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notesSlides/notesSlide3.xml" ContentType="application/vnd.openxmlformats-officedocument.presentationml.notesSlide+xml"/>
  <Override PartName="/ppt/charts/chart2.xml" ContentType="application/vnd.openxmlformats-officedocument.drawingml.chart+xml"/>
  <Override PartName="/ppt/drawings/drawing2.xml" ContentType="application/vnd.openxmlformats-officedocument.drawingml.chartshapes+xml"/>
  <Override PartName="/ppt/notesSlides/notesSlide4.xml" ContentType="application/vnd.openxmlformats-officedocument.presentationml.notesSlide+xml"/>
  <Override PartName="/ppt/charts/chart3.xml" ContentType="application/vnd.openxmlformats-officedocument.drawingml.chart+xml"/>
  <Override PartName="/ppt/drawings/drawing3.xml" ContentType="application/vnd.openxmlformats-officedocument.drawingml.chartshapes+xml"/>
  <Override PartName="/ppt/notesSlides/notesSlide5.xml" ContentType="application/vnd.openxmlformats-officedocument.presentationml.notesSlide+xml"/>
  <Override PartName="/ppt/charts/chart4.xml" ContentType="application/vnd.openxmlformats-officedocument.drawingml.chart+xml"/>
  <Override PartName="/ppt/drawings/drawing4.xml" ContentType="application/vnd.openxmlformats-officedocument.drawingml.chartshapes+xml"/>
  <Override PartName="/ppt/notesSlides/notesSlide6.xml" ContentType="application/vnd.openxmlformats-officedocument.presentationml.notesSlide+xml"/>
  <Override PartName="/ppt/charts/chart5.xml" ContentType="application/vnd.openxmlformats-officedocument.drawingml.chart+xml"/>
  <Override PartName="/ppt/drawings/drawing5.xml" ContentType="application/vnd.openxmlformats-officedocument.drawingml.chartshapes+xml"/>
  <Override PartName="/ppt/notesSlides/notesSlide7.xml" ContentType="application/vnd.openxmlformats-officedocument.presentationml.notesSlide+xml"/>
  <Override PartName="/ppt/charts/chart6.xml" ContentType="application/vnd.openxmlformats-officedocument.drawingml.chart+xml"/>
  <Override PartName="/ppt/drawings/drawing6.xml" ContentType="application/vnd.openxmlformats-officedocument.drawingml.chartshapes+xml"/>
  <Override PartName="/ppt/notesSlides/notesSlide8.xml" ContentType="application/vnd.openxmlformats-officedocument.presentationml.notesSlide+xml"/>
  <Override PartName="/ppt/charts/chart7.xml" ContentType="application/vnd.openxmlformats-officedocument.drawingml.chart+xml"/>
  <Override PartName="/ppt/drawings/drawing7.xml" ContentType="application/vnd.openxmlformats-officedocument.drawingml.chartshapes+xml"/>
  <Override PartName="/ppt/notesSlides/notesSlide9.xml" ContentType="application/vnd.openxmlformats-officedocument.presentationml.notesSlide+xml"/>
  <Override PartName="/ppt/charts/chart8.xml" ContentType="application/vnd.openxmlformats-officedocument.drawingml.chart+xml"/>
  <Override PartName="/ppt/drawings/drawing8.xml" ContentType="application/vnd.openxmlformats-officedocument.drawingml.chartshapes+xml"/>
  <Override PartName="/ppt/tags/tag1.xml" ContentType="application/vnd.openxmlformats-officedocument.presentationml.tags+xml"/>
  <Override PartName="/ppt/notesSlides/notesSlide10.xml" ContentType="application/vnd.openxmlformats-officedocument.presentationml.notesSlide+xml"/>
  <Override PartName="/ppt/charts/chart9.xml" ContentType="application/vnd.openxmlformats-officedocument.drawingml.chart+xml"/>
  <Override PartName="/ppt/drawings/drawing9.xml" ContentType="application/vnd.openxmlformats-officedocument.drawingml.chartshapes+xml"/>
  <Override PartName="/ppt/tags/tag2.xml" ContentType="application/vnd.openxmlformats-officedocument.presentationml.tags+xml"/>
  <Override PartName="/ppt/notesSlides/notesSlide11.xml" ContentType="application/vnd.openxmlformats-officedocument.presentationml.notesSlide+xml"/>
  <Override PartName="/ppt/charts/chart10.xml" ContentType="application/vnd.openxmlformats-officedocument.drawingml.chart+xml"/>
  <Override PartName="/ppt/drawings/drawing10.xml" ContentType="application/vnd.openxmlformats-officedocument.drawingml.chartshapes+xml"/>
  <Override PartName="/ppt/tags/tag3.xml" ContentType="application/vnd.openxmlformats-officedocument.presentationml.tags+xml"/>
  <Override PartName="/ppt/notesSlides/notesSlide12.xml" ContentType="application/vnd.openxmlformats-officedocument.presentationml.notesSlide+xml"/>
  <Override PartName="/ppt/charts/chart11.xml" ContentType="application/vnd.openxmlformats-officedocument.drawingml.chart+xml"/>
  <Override PartName="/ppt/drawings/drawing11.xml" ContentType="application/vnd.openxmlformats-officedocument.drawingml.chartshapes+xml"/>
  <Override PartName="/ppt/notesSlides/notesSlide13.xml" ContentType="application/vnd.openxmlformats-officedocument.presentationml.notesSlide+xml"/>
  <Override PartName="/ppt/charts/chart12.xml" ContentType="application/vnd.openxmlformats-officedocument.drawingml.chart+xml"/>
  <Override PartName="/ppt/drawings/drawing12.xml" ContentType="application/vnd.openxmlformats-officedocument.drawingml.chartshapes+xml"/>
  <Override PartName="/ppt/notesSlides/notesSlide14.xml" ContentType="application/vnd.openxmlformats-officedocument.presentationml.notesSlide+xml"/>
  <Override PartName="/ppt/charts/chart13.xml" ContentType="application/vnd.openxmlformats-officedocument.drawingml.chart+xml"/>
  <Override PartName="/ppt/drawings/drawing13.xml" ContentType="application/vnd.openxmlformats-officedocument.drawingml.chartshapes+xml"/>
  <Override PartName="/ppt/notesSlides/notesSlide15.xml" ContentType="application/vnd.openxmlformats-officedocument.presentationml.notesSlide+xml"/>
  <Override PartName="/ppt/charts/chart14.xml" ContentType="application/vnd.openxmlformats-officedocument.drawingml.chart+xml"/>
  <Override PartName="/ppt/drawings/drawing14.xml" ContentType="application/vnd.openxmlformats-officedocument.drawingml.chartshapes+xml"/>
  <Override PartName="/ppt/tags/tag4.xml" ContentType="application/vnd.openxmlformats-officedocument.presentationml.tags+xml"/>
  <Override PartName="/ppt/notesSlides/notesSlide16.xml" ContentType="application/vnd.openxmlformats-officedocument.presentationml.notesSlide+xml"/>
  <Override PartName="/ppt/charts/chart15.xml" ContentType="application/vnd.openxmlformats-officedocument.drawingml.chart+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p:sldMasterIdLst>
    <p:sldMasterId id="2147483681" r:id="rId1"/>
    <p:sldMasterId id="2147483699" r:id="rId2"/>
  </p:sldMasterIdLst>
  <p:notesMasterIdLst>
    <p:notesMasterId r:id="rId24"/>
  </p:notesMasterIdLst>
  <p:handoutMasterIdLst>
    <p:handoutMasterId r:id="rId25"/>
  </p:handoutMasterIdLst>
  <p:sldIdLst>
    <p:sldId id="441" r:id="rId3"/>
    <p:sldId id="820" r:id="rId4"/>
    <p:sldId id="821" r:id="rId5"/>
    <p:sldId id="822" r:id="rId6"/>
    <p:sldId id="823" r:id="rId7"/>
    <p:sldId id="824" r:id="rId8"/>
    <p:sldId id="825" r:id="rId9"/>
    <p:sldId id="837" r:id="rId10"/>
    <p:sldId id="827" r:id="rId11"/>
    <p:sldId id="828" r:id="rId12"/>
    <p:sldId id="829" r:id="rId13"/>
    <p:sldId id="830" r:id="rId14"/>
    <p:sldId id="832" r:id="rId15"/>
    <p:sldId id="833" r:id="rId16"/>
    <p:sldId id="834" r:id="rId17"/>
    <p:sldId id="836" r:id="rId18"/>
    <p:sldId id="807" r:id="rId19"/>
    <p:sldId id="808" r:id="rId20"/>
    <p:sldId id="809" r:id="rId21"/>
    <p:sldId id="814" r:id="rId22"/>
    <p:sldId id="819" r:id="rId23"/>
  </p:sldIdLst>
  <p:sldSz cx="9144000" cy="6858000" type="screen4x3"/>
  <p:notesSz cx="6954838" cy="9240838"/>
  <p:defaultTextStyle>
    <a:defPPr>
      <a:defRPr lang="en-US"/>
    </a:defPPr>
    <a:lvl1pPr algn="l" rtl="0" fontAlgn="base">
      <a:spcBef>
        <a:spcPct val="0"/>
      </a:spcBef>
      <a:spcAft>
        <a:spcPct val="0"/>
      </a:spcAft>
      <a:defRPr sz="2000"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sz="2000"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sz="2000"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sz="2000"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sz="2000" kern="1200">
        <a:solidFill>
          <a:schemeClr val="tx1"/>
        </a:solidFill>
        <a:latin typeface="Arial" pitchFamily="34" charset="0"/>
        <a:ea typeface="ＭＳ Ｐゴシック" pitchFamily="34" charset="-128"/>
        <a:cs typeface="+mn-cs"/>
      </a:defRPr>
    </a:lvl5pPr>
    <a:lvl6pPr marL="2286000" algn="l" defTabSz="914400" rtl="0" eaLnBrk="1" latinLnBrk="0" hangingPunct="1">
      <a:defRPr sz="2000" kern="1200">
        <a:solidFill>
          <a:schemeClr val="tx1"/>
        </a:solidFill>
        <a:latin typeface="Arial" pitchFamily="34" charset="0"/>
        <a:ea typeface="ＭＳ Ｐゴシック" pitchFamily="34" charset="-128"/>
        <a:cs typeface="+mn-cs"/>
      </a:defRPr>
    </a:lvl6pPr>
    <a:lvl7pPr marL="2743200" algn="l" defTabSz="914400" rtl="0" eaLnBrk="1" latinLnBrk="0" hangingPunct="1">
      <a:defRPr sz="2000" kern="1200">
        <a:solidFill>
          <a:schemeClr val="tx1"/>
        </a:solidFill>
        <a:latin typeface="Arial" pitchFamily="34" charset="0"/>
        <a:ea typeface="ＭＳ Ｐゴシック" pitchFamily="34" charset="-128"/>
        <a:cs typeface="+mn-cs"/>
      </a:defRPr>
    </a:lvl7pPr>
    <a:lvl8pPr marL="3200400" algn="l" defTabSz="914400" rtl="0" eaLnBrk="1" latinLnBrk="0" hangingPunct="1">
      <a:defRPr sz="2000" kern="1200">
        <a:solidFill>
          <a:schemeClr val="tx1"/>
        </a:solidFill>
        <a:latin typeface="Arial" pitchFamily="34" charset="0"/>
        <a:ea typeface="ＭＳ Ｐゴシック" pitchFamily="34" charset="-128"/>
        <a:cs typeface="+mn-cs"/>
      </a:defRPr>
    </a:lvl8pPr>
    <a:lvl9pPr marL="3657600" algn="l" defTabSz="914400" rtl="0" eaLnBrk="1" latinLnBrk="0" hangingPunct="1">
      <a:defRPr sz="2000" kern="1200">
        <a:solidFill>
          <a:schemeClr val="tx1"/>
        </a:solidFill>
        <a:latin typeface="Arial" pitchFamily="34" charset="0"/>
        <a:ea typeface="ＭＳ Ｐゴシック" pitchFamily="34"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999D1"/>
    <a:srgbClr val="E58C09"/>
    <a:srgbClr val="33CCFF"/>
    <a:srgbClr val="FF5050"/>
    <a:srgbClr val="3399FF"/>
    <a:srgbClr val="4ABBD6"/>
    <a:srgbClr val="2792AB"/>
    <a:srgbClr val="0066CC"/>
    <a:srgbClr val="00CCFF"/>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vertBarState="maximized">
    <p:restoredLeft sz="14567" autoAdjust="0"/>
    <p:restoredTop sz="51038" autoAdjust="0"/>
  </p:normalViewPr>
  <p:slideViewPr>
    <p:cSldViewPr>
      <p:cViewPr>
        <p:scale>
          <a:sx n="50" d="100"/>
          <a:sy n="50" d="100"/>
        </p:scale>
        <p:origin x="-1380" y="-90"/>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200" d="100"/>
        <a:sy n="200" d="100"/>
      </p:scale>
      <p:origin x="0" y="0"/>
    </p:cViewPr>
  </p:sorterViewPr>
  <p:notesViewPr>
    <p:cSldViewPr>
      <p:cViewPr varScale="1">
        <p:scale>
          <a:sx n="78" d="100"/>
          <a:sy n="78" d="100"/>
        </p:scale>
        <p:origin x="-1980" y="-102"/>
      </p:cViewPr>
      <p:guideLst>
        <p:guide orient="horz" pos="2911"/>
        <p:guide pos="2191"/>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presProps" Target="presProps.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viewProps" Target="viewProps.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10.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11.xml.rels><?xml version="1.0" encoding="UTF-8" standalone="yes"?>
<Relationships xmlns="http://schemas.openxmlformats.org/package/2006/relationships"><Relationship Id="rId2" Type="http://schemas.openxmlformats.org/officeDocument/2006/relationships/chartUserShapes" Target="../drawings/drawing11.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12.xml.rels><?xml version="1.0" encoding="UTF-8" standalone="yes"?>
<Relationships xmlns="http://schemas.openxmlformats.org/package/2006/relationships"><Relationship Id="rId2" Type="http://schemas.openxmlformats.org/officeDocument/2006/relationships/chartUserShapes" Target="../drawings/drawing12.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13.xml.rels><?xml version="1.0" encoding="UTF-8" standalone="yes"?>
<Relationships xmlns="http://schemas.openxmlformats.org/package/2006/relationships"><Relationship Id="rId2" Type="http://schemas.openxmlformats.org/officeDocument/2006/relationships/chartUserShapes" Target="../drawings/drawing13.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14.xml.rels><?xml version="1.0" encoding="UTF-8" standalone="yes"?>
<Relationships xmlns="http://schemas.openxmlformats.org/package/2006/relationships"><Relationship Id="rId2" Type="http://schemas.openxmlformats.org/officeDocument/2006/relationships/chartUserShapes" Target="../drawings/drawing14.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3.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4.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5.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6.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7.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8.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_rels/chart9.xml.rels><?xml version="1.0" encoding="UTF-8" standalone="yes"?>
<Relationships xmlns="http://schemas.openxmlformats.org/package/2006/relationships"><Relationship Id="rId2" Type="http://schemas.openxmlformats.org/officeDocument/2006/relationships/chartUserShapes" Target="../drawings/drawing9.xml"/><Relationship Id="rId1" Type="http://schemas.openxmlformats.org/officeDocument/2006/relationships/oleObject" Target="file:///\\NEFILE05\NePedi\Commonwealth%20Grant\SWYC%20manual\Threshold%20Simulation\Threshold%20Simulation%20for%20SWYC%202%2024%2015%20ZLV.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4057287356077695E-2"/>
          <c:y val="0.123311679159093"/>
          <c:w val="0.90463205538734404"/>
          <c:h val="0.75943097527368797"/>
        </c:manualLayout>
      </c:layout>
      <c:areaChart>
        <c:grouping val="standard"/>
        <c:varyColors val="0"/>
        <c:ser>
          <c:idx val="0"/>
          <c:order val="0"/>
          <c:tx>
            <c:v>Healthy Population</c:v>
          </c:tx>
          <c:spPr>
            <a:solidFill>
              <a:sysClr val="window" lastClr="FFFFFF"/>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'Sheet(T=0.8)'!$C$8:$C$9008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dLbls>
          <c:showLegendKey val="0"/>
          <c:showVal val="0"/>
          <c:showCatName val="0"/>
          <c:showSerName val="0"/>
          <c:showPercent val="0"/>
          <c:showBubbleSize val="0"/>
        </c:dLbls>
        <c:axId val="209084800"/>
        <c:axId val="209086336"/>
      </c:areaChart>
      <c:catAx>
        <c:axId val="209084800"/>
        <c:scaling>
          <c:orientation val="minMax"/>
        </c:scaling>
        <c:delete val="0"/>
        <c:axPos val="b"/>
        <c:numFmt formatCode="General" sourceLinked="1"/>
        <c:majorTickMark val="none"/>
        <c:minorTickMark val="none"/>
        <c:tickLblPos val="none"/>
        <c:crossAx val="209086336"/>
        <c:crosses val="autoZero"/>
        <c:auto val="1"/>
        <c:lblAlgn val="ctr"/>
        <c:lblOffset val="1"/>
        <c:tickLblSkip val="1000"/>
        <c:noMultiLvlLbl val="0"/>
      </c:catAx>
      <c:valAx>
        <c:axId val="209086336"/>
        <c:scaling>
          <c:orientation val="minMax"/>
        </c:scaling>
        <c:delete val="0"/>
        <c:axPos val="l"/>
        <c:numFmt formatCode="General" sourceLinked="1"/>
        <c:majorTickMark val="out"/>
        <c:minorTickMark val="none"/>
        <c:tickLblPos val="nextTo"/>
        <c:spPr>
          <a:ln>
            <a:solidFill>
              <a:schemeClr val="bg1"/>
            </a:solidFill>
          </a:ln>
        </c:spPr>
        <c:txPr>
          <a:bodyPr/>
          <a:lstStyle/>
          <a:p>
            <a:pPr>
              <a:defRPr>
                <a:solidFill>
                  <a:schemeClr val="bg1"/>
                </a:solidFill>
              </a:defRPr>
            </a:pPr>
            <a:endParaRPr lang="en-US"/>
          </a:p>
        </c:txPr>
        <c:crossAx val="209084800"/>
        <c:crosses val="autoZero"/>
        <c:crossBetween val="midCat"/>
      </c:valAx>
      <c:spPr>
        <a:noFill/>
      </c:spPr>
    </c:plotArea>
    <c:plotVisOnly val="1"/>
    <c:dispBlanksAs val="gap"/>
    <c:showDLblsOverMax val="0"/>
  </c:chart>
  <c:spPr>
    <a:noFill/>
  </c:spPr>
  <c:externalData r:id="rId1">
    <c:autoUpdate val="0"/>
  </c:externalData>
  <c:userShapes r:id="rId2"/>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True Negative</c:v>
          </c:tx>
          <c:spPr>
            <a:solidFill>
              <a:srgbClr val="93C9FF"/>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'Sheet(T=0.8)'!$D$8:$D$9008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1"/>
          <c:order val="1"/>
          <c:tx>
            <c:v>False Positive</c:v>
          </c:tx>
          <c:spPr>
            <a:solidFill>
              <a:srgbClr val="007DFA"/>
            </a:solidFill>
            <a:ln w="25400">
              <a:noFill/>
            </a:ln>
          </c:spPr>
          <c:val>
            <c:numRef>
              <c:f>'Sheet(T=0.8)'!$E$8:$E$9008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2"/>
          <c:order val="2"/>
          <c:tx>
            <c:v>False Negative</c:v>
          </c:tx>
          <c:spPr>
            <a:solidFill>
              <a:srgbClr val="D60000"/>
            </a:solidFill>
            <a:ln w="25400">
              <a:noFill/>
            </a:ln>
          </c:spPr>
          <c:val>
            <c:numRef>
              <c:f>'Sheet(T=0.8)'!$L$8:$L$9008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3"/>
          <c:order val="3"/>
          <c:tx>
            <c:v>True Positive</c:v>
          </c:tx>
          <c:spPr>
            <a:solidFill>
              <a:srgbClr val="FF7765"/>
            </a:solidFill>
            <a:ln w="25400">
              <a:noFill/>
            </a:ln>
          </c:spPr>
          <c:val>
            <c:numRef>
              <c:f>'Sheet(T=0.8)'!$M$8:$M$9008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48096640"/>
        <c:axId val="248098176"/>
      </c:areaChart>
      <c:catAx>
        <c:axId val="248096640"/>
        <c:scaling>
          <c:orientation val="minMax"/>
        </c:scaling>
        <c:delete val="0"/>
        <c:axPos val="b"/>
        <c:numFmt formatCode="General" sourceLinked="1"/>
        <c:majorTickMark val="none"/>
        <c:minorTickMark val="none"/>
        <c:tickLblPos val="none"/>
        <c:crossAx val="248098176"/>
        <c:crosses val="autoZero"/>
        <c:auto val="1"/>
        <c:lblAlgn val="ctr"/>
        <c:lblOffset val="1"/>
        <c:tickLblSkip val="1000"/>
        <c:noMultiLvlLbl val="0"/>
      </c:catAx>
      <c:valAx>
        <c:axId val="248098176"/>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48096640"/>
        <c:crosses val="autoZero"/>
        <c:crossBetween val="midCat"/>
      </c:valAx>
      <c:spPr>
        <a:noFill/>
      </c:spPr>
    </c:plotArea>
    <c:plotVisOnly val="1"/>
    <c:dispBlanksAs val="gap"/>
    <c:showDLblsOverMax val="0"/>
  </c:chart>
  <c:spPr>
    <a:noFill/>
  </c:spPr>
  <c:externalData r:id="rId1">
    <c:autoUpdate val="0"/>
  </c:externalData>
  <c:userShapes r:id="rId2"/>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True Negative</c:v>
          </c:tx>
          <c:spPr>
            <a:solidFill>
              <a:srgbClr val="93C9FF"/>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'Sheet(T=0.8)'!$D$8:$D$9008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1"/>
          <c:order val="1"/>
          <c:tx>
            <c:v>False Positive</c:v>
          </c:tx>
          <c:spPr>
            <a:solidFill>
              <a:srgbClr val="007DFA"/>
            </a:solidFill>
            <a:ln w="25400">
              <a:noFill/>
            </a:ln>
          </c:spPr>
          <c:val>
            <c:numRef>
              <c:f>'Sheet(T=0.8)'!$E$8:$E$9008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2"/>
          <c:order val="2"/>
          <c:tx>
            <c:v>False Negative</c:v>
          </c:tx>
          <c:spPr>
            <a:solidFill>
              <a:srgbClr val="D60000"/>
            </a:solidFill>
            <a:ln w="25400">
              <a:noFill/>
            </a:ln>
          </c:spPr>
          <c:val>
            <c:numRef>
              <c:f>'Sheet(T=0.8)'!$L$8:$L$9008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3"/>
          <c:order val="3"/>
          <c:tx>
            <c:v>True Positive</c:v>
          </c:tx>
          <c:spPr>
            <a:solidFill>
              <a:srgbClr val="FF7765"/>
            </a:solidFill>
            <a:ln w="25400">
              <a:noFill/>
            </a:ln>
          </c:spPr>
          <c:val>
            <c:numRef>
              <c:f>'Sheet(T=0.8)'!$M$8:$M$9008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54453248"/>
        <c:axId val="254454784"/>
      </c:areaChart>
      <c:catAx>
        <c:axId val="254453248"/>
        <c:scaling>
          <c:orientation val="minMax"/>
        </c:scaling>
        <c:delete val="0"/>
        <c:axPos val="b"/>
        <c:numFmt formatCode="General" sourceLinked="1"/>
        <c:majorTickMark val="none"/>
        <c:minorTickMark val="none"/>
        <c:tickLblPos val="none"/>
        <c:crossAx val="254454784"/>
        <c:crosses val="autoZero"/>
        <c:auto val="1"/>
        <c:lblAlgn val="ctr"/>
        <c:lblOffset val="1"/>
        <c:tickLblSkip val="1000"/>
        <c:noMultiLvlLbl val="0"/>
      </c:catAx>
      <c:valAx>
        <c:axId val="254454784"/>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54453248"/>
        <c:crosses val="autoZero"/>
        <c:crossBetween val="midCat"/>
      </c:valAx>
      <c:spPr>
        <a:noFill/>
      </c:spPr>
    </c:plotArea>
    <c:plotVisOnly val="1"/>
    <c:dispBlanksAs val="gap"/>
    <c:showDLblsOverMax val="0"/>
  </c:chart>
  <c:spPr>
    <a:noFill/>
  </c:spPr>
  <c:externalData r:id="rId1">
    <c:autoUpdate val="0"/>
  </c:externalData>
  <c:userShapes r:id="rId2"/>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True Negative</c:v>
          </c:tx>
          <c:spPr>
            <a:solidFill>
              <a:srgbClr val="93C9FF"/>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'Sheet(T=1.4)'!$D$8:$D$9008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1"/>
          <c:order val="1"/>
          <c:tx>
            <c:v>False Positive</c:v>
          </c:tx>
          <c:spPr>
            <a:solidFill>
              <a:srgbClr val="007DFA"/>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'Sheet(T=1.4)'!$E$8:$E$9008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2"/>
          <c:order val="2"/>
          <c:tx>
            <c:v>False Negative</c:v>
          </c:tx>
          <c:spPr>
            <a:solidFill>
              <a:srgbClr val="D60000"/>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'Sheet(T=1.4)'!$L$8:$L$9008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3"/>
          <c:order val="3"/>
          <c:tx>
            <c:v>True Positive</c:v>
          </c:tx>
          <c:spPr>
            <a:solidFill>
              <a:srgbClr val="FF7765"/>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'Sheet(T=1.4)'!$M$8:$M$9008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45727232"/>
        <c:axId val="245728768"/>
      </c:areaChart>
      <c:catAx>
        <c:axId val="245727232"/>
        <c:scaling>
          <c:orientation val="minMax"/>
        </c:scaling>
        <c:delete val="0"/>
        <c:axPos val="b"/>
        <c:numFmt formatCode="General" sourceLinked="1"/>
        <c:majorTickMark val="none"/>
        <c:minorTickMark val="none"/>
        <c:tickLblPos val="none"/>
        <c:crossAx val="245728768"/>
        <c:crosses val="autoZero"/>
        <c:auto val="1"/>
        <c:lblAlgn val="ctr"/>
        <c:lblOffset val="1"/>
        <c:tickLblSkip val="1000"/>
        <c:noMultiLvlLbl val="0"/>
      </c:catAx>
      <c:valAx>
        <c:axId val="245728768"/>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45727232"/>
        <c:crosses val="autoZero"/>
        <c:crossBetween val="midCat"/>
      </c:valAx>
      <c:spPr>
        <a:noFill/>
      </c:spPr>
    </c:plotArea>
    <c:plotVisOnly val="1"/>
    <c:dispBlanksAs val="gap"/>
    <c:showDLblsOverMax val="0"/>
  </c:chart>
  <c:externalData r:id="rId1">
    <c:autoUpdate val="0"/>
  </c:externalData>
  <c:userShapes r:id="rId2"/>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True Negative</c:v>
          </c:tx>
          <c:spPr>
            <a:solidFill>
              <a:srgbClr val="93C9FF"/>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'Sheet(T=1.4)'!$D$8:$D$9008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1"/>
          <c:order val="1"/>
          <c:tx>
            <c:v>False Positive</c:v>
          </c:tx>
          <c:spPr>
            <a:solidFill>
              <a:srgbClr val="808080"/>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'Sheet(T=1.4)'!$E$8:$E$9008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2"/>
          <c:order val="2"/>
          <c:tx>
            <c:v>False Negative</c:v>
          </c:tx>
          <c:spPr>
            <a:solidFill>
              <a:srgbClr val="D60000"/>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'Sheet(T=1.4)'!$L$8:$L$9008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3"/>
          <c:order val="3"/>
          <c:tx>
            <c:v>True Positive</c:v>
          </c:tx>
          <c:spPr>
            <a:solidFill>
              <a:srgbClr val="B2B2B2"/>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'Sheet(T=1.4)'!$M$8:$M$9008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47411456"/>
        <c:axId val="247412992"/>
      </c:areaChart>
      <c:catAx>
        <c:axId val="247411456"/>
        <c:scaling>
          <c:orientation val="minMax"/>
        </c:scaling>
        <c:delete val="0"/>
        <c:axPos val="b"/>
        <c:numFmt formatCode="General" sourceLinked="1"/>
        <c:majorTickMark val="none"/>
        <c:minorTickMark val="none"/>
        <c:tickLblPos val="none"/>
        <c:crossAx val="247412992"/>
        <c:crosses val="autoZero"/>
        <c:auto val="1"/>
        <c:lblAlgn val="ctr"/>
        <c:lblOffset val="1"/>
        <c:tickLblSkip val="1000"/>
        <c:noMultiLvlLbl val="0"/>
      </c:catAx>
      <c:valAx>
        <c:axId val="247412992"/>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47411456"/>
        <c:crosses val="autoZero"/>
        <c:crossBetween val="midCat"/>
      </c:valAx>
      <c:spPr>
        <a:noFill/>
      </c:spPr>
    </c:plotArea>
    <c:plotVisOnly val="1"/>
    <c:dispBlanksAs val="gap"/>
    <c:showDLblsOverMax val="0"/>
  </c:chart>
  <c:externalData r:id="rId1">
    <c:autoUpdate val="0"/>
  </c:externalData>
  <c:userShapes r:id="rId2"/>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True Negative</c:v>
          </c:tx>
          <c:spPr>
            <a:solidFill>
              <a:srgbClr val="93C9FF"/>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'Sheet(T=1.4)'!$D$8:$D$9008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1"/>
          <c:order val="1"/>
          <c:tx>
            <c:v>False Positive</c:v>
          </c:tx>
          <c:spPr>
            <a:solidFill>
              <a:srgbClr val="007DFA"/>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'Sheet(T=1.4)'!$E$8:$E$9008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2"/>
          <c:order val="2"/>
          <c:tx>
            <c:v>False Negative</c:v>
          </c:tx>
          <c:spPr>
            <a:solidFill>
              <a:schemeClr val="tx1">
                <a:lumMod val="75000"/>
                <a:lumOff val="25000"/>
              </a:schemeClr>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'Sheet(T=1.4)'!$L$8:$L$9008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3"/>
          <c:order val="3"/>
          <c:tx>
            <c:v>True Positive</c:v>
          </c:tx>
          <c:spPr>
            <a:solidFill>
              <a:srgbClr val="B2B2B2"/>
            </a:solidFill>
            <a:ln w="25400">
              <a:noFill/>
            </a:ln>
          </c:spPr>
          <c:cat>
            <c:numRef>
              <c:f>'Sheet(T=1.4)'!$A$8:$A$9008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'Sheet(T=1.4)'!$M$8:$M$9008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81678976"/>
        <c:axId val="281680512"/>
      </c:areaChart>
      <c:catAx>
        <c:axId val="281678976"/>
        <c:scaling>
          <c:orientation val="minMax"/>
        </c:scaling>
        <c:delete val="0"/>
        <c:axPos val="b"/>
        <c:numFmt formatCode="General" sourceLinked="1"/>
        <c:majorTickMark val="none"/>
        <c:minorTickMark val="none"/>
        <c:tickLblPos val="none"/>
        <c:crossAx val="281680512"/>
        <c:crosses val="autoZero"/>
        <c:auto val="1"/>
        <c:lblAlgn val="ctr"/>
        <c:lblOffset val="1"/>
        <c:tickLblSkip val="1000"/>
        <c:noMultiLvlLbl val="0"/>
      </c:catAx>
      <c:valAx>
        <c:axId val="281680512"/>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81678976"/>
        <c:crosses val="autoZero"/>
        <c:crossBetween val="midCat"/>
      </c:valAx>
      <c:spPr>
        <a:noFill/>
      </c:spPr>
    </c:plotArea>
    <c:plotVisOnly val="1"/>
    <c:dispBlanksAs val="gap"/>
    <c:showDLblsOverMax val="0"/>
  </c:chart>
  <c:externalData r:id="rId1">
    <c:autoUpdate val="0"/>
  </c:externalData>
  <c:userShapes r:id="rId2"/>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Healthy Population</c:v>
          </c:tx>
          <c:spPr>
            <a:solidFill>
              <a:srgbClr val="61B0FF"/>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'Sheet(T=0.8)'!$C$8:$C$9008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1"/>
          <c:order val="1"/>
          <c:tx>
            <c:v>Affected Population (Reflected)</c:v>
          </c:tx>
          <c:spPr>
            <a:solidFill>
              <a:srgbClr val="FF0000">
                <a:alpha val="76000"/>
              </a:srgbClr>
            </a:solidFill>
            <a:ln w="25400">
              <a:noFill/>
            </a:ln>
          </c:spPr>
          <c:val>
            <c:numRef>
              <c:f>'Sheet(T=0.8)'!$J$8:$J$9008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90775424"/>
        <c:axId val="290776960"/>
      </c:areaChart>
      <c:catAx>
        <c:axId val="290775424"/>
        <c:scaling>
          <c:orientation val="minMax"/>
        </c:scaling>
        <c:delete val="0"/>
        <c:axPos val="b"/>
        <c:numFmt formatCode="General" sourceLinked="1"/>
        <c:majorTickMark val="none"/>
        <c:minorTickMark val="none"/>
        <c:tickLblPos val="none"/>
        <c:crossAx val="290776960"/>
        <c:crosses val="autoZero"/>
        <c:auto val="1"/>
        <c:lblAlgn val="ctr"/>
        <c:lblOffset val="1"/>
        <c:tickLblSkip val="1000"/>
        <c:noMultiLvlLbl val="0"/>
      </c:catAx>
      <c:valAx>
        <c:axId val="290776960"/>
        <c:scaling>
          <c:orientation val="minMax"/>
        </c:scaling>
        <c:delete val="0"/>
        <c:axPos val="l"/>
        <c:numFmt formatCode="General" sourceLinked="1"/>
        <c:majorTickMark val="out"/>
        <c:minorTickMark val="none"/>
        <c:tickLblPos val="nextTo"/>
        <c:crossAx val="290775424"/>
        <c:crosses val="autoZero"/>
        <c:crossBetween val="midCat"/>
      </c:valAx>
      <c:spPr>
        <a:noFill/>
      </c:spPr>
    </c:plotArea>
    <c:plotVisOnly val="1"/>
    <c:dispBlanksAs val="gap"/>
    <c:showDLblsOverMax val="0"/>
  </c:chart>
  <c:spPr>
    <a:noFill/>
  </c:spPr>
  <c:txPr>
    <a:bodyPr/>
    <a:lstStyle/>
    <a:p>
      <a:pPr>
        <a:defRPr>
          <a:solidFill>
            <a:schemeClr val="accent2">
              <a:lumMod val="40000"/>
              <a:lumOff val="60000"/>
            </a:schemeClr>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4057287356077695E-2"/>
          <c:y val="0.123311679159093"/>
          <c:w val="0.90463205538734404"/>
          <c:h val="0.75943097527368797"/>
        </c:manualLayout>
      </c:layout>
      <c:areaChart>
        <c:grouping val="standard"/>
        <c:varyColors val="0"/>
        <c:ser>
          <c:idx val="0"/>
          <c:order val="0"/>
          <c:tx>
            <c:v>Healthy Population</c:v>
          </c:tx>
          <c:spPr>
            <a:solidFill>
              <a:srgbClr val="61B0FF"/>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'Sheet(T=0.8)'!$C$8:$C$9008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dLbls>
          <c:showLegendKey val="0"/>
          <c:showVal val="0"/>
          <c:showCatName val="0"/>
          <c:showSerName val="0"/>
          <c:showPercent val="0"/>
          <c:showBubbleSize val="0"/>
        </c:dLbls>
        <c:axId val="209205120"/>
        <c:axId val="209206656"/>
      </c:areaChart>
      <c:catAx>
        <c:axId val="209205120"/>
        <c:scaling>
          <c:orientation val="minMax"/>
        </c:scaling>
        <c:delete val="0"/>
        <c:axPos val="b"/>
        <c:numFmt formatCode="General" sourceLinked="1"/>
        <c:majorTickMark val="none"/>
        <c:minorTickMark val="none"/>
        <c:tickLblPos val="none"/>
        <c:crossAx val="209206656"/>
        <c:crosses val="autoZero"/>
        <c:auto val="1"/>
        <c:lblAlgn val="ctr"/>
        <c:lblOffset val="1"/>
        <c:tickLblSkip val="1000"/>
        <c:noMultiLvlLbl val="0"/>
      </c:catAx>
      <c:valAx>
        <c:axId val="209206656"/>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09205120"/>
        <c:crosses val="autoZero"/>
        <c:crossBetween val="midCat"/>
      </c:valAx>
      <c:spPr>
        <a:noFill/>
      </c:spPr>
    </c:plotArea>
    <c:plotVisOnly val="1"/>
    <c:dispBlanksAs val="gap"/>
    <c:showDLblsOverMax val="0"/>
  </c:chart>
  <c:spPr>
    <a:noFill/>
  </c:spPr>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4057287356077695E-2"/>
          <c:y val="0.11927545676451"/>
          <c:w val="0.90463205538734404"/>
          <c:h val="0.75943097527368797"/>
        </c:manualLayout>
      </c:layout>
      <c:areaChart>
        <c:grouping val="standard"/>
        <c:varyColors val="0"/>
        <c:ser>
          <c:idx val="0"/>
          <c:order val="0"/>
          <c:tx>
            <c:v>Healthy Population</c:v>
          </c:tx>
          <c:spPr>
            <a:solidFill>
              <a:srgbClr val="61B0FF"/>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'Sheet(T=0.8)'!$C$8:$C$9008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1"/>
          <c:order val="1"/>
          <c:tx>
            <c:v>Affected Population</c:v>
          </c:tx>
          <c:spPr>
            <a:solidFill>
              <a:srgbClr val="FF0000">
                <a:alpha val="76000"/>
              </a:srgbClr>
            </a:solidFill>
            <a:ln w="25400">
              <a:noFill/>
            </a:ln>
          </c:spPr>
          <c:val>
            <c:numRef>
              <c:f>'Sheet(T=0.8)'!$I$8:$I$9008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10810752"/>
        <c:axId val="210812288"/>
      </c:areaChart>
      <c:catAx>
        <c:axId val="210810752"/>
        <c:scaling>
          <c:orientation val="minMax"/>
        </c:scaling>
        <c:delete val="0"/>
        <c:axPos val="b"/>
        <c:numFmt formatCode="General" sourceLinked="1"/>
        <c:majorTickMark val="none"/>
        <c:minorTickMark val="none"/>
        <c:tickLblPos val="none"/>
        <c:crossAx val="210812288"/>
        <c:crosses val="autoZero"/>
        <c:auto val="1"/>
        <c:lblAlgn val="ctr"/>
        <c:lblOffset val="1"/>
        <c:tickLblSkip val="1000"/>
        <c:noMultiLvlLbl val="0"/>
      </c:catAx>
      <c:valAx>
        <c:axId val="210812288"/>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10810752"/>
        <c:crosses val="autoZero"/>
        <c:crossBetween val="midCat"/>
      </c:valAx>
      <c:spPr>
        <a:noFill/>
      </c:spPr>
    </c:plotArea>
    <c:plotVisOnly val="1"/>
    <c:dispBlanksAs val="gap"/>
    <c:showDLblsOverMax val="0"/>
  </c:chart>
  <c:spPr>
    <a:noFill/>
  </c:spPr>
  <c:externalData r:id="rId1">
    <c:autoUpdate val="0"/>
  </c:externalData>
  <c:userShapes r:id="rId2"/>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Healthy Population</c:v>
          </c:tx>
          <c:spPr>
            <a:solidFill>
              <a:srgbClr val="61B0FF"/>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'Sheet(T=0.8)'!$C$8:$C$9008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1"/>
          <c:order val="1"/>
          <c:tx>
            <c:v>Affected Population (Reflected)</c:v>
          </c:tx>
          <c:spPr>
            <a:solidFill>
              <a:srgbClr val="FF0000">
                <a:alpha val="76000"/>
              </a:srgbClr>
            </a:solidFill>
            <a:ln w="25400">
              <a:noFill/>
            </a:ln>
          </c:spPr>
          <c:val>
            <c:numRef>
              <c:f>'Sheet(T=0.8)'!$J$8:$J$9008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18180992"/>
        <c:axId val="218199168"/>
      </c:areaChart>
      <c:catAx>
        <c:axId val="218180992"/>
        <c:scaling>
          <c:orientation val="minMax"/>
        </c:scaling>
        <c:delete val="0"/>
        <c:axPos val="b"/>
        <c:numFmt formatCode="General" sourceLinked="1"/>
        <c:majorTickMark val="none"/>
        <c:minorTickMark val="none"/>
        <c:tickLblPos val="none"/>
        <c:txPr>
          <a:bodyPr/>
          <a:lstStyle/>
          <a:p>
            <a:pPr>
              <a:defRPr sz="100">
                <a:solidFill>
                  <a:schemeClr val="bg1"/>
                </a:solidFill>
              </a:defRPr>
            </a:pPr>
            <a:endParaRPr lang="en-US"/>
          </a:p>
        </c:txPr>
        <c:crossAx val="218199168"/>
        <c:crosses val="autoZero"/>
        <c:auto val="1"/>
        <c:lblAlgn val="ctr"/>
        <c:lblOffset val="1"/>
        <c:tickLblSkip val="1000"/>
        <c:noMultiLvlLbl val="0"/>
      </c:catAx>
      <c:valAx>
        <c:axId val="218199168"/>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18180992"/>
        <c:crosses val="autoZero"/>
        <c:crossBetween val="midCat"/>
      </c:valAx>
      <c:spPr>
        <a:noFill/>
      </c:spPr>
    </c:plotArea>
    <c:plotVisOnly val="1"/>
    <c:dispBlanksAs val="gap"/>
    <c:showDLblsOverMax val="0"/>
  </c:chart>
  <c:externalData r:id="rId1">
    <c:autoUpdate val="0"/>
  </c:externalData>
  <c:userShapes r:id="rId2"/>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True Negative</c:v>
          </c:tx>
          <c:spPr>
            <a:solidFill>
              <a:srgbClr val="93C9FF"/>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'Sheet(T=0.8)'!$D$8:$D$9008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1"/>
          <c:order val="1"/>
          <c:tx>
            <c:v>False Positive</c:v>
          </c:tx>
          <c:spPr>
            <a:solidFill>
              <a:srgbClr val="007DFA"/>
            </a:solidFill>
            <a:ln w="25400">
              <a:noFill/>
            </a:ln>
          </c:spPr>
          <c:val>
            <c:numRef>
              <c:f>'Sheet(T=0.8)'!$E$8:$E$9008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2"/>
          <c:order val="2"/>
          <c:tx>
            <c:v>False Negative</c:v>
          </c:tx>
          <c:spPr>
            <a:solidFill>
              <a:srgbClr val="D60000"/>
            </a:solidFill>
            <a:ln w="25400">
              <a:noFill/>
            </a:ln>
          </c:spPr>
          <c:val>
            <c:numRef>
              <c:f>'Sheet(T=0.8)'!$L$8:$L$9008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3"/>
          <c:order val="3"/>
          <c:tx>
            <c:v>True Positive</c:v>
          </c:tx>
          <c:spPr>
            <a:solidFill>
              <a:srgbClr val="FF7765"/>
            </a:solidFill>
            <a:ln w="25400">
              <a:noFill/>
            </a:ln>
          </c:spPr>
          <c:val>
            <c:numRef>
              <c:f>'Sheet(T=0.8)'!$M$8:$M$9008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18287488"/>
        <c:axId val="220333184"/>
      </c:areaChart>
      <c:catAx>
        <c:axId val="218287488"/>
        <c:scaling>
          <c:orientation val="minMax"/>
        </c:scaling>
        <c:delete val="0"/>
        <c:axPos val="b"/>
        <c:numFmt formatCode="General" sourceLinked="1"/>
        <c:majorTickMark val="none"/>
        <c:minorTickMark val="none"/>
        <c:tickLblPos val="none"/>
        <c:crossAx val="220333184"/>
        <c:crosses val="autoZero"/>
        <c:auto val="1"/>
        <c:lblAlgn val="ctr"/>
        <c:lblOffset val="1"/>
        <c:tickLblSkip val="1000"/>
        <c:noMultiLvlLbl val="0"/>
      </c:catAx>
      <c:valAx>
        <c:axId val="220333184"/>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18287488"/>
        <c:crosses val="autoZero"/>
        <c:crossBetween val="midCat"/>
      </c:valAx>
      <c:spPr>
        <a:noFill/>
      </c:spPr>
    </c:plotArea>
    <c:plotVisOnly val="1"/>
    <c:dispBlanksAs val="gap"/>
    <c:showDLblsOverMax val="0"/>
  </c:chart>
  <c:spPr>
    <a:noFill/>
  </c:spPr>
  <c:externalData r:id="rId1">
    <c:autoUpdate val="0"/>
  </c:externalData>
  <c:userShapes r:id="rId2"/>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True Negative</c:v>
          </c:tx>
          <c:spPr>
            <a:solidFill>
              <a:srgbClr val="93C9FF"/>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'Sheet(T=0.8)'!$D$8:$D$9008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1"/>
          <c:order val="1"/>
          <c:tx>
            <c:v>False Positive</c:v>
          </c:tx>
          <c:spPr>
            <a:solidFill>
              <a:srgbClr val="007DFA"/>
            </a:solidFill>
            <a:ln w="25400">
              <a:noFill/>
            </a:ln>
          </c:spPr>
          <c:val>
            <c:numRef>
              <c:f>'Sheet(T=0.8)'!$E$8:$E$9008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2"/>
          <c:order val="2"/>
          <c:tx>
            <c:v>False Negative</c:v>
          </c:tx>
          <c:spPr>
            <a:solidFill>
              <a:schemeClr val="tx1">
                <a:lumMod val="75000"/>
                <a:lumOff val="25000"/>
              </a:schemeClr>
            </a:solidFill>
            <a:ln w="25400">
              <a:noFill/>
            </a:ln>
          </c:spPr>
          <c:val>
            <c:numRef>
              <c:f>'Sheet(T=0.8)'!$L$8:$L$9008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3"/>
          <c:order val="3"/>
          <c:tx>
            <c:v>True Positive</c:v>
          </c:tx>
          <c:spPr>
            <a:solidFill>
              <a:srgbClr val="B2B2B2"/>
            </a:solidFill>
            <a:ln w="25400">
              <a:noFill/>
            </a:ln>
          </c:spPr>
          <c:val>
            <c:numRef>
              <c:f>'Sheet(T=0.8)'!$M$8:$M$9008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40575232"/>
        <c:axId val="240576768"/>
      </c:areaChart>
      <c:catAx>
        <c:axId val="240575232"/>
        <c:scaling>
          <c:orientation val="minMax"/>
        </c:scaling>
        <c:delete val="0"/>
        <c:axPos val="b"/>
        <c:numFmt formatCode="General" sourceLinked="1"/>
        <c:majorTickMark val="none"/>
        <c:minorTickMark val="none"/>
        <c:tickLblPos val="none"/>
        <c:crossAx val="240576768"/>
        <c:crosses val="autoZero"/>
        <c:auto val="1"/>
        <c:lblAlgn val="ctr"/>
        <c:lblOffset val="1"/>
        <c:tickLblSkip val="1000"/>
        <c:noMultiLvlLbl val="0"/>
      </c:catAx>
      <c:valAx>
        <c:axId val="240576768"/>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40575232"/>
        <c:crosses val="autoZero"/>
        <c:crossBetween val="midCat"/>
      </c:valAx>
      <c:spPr>
        <a:noFill/>
      </c:spPr>
    </c:plotArea>
    <c:plotVisOnly val="1"/>
    <c:dispBlanksAs val="gap"/>
    <c:showDLblsOverMax val="0"/>
  </c:chart>
  <c:spPr>
    <a:noFill/>
  </c:spPr>
  <c:externalData r:id="rId1">
    <c:autoUpdate val="0"/>
  </c:externalData>
  <c:userShapes r:id="rId2"/>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True Negative</c:v>
          </c:tx>
          <c:spPr>
            <a:solidFill>
              <a:schemeClr val="bg1">
                <a:lumMod val="85000"/>
              </a:schemeClr>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'Sheet(T=0.8)'!$D$8:$D$9008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1"/>
          <c:order val="1"/>
          <c:tx>
            <c:v>False Positive</c:v>
          </c:tx>
          <c:spPr>
            <a:solidFill>
              <a:schemeClr val="tx1">
                <a:lumMod val="50000"/>
                <a:lumOff val="50000"/>
              </a:schemeClr>
            </a:solidFill>
            <a:ln w="25400">
              <a:noFill/>
            </a:ln>
          </c:spPr>
          <c:val>
            <c:numRef>
              <c:f>'Sheet(T=0.8)'!$E$8:$E$9008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2"/>
          <c:order val="2"/>
          <c:tx>
            <c:v>False Negative</c:v>
          </c:tx>
          <c:spPr>
            <a:solidFill>
              <a:srgbClr val="D60000"/>
            </a:solidFill>
            <a:ln w="25400">
              <a:noFill/>
            </a:ln>
          </c:spPr>
          <c:val>
            <c:numRef>
              <c:f>'Sheet(T=0.8)'!$L$8:$L$9008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3"/>
          <c:order val="3"/>
          <c:tx>
            <c:v>True Positive</c:v>
          </c:tx>
          <c:spPr>
            <a:solidFill>
              <a:srgbClr val="FF7765"/>
            </a:solidFill>
            <a:ln w="25400">
              <a:noFill/>
            </a:ln>
          </c:spPr>
          <c:val>
            <c:numRef>
              <c:f>'Sheet(T=0.8)'!$M$8:$M$9008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47771904"/>
        <c:axId val="247773440"/>
      </c:areaChart>
      <c:catAx>
        <c:axId val="247771904"/>
        <c:scaling>
          <c:orientation val="minMax"/>
        </c:scaling>
        <c:delete val="0"/>
        <c:axPos val="b"/>
        <c:numFmt formatCode="General" sourceLinked="1"/>
        <c:majorTickMark val="none"/>
        <c:minorTickMark val="none"/>
        <c:tickLblPos val="none"/>
        <c:crossAx val="247773440"/>
        <c:crosses val="autoZero"/>
        <c:auto val="1"/>
        <c:lblAlgn val="ctr"/>
        <c:lblOffset val="1"/>
        <c:tickLblSkip val="1000"/>
        <c:noMultiLvlLbl val="0"/>
      </c:catAx>
      <c:valAx>
        <c:axId val="247773440"/>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47771904"/>
        <c:crosses val="autoZero"/>
        <c:crossBetween val="midCat"/>
      </c:valAx>
      <c:spPr>
        <a:noFill/>
      </c:spPr>
    </c:plotArea>
    <c:plotVisOnly val="1"/>
    <c:dispBlanksAs val="gap"/>
    <c:showDLblsOverMax val="0"/>
  </c:chart>
  <c:externalData r:id="rId1">
    <c:autoUpdate val="0"/>
  </c:externalData>
  <c:userShapes r:id="rId2"/>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True Negative</c:v>
          </c:tx>
          <c:spPr>
            <a:solidFill>
              <a:srgbClr val="93C9FF"/>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'Sheet(T=0.8)'!$D$8:$D$9008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1"/>
          <c:order val="1"/>
          <c:tx>
            <c:v>False Positive</c:v>
          </c:tx>
          <c:spPr>
            <a:solidFill>
              <a:schemeClr val="tx1">
                <a:lumMod val="50000"/>
                <a:lumOff val="50000"/>
              </a:schemeClr>
            </a:solidFill>
            <a:ln w="25400">
              <a:noFill/>
            </a:ln>
          </c:spPr>
          <c:val>
            <c:numRef>
              <c:f>'Sheet(T=0.8)'!$E$8:$E$9008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2"/>
          <c:order val="2"/>
          <c:tx>
            <c:v>False Negative</c:v>
          </c:tx>
          <c:spPr>
            <a:solidFill>
              <a:srgbClr val="D60000"/>
            </a:solidFill>
            <a:ln w="25400">
              <a:noFill/>
            </a:ln>
          </c:spPr>
          <c:val>
            <c:numRef>
              <c:f>'Sheet(T=0.8)'!$L$8:$L$9008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3"/>
          <c:order val="3"/>
          <c:tx>
            <c:v>True Positive</c:v>
          </c:tx>
          <c:spPr>
            <a:solidFill>
              <a:srgbClr val="B2B2B2"/>
            </a:solidFill>
            <a:ln w="25400">
              <a:noFill/>
            </a:ln>
          </c:spPr>
          <c:val>
            <c:numRef>
              <c:f>'Sheet(T=0.8)'!$M$8:$M$9008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1409408"/>
        <c:axId val="1410944"/>
      </c:areaChart>
      <c:catAx>
        <c:axId val="1409408"/>
        <c:scaling>
          <c:orientation val="minMax"/>
        </c:scaling>
        <c:delete val="0"/>
        <c:axPos val="b"/>
        <c:numFmt formatCode="General" sourceLinked="1"/>
        <c:majorTickMark val="none"/>
        <c:minorTickMark val="none"/>
        <c:tickLblPos val="none"/>
        <c:crossAx val="1410944"/>
        <c:crosses val="autoZero"/>
        <c:auto val="1"/>
        <c:lblAlgn val="ctr"/>
        <c:lblOffset val="1"/>
        <c:tickLblSkip val="1000"/>
        <c:noMultiLvlLbl val="0"/>
      </c:catAx>
      <c:valAx>
        <c:axId val="1410944"/>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1409408"/>
        <c:crosses val="autoZero"/>
        <c:crossBetween val="midCat"/>
      </c:valAx>
      <c:spPr>
        <a:noFill/>
      </c:spPr>
    </c:plotArea>
    <c:plotVisOnly val="1"/>
    <c:dispBlanksAs val="gap"/>
    <c:showDLblsOverMax val="0"/>
  </c:chart>
  <c:externalData r:id="rId1">
    <c:autoUpdate val="0"/>
  </c:externalData>
  <c:userShapes r:id="rId2"/>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23452817352399E-2"/>
          <c:y val="1.2315563308068799E-2"/>
          <c:w val="0.90316588992606905"/>
          <c:h val="0.97536887338386202"/>
        </c:manualLayout>
      </c:layout>
      <c:areaChart>
        <c:grouping val="standard"/>
        <c:varyColors val="0"/>
        <c:ser>
          <c:idx val="0"/>
          <c:order val="0"/>
          <c:tx>
            <c:v>True Negative</c:v>
          </c:tx>
          <c:spPr>
            <a:solidFill>
              <a:srgbClr val="93C9FF"/>
            </a:solidFill>
            <a:ln w="25400">
              <a:noFill/>
            </a:ln>
          </c:spPr>
          <c:cat>
            <c:numRef>
              <c:f>'Sheet(T=0.8)'!$A$8:$A$9008</c:f>
              <c:numCache>
                <c:formatCode>General</c:formatCode>
                <c:ptCount val="9001"/>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pt idx="1205">
                  <c:v>1.2050000000000001</c:v>
                </c:pt>
                <c:pt idx="1206">
                  <c:v>1.206</c:v>
                </c:pt>
                <c:pt idx="1207">
                  <c:v>1.2070000000000001</c:v>
                </c:pt>
                <c:pt idx="1208">
                  <c:v>1.208</c:v>
                </c:pt>
                <c:pt idx="1209">
                  <c:v>1.2090000000000001</c:v>
                </c:pt>
                <c:pt idx="1210">
                  <c:v>1.21</c:v>
                </c:pt>
                <c:pt idx="1211">
                  <c:v>1.2110000000000001</c:v>
                </c:pt>
                <c:pt idx="1212">
                  <c:v>1.212</c:v>
                </c:pt>
                <c:pt idx="1213">
                  <c:v>1.2130000000000001</c:v>
                </c:pt>
                <c:pt idx="1214">
                  <c:v>1.214</c:v>
                </c:pt>
                <c:pt idx="1215">
                  <c:v>1.2150000000000001</c:v>
                </c:pt>
                <c:pt idx="1216">
                  <c:v>1.216</c:v>
                </c:pt>
                <c:pt idx="1217">
                  <c:v>1.2170000000000001</c:v>
                </c:pt>
                <c:pt idx="1218">
                  <c:v>1.218</c:v>
                </c:pt>
                <c:pt idx="1219">
                  <c:v>1.2190000000000001</c:v>
                </c:pt>
                <c:pt idx="1220">
                  <c:v>1.22</c:v>
                </c:pt>
                <c:pt idx="1221">
                  <c:v>1.2210000000000001</c:v>
                </c:pt>
                <c:pt idx="1222">
                  <c:v>1.222</c:v>
                </c:pt>
                <c:pt idx="1223">
                  <c:v>1.2230000000000001</c:v>
                </c:pt>
                <c:pt idx="1224">
                  <c:v>1.224</c:v>
                </c:pt>
                <c:pt idx="1225">
                  <c:v>1.2250000000000001</c:v>
                </c:pt>
                <c:pt idx="1226">
                  <c:v>1.226</c:v>
                </c:pt>
                <c:pt idx="1227">
                  <c:v>1.2270000000000001</c:v>
                </c:pt>
                <c:pt idx="1228">
                  <c:v>1.228</c:v>
                </c:pt>
                <c:pt idx="1229">
                  <c:v>1.2290000000000001</c:v>
                </c:pt>
                <c:pt idx="1230">
                  <c:v>1.23</c:v>
                </c:pt>
                <c:pt idx="1231">
                  <c:v>1.2310000000000001</c:v>
                </c:pt>
                <c:pt idx="1232">
                  <c:v>1.232</c:v>
                </c:pt>
                <c:pt idx="1233">
                  <c:v>1.2330000000000001</c:v>
                </c:pt>
                <c:pt idx="1234">
                  <c:v>1.234</c:v>
                </c:pt>
                <c:pt idx="1235">
                  <c:v>1.2350000000000001</c:v>
                </c:pt>
                <c:pt idx="1236">
                  <c:v>1.236</c:v>
                </c:pt>
                <c:pt idx="1237">
                  <c:v>1.2370000000000001</c:v>
                </c:pt>
                <c:pt idx="1238">
                  <c:v>1.238</c:v>
                </c:pt>
                <c:pt idx="1239">
                  <c:v>1.2390000000000001</c:v>
                </c:pt>
                <c:pt idx="1240">
                  <c:v>1.24</c:v>
                </c:pt>
                <c:pt idx="1241">
                  <c:v>1.2410000000000001</c:v>
                </c:pt>
                <c:pt idx="1242">
                  <c:v>1.242</c:v>
                </c:pt>
                <c:pt idx="1243">
                  <c:v>1.2430000000000001</c:v>
                </c:pt>
                <c:pt idx="1244">
                  <c:v>1.244</c:v>
                </c:pt>
                <c:pt idx="1245">
                  <c:v>1.2450000000000001</c:v>
                </c:pt>
                <c:pt idx="1246">
                  <c:v>1.246</c:v>
                </c:pt>
                <c:pt idx="1247">
                  <c:v>1.2470000000000001</c:v>
                </c:pt>
                <c:pt idx="1248">
                  <c:v>1.248</c:v>
                </c:pt>
                <c:pt idx="1249">
                  <c:v>1.2490000000000001</c:v>
                </c:pt>
                <c:pt idx="1250">
                  <c:v>1.25</c:v>
                </c:pt>
                <c:pt idx="1251">
                  <c:v>1.2509999999999999</c:v>
                </c:pt>
                <c:pt idx="1252">
                  <c:v>1.252</c:v>
                </c:pt>
                <c:pt idx="1253">
                  <c:v>1.2529999999999999</c:v>
                </c:pt>
                <c:pt idx="1254">
                  <c:v>1.254</c:v>
                </c:pt>
                <c:pt idx="1255">
                  <c:v>1.2549999999999999</c:v>
                </c:pt>
                <c:pt idx="1256">
                  <c:v>1.256</c:v>
                </c:pt>
                <c:pt idx="1257">
                  <c:v>1.2569999999999999</c:v>
                </c:pt>
                <c:pt idx="1258">
                  <c:v>1.258</c:v>
                </c:pt>
                <c:pt idx="1259">
                  <c:v>1.2589999999999999</c:v>
                </c:pt>
                <c:pt idx="1260">
                  <c:v>1.26</c:v>
                </c:pt>
                <c:pt idx="1261">
                  <c:v>1.2609999999999999</c:v>
                </c:pt>
                <c:pt idx="1262">
                  <c:v>1.262</c:v>
                </c:pt>
                <c:pt idx="1263">
                  <c:v>1.2629999999999999</c:v>
                </c:pt>
                <c:pt idx="1264">
                  <c:v>1.264</c:v>
                </c:pt>
                <c:pt idx="1265">
                  <c:v>1.2649999999999999</c:v>
                </c:pt>
                <c:pt idx="1266">
                  <c:v>1.266</c:v>
                </c:pt>
                <c:pt idx="1267">
                  <c:v>1.2669999999999999</c:v>
                </c:pt>
                <c:pt idx="1268">
                  <c:v>1.268</c:v>
                </c:pt>
                <c:pt idx="1269">
                  <c:v>1.2689999999999999</c:v>
                </c:pt>
                <c:pt idx="1270">
                  <c:v>1.27</c:v>
                </c:pt>
                <c:pt idx="1271">
                  <c:v>1.2709999999999999</c:v>
                </c:pt>
                <c:pt idx="1272">
                  <c:v>1.272</c:v>
                </c:pt>
                <c:pt idx="1273">
                  <c:v>1.2729999999999999</c:v>
                </c:pt>
                <c:pt idx="1274">
                  <c:v>1.274</c:v>
                </c:pt>
                <c:pt idx="1275">
                  <c:v>1.2749999999999999</c:v>
                </c:pt>
                <c:pt idx="1276">
                  <c:v>1.276</c:v>
                </c:pt>
                <c:pt idx="1277">
                  <c:v>1.2769999999999999</c:v>
                </c:pt>
                <c:pt idx="1278">
                  <c:v>1.278</c:v>
                </c:pt>
                <c:pt idx="1279">
                  <c:v>1.2789999999999999</c:v>
                </c:pt>
                <c:pt idx="1280">
                  <c:v>1.28</c:v>
                </c:pt>
                <c:pt idx="1281">
                  <c:v>1.2809999999999999</c:v>
                </c:pt>
                <c:pt idx="1282">
                  <c:v>1.282</c:v>
                </c:pt>
                <c:pt idx="1283">
                  <c:v>1.2829999999999999</c:v>
                </c:pt>
                <c:pt idx="1284">
                  <c:v>1.284</c:v>
                </c:pt>
                <c:pt idx="1285">
                  <c:v>1.2849999999999999</c:v>
                </c:pt>
                <c:pt idx="1286">
                  <c:v>1.286</c:v>
                </c:pt>
                <c:pt idx="1287">
                  <c:v>1.2869999999999999</c:v>
                </c:pt>
                <c:pt idx="1288">
                  <c:v>1.288</c:v>
                </c:pt>
                <c:pt idx="1289">
                  <c:v>1.2889999999999999</c:v>
                </c:pt>
                <c:pt idx="1290">
                  <c:v>1.29</c:v>
                </c:pt>
                <c:pt idx="1291">
                  <c:v>1.2909999999999999</c:v>
                </c:pt>
                <c:pt idx="1292">
                  <c:v>1.292</c:v>
                </c:pt>
                <c:pt idx="1293">
                  <c:v>1.2929999999999999</c:v>
                </c:pt>
                <c:pt idx="1294">
                  <c:v>1.294</c:v>
                </c:pt>
                <c:pt idx="1295">
                  <c:v>1.2949999999999999</c:v>
                </c:pt>
                <c:pt idx="1296">
                  <c:v>1.296</c:v>
                </c:pt>
                <c:pt idx="1297">
                  <c:v>1.2969999999999999</c:v>
                </c:pt>
                <c:pt idx="1298">
                  <c:v>1.298</c:v>
                </c:pt>
                <c:pt idx="1299">
                  <c:v>1.2989999999999999</c:v>
                </c:pt>
                <c:pt idx="1300">
                  <c:v>1.3</c:v>
                </c:pt>
                <c:pt idx="1301">
                  <c:v>1.3009999999999999</c:v>
                </c:pt>
                <c:pt idx="1302">
                  <c:v>1.302</c:v>
                </c:pt>
                <c:pt idx="1303">
                  <c:v>1.3029999999999999</c:v>
                </c:pt>
                <c:pt idx="1304">
                  <c:v>1.304</c:v>
                </c:pt>
                <c:pt idx="1305">
                  <c:v>1.3049999999999999</c:v>
                </c:pt>
                <c:pt idx="1306">
                  <c:v>1.306</c:v>
                </c:pt>
                <c:pt idx="1307">
                  <c:v>1.3069999999999999</c:v>
                </c:pt>
                <c:pt idx="1308">
                  <c:v>1.3080000000000001</c:v>
                </c:pt>
                <c:pt idx="1309">
                  <c:v>1.3089999999999999</c:v>
                </c:pt>
                <c:pt idx="1310">
                  <c:v>1.31</c:v>
                </c:pt>
                <c:pt idx="1311">
                  <c:v>1.3109999999999999</c:v>
                </c:pt>
                <c:pt idx="1312">
                  <c:v>1.3120000000000001</c:v>
                </c:pt>
                <c:pt idx="1313">
                  <c:v>1.3129999999999999</c:v>
                </c:pt>
                <c:pt idx="1314">
                  <c:v>1.3140000000000001</c:v>
                </c:pt>
                <c:pt idx="1315">
                  <c:v>1.3149999999999999</c:v>
                </c:pt>
                <c:pt idx="1316">
                  <c:v>1.3160000000000001</c:v>
                </c:pt>
                <c:pt idx="1317">
                  <c:v>1.3169999999999999</c:v>
                </c:pt>
                <c:pt idx="1318">
                  <c:v>1.3180000000000001</c:v>
                </c:pt>
                <c:pt idx="1319">
                  <c:v>1.319</c:v>
                </c:pt>
                <c:pt idx="1320">
                  <c:v>1.32</c:v>
                </c:pt>
                <c:pt idx="1321">
                  <c:v>1.321</c:v>
                </c:pt>
                <c:pt idx="1322">
                  <c:v>1.3220000000000001</c:v>
                </c:pt>
                <c:pt idx="1323">
                  <c:v>1.323</c:v>
                </c:pt>
                <c:pt idx="1324">
                  <c:v>1.3240000000000001</c:v>
                </c:pt>
                <c:pt idx="1325">
                  <c:v>1.325</c:v>
                </c:pt>
                <c:pt idx="1326">
                  <c:v>1.3260000000000001</c:v>
                </c:pt>
                <c:pt idx="1327">
                  <c:v>1.327</c:v>
                </c:pt>
                <c:pt idx="1328">
                  <c:v>1.3280000000000001</c:v>
                </c:pt>
                <c:pt idx="1329">
                  <c:v>1.329</c:v>
                </c:pt>
                <c:pt idx="1330">
                  <c:v>1.33</c:v>
                </c:pt>
                <c:pt idx="1331">
                  <c:v>1.331</c:v>
                </c:pt>
                <c:pt idx="1332">
                  <c:v>1.3320000000000001</c:v>
                </c:pt>
                <c:pt idx="1333">
                  <c:v>1.333</c:v>
                </c:pt>
                <c:pt idx="1334">
                  <c:v>1.3340000000000001</c:v>
                </c:pt>
                <c:pt idx="1335">
                  <c:v>1.335</c:v>
                </c:pt>
                <c:pt idx="1336">
                  <c:v>1.3360000000000001</c:v>
                </c:pt>
                <c:pt idx="1337">
                  <c:v>1.337</c:v>
                </c:pt>
                <c:pt idx="1338">
                  <c:v>1.3380000000000001</c:v>
                </c:pt>
                <c:pt idx="1339">
                  <c:v>1.339</c:v>
                </c:pt>
                <c:pt idx="1340">
                  <c:v>1.34</c:v>
                </c:pt>
                <c:pt idx="1341">
                  <c:v>1.341</c:v>
                </c:pt>
                <c:pt idx="1342">
                  <c:v>1.3420000000000001</c:v>
                </c:pt>
                <c:pt idx="1343">
                  <c:v>1.343</c:v>
                </c:pt>
                <c:pt idx="1344">
                  <c:v>1.3440000000000001</c:v>
                </c:pt>
                <c:pt idx="1345">
                  <c:v>1.345</c:v>
                </c:pt>
                <c:pt idx="1346">
                  <c:v>1.3460000000000001</c:v>
                </c:pt>
                <c:pt idx="1347">
                  <c:v>1.347</c:v>
                </c:pt>
                <c:pt idx="1348">
                  <c:v>1.3480000000000001</c:v>
                </c:pt>
                <c:pt idx="1349">
                  <c:v>1.349</c:v>
                </c:pt>
                <c:pt idx="1350">
                  <c:v>1.35</c:v>
                </c:pt>
                <c:pt idx="1351">
                  <c:v>1.351</c:v>
                </c:pt>
                <c:pt idx="1352">
                  <c:v>1.3520000000000001</c:v>
                </c:pt>
                <c:pt idx="1353">
                  <c:v>1.353</c:v>
                </c:pt>
                <c:pt idx="1354">
                  <c:v>1.3540000000000001</c:v>
                </c:pt>
                <c:pt idx="1355">
                  <c:v>1.355</c:v>
                </c:pt>
                <c:pt idx="1356">
                  <c:v>1.3560000000000001</c:v>
                </c:pt>
                <c:pt idx="1357">
                  <c:v>1.357</c:v>
                </c:pt>
                <c:pt idx="1358">
                  <c:v>1.3580000000000001</c:v>
                </c:pt>
                <c:pt idx="1359">
                  <c:v>1.359</c:v>
                </c:pt>
                <c:pt idx="1360">
                  <c:v>1.36</c:v>
                </c:pt>
                <c:pt idx="1361">
                  <c:v>1.361</c:v>
                </c:pt>
                <c:pt idx="1362">
                  <c:v>1.3620000000000001</c:v>
                </c:pt>
                <c:pt idx="1363">
                  <c:v>1.363</c:v>
                </c:pt>
                <c:pt idx="1364">
                  <c:v>1.3640000000000001</c:v>
                </c:pt>
                <c:pt idx="1365">
                  <c:v>1.365</c:v>
                </c:pt>
                <c:pt idx="1366">
                  <c:v>1.3660000000000001</c:v>
                </c:pt>
                <c:pt idx="1367">
                  <c:v>1.367</c:v>
                </c:pt>
                <c:pt idx="1368">
                  <c:v>1.3680000000000001</c:v>
                </c:pt>
                <c:pt idx="1369">
                  <c:v>1.369</c:v>
                </c:pt>
                <c:pt idx="1370">
                  <c:v>1.37</c:v>
                </c:pt>
                <c:pt idx="1371">
                  <c:v>1.371</c:v>
                </c:pt>
                <c:pt idx="1372">
                  <c:v>1.3720000000000001</c:v>
                </c:pt>
                <c:pt idx="1373">
                  <c:v>1.373</c:v>
                </c:pt>
                <c:pt idx="1374">
                  <c:v>1.3740000000000001</c:v>
                </c:pt>
                <c:pt idx="1375">
                  <c:v>1.375</c:v>
                </c:pt>
                <c:pt idx="1376">
                  <c:v>1.3759999999999999</c:v>
                </c:pt>
                <c:pt idx="1377">
                  <c:v>1.377</c:v>
                </c:pt>
                <c:pt idx="1378">
                  <c:v>1.3779999999999999</c:v>
                </c:pt>
                <c:pt idx="1379">
                  <c:v>1.379</c:v>
                </c:pt>
                <c:pt idx="1380">
                  <c:v>1.38</c:v>
                </c:pt>
                <c:pt idx="1381">
                  <c:v>1.381</c:v>
                </c:pt>
                <c:pt idx="1382">
                  <c:v>1.3819999999999999</c:v>
                </c:pt>
                <c:pt idx="1383">
                  <c:v>1.383</c:v>
                </c:pt>
                <c:pt idx="1384">
                  <c:v>1.3839999999999999</c:v>
                </c:pt>
                <c:pt idx="1385">
                  <c:v>1.385</c:v>
                </c:pt>
                <c:pt idx="1386">
                  <c:v>1.3859999999999999</c:v>
                </c:pt>
                <c:pt idx="1387">
                  <c:v>1.387</c:v>
                </c:pt>
                <c:pt idx="1388">
                  <c:v>1.3879999999999999</c:v>
                </c:pt>
                <c:pt idx="1389">
                  <c:v>1.389</c:v>
                </c:pt>
                <c:pt idx="1390">
                  <c:v>1.39</c:v>
                </c:pt>
                <c:pt idx="1391">
                  <c:v>1.391</c:v>
                </c:pt>
                <c:pt idx="1392">
                  <c:v>1.3919999999999999</c:v>
                </c:pt>
                <c:pt idx="1393">
                  <c:v>1.393</c:v>
                </c:pt>
                <c:pt idx="1394">
                  <c:v>1.3939999999999999</c:v>
                </c:pt>
                <c:pt idx="1395">
                  <c:v>1.395</c:v>
                </c:pt>
                <c:pt idx="1396">
                  <c:v>1.3959999999999999</c:v>
                </c:pt>
                <c:pt idx="1397">
                  <c:v>1.397</c:v>
                </c:pt>
                <c:pt idx="1398">
                  <c:v>1.3979999999999999</c:v>
                </c:pt>
                <c:pt idx="1399">
                  <c:v>1.399</c:v>
                </c:pt>
                <c:pt idx="1400">
                  <c:v>1.4</c:v>
                </c:pt>
                <c:pt idx="1401">
                  <c:v>1.401</c:v>
                </c:pt>
                <c:pt idx="1402">
                  <c:v>1.401999999999999</c:v>
                </c:pt>
                <c:pt idx="1403">
                  <c:v>1.403</c:v>
                </c:pt>
                <c:pt idx="1404">
                  <c:v>1.403999999999999</c:v>
                </c:pt>
                <c:pt idx="1405">
                  <c:v>1.405</c:v>
                </c:pt>
                <c:pt idx="1406">
                  <c:v>1.405999999999999</c:v>
                </c:pt>
                <c:pt idx="1407">
                  <c:v>1.407</c:v>
                </c:pt>
                <c:pt idx="1408">
                  <c:v>1.407999999999999</c:v>
                </c:pt>
                <c:pt idx="1409">
                  <c:v>1.409</c:v>
                </c:pt>
                <c:pt idx="1410">
                  <c:v>1.41</c:v>
                </c:pt>
                <c:pt idx="1411">
                  <c:v>1.411</c:v>
                </c:pt>
                <c:pt idx="1412">
                  <c:v>1.411999999999999</c:v>
                </c:pt>
                <c:pt idx="1413">
                  <c:v>1.413</c:v>
                </c:pt>
                <c:pt idx="1414">
                  <c:v>1.413999999999999</c:v>
                </c:pt>
                <c:pt idx="1415">
                  <c:v>1.415</c:v>
                </c:pt>
                <c:pt idx="1416">
                  <c:v>1.415999999999999</c:v>
                </c:pt>
                <c:pt idx="1417">
                  <c:v>1.417</c:v>
                </c:pt>
                <c:pt idx="1418">
                  <c:v>1.417999999999999</c:v>
                </c:pt>
                <c:pt idx="1419">
                  <c:v>1.419</c:v>
                </c:pt>
                <c:pt idx="1420">
                  <c:v>1.42</c:v>
                </c:pt>
                <c:pt idx="1421">
                  <c:v>1.421</c:v>
                </c:pt>
                <c:pt idx="1422">
                  <c:v>1.421999999999999</c:v>
                </c:pt>
                <c:pt idx="1423">
                  <c:v>1.423</c:v>
                </c:pt>
                <c:pt idx="1424">
                  <c:v>1.423999999999999</c:v>
                </c:pt>
                <c:pt idx="1425">
                  <c:v>1.425</c:v>
                </c:pt>
                <c:pt idx="1426">
                  <c:v>1.425999999999999</c:v>
                </c:pt>
                <c:pt idx="1427">
                  <c:v>1.427</c:v>
                </c:pt>
                <c:pt idx="1428">
                  <c:v>1.427999999999999</c:v>
                </c:pt>
                <c:pt idx="1429">
                  <c:v>1.429</c:v>
                </c:pt>
                <c:pt idx="1430">
                  <c:v>1.43</c:v>
                </c:pt>
                <c:pt idx="1431">
                  <c:v>1.431</c:v>
                </c:pt>
                <c:pt idx="1432">
                  <c:v>1.4319999999999991</c:v>
                </c:pt>
                <c:pt idx="1433">
                  <c:v>1.4330000000000001</c:v>
                </c:pt>
                <c:pt idx="1434">
                  <c:v>1.4339999999999991</c:v>
                </c:pt>
                <c:pt idx="1435">
                  <c:v>1.4350000000000001</c:v>
                </c:pt>
                <c:pt idx="1436">
                  <c:v>1.4359999999999991</c:v>
                </c:pt>
                <c:pt idx="1437">
                  <c:v>1.4370000000000001</c:v>
                </c:pt>
                <c:pt idx="1438">
                  <c:v>1.4379999999999991</c:v>
                </c:pt>
                <c:pt idx="1439">
                  <c:v>1.4390000000000001</c:v>
                </c:pt>
                <c:pt idx="1440">
                  <c:v>1.44</c:v>
                </c:pt>
                <c:pt idx="1441">
                  <c:v>1.4410000000000001</c:v>
                </c:pt>
                <c:pt idx="1442">
                  <c:v>1.4419999999999991</c:v>
                </c:pt>
                <c:pt idx="1443">
                  <c:v>1.4430000000000001</c:v>
                </c:pt>
                <c:pt idx="1444">
                  <c:v>1.444</c:v>
                </c:pt>
                <c:pt idx="1445">
                  <c:v>1.4450000000000001</c:v>
                </c:pt>
                <c:pt idx="1446">
                  <c:v>1.446</c:v>
                </c:pt>
                <c:pt idx="1447">
                  <c:v>1.4470000000000001</c:v>
                </c:pt>
                <c:pt idx="1448">
                  <c:v>1.448</c:v>
                </c:pt>
                <c:pt idx="1449">
                  <c:v>1.4490000000000001</c:v>
                </c:pt>
                <c:pt idx="1450">
                  <c:v>1.45</c:v>
                </c:pt>
                <c:pt idx="1451">
                  <c:v>1.4510000000000001</c:v>
                </c:pt>
                <c:pt idx="1452">
                  <c:v>1.452</c:v>
                </c:pt>
                <c:pt idx="1453">
                  <c:v>1.4530000000000001</c:v>
                </c:pt>
                <c:pt idx="1454">
                  <c:v>1.454</c:v>
                </c:pt>
                <c:pt idx="1455">
                  <c:v>1.4550000000000001</c:v>
                </c:pt>
                <c:pt idx="1456">
                  <c:v>1.456</c:v>
                </c:pt>
                <c:pt idx="1457">
                  <c:v>1.4570000000000001</c:v>
                </c:pt>
                <c:pt idx="1458">
                  <c:v>1.458</c:v>
                </c:pt>
                <c:pt idx="1459">
                  <c:v>1.4590000000000001</c:v>
                </c:pt>
                <c:pt idx="1460">
                  <c:v>1.46</c:v>
                </c:pt>
                <c:pt idx="1461">
                  <c:v>1.4610000000000001</c:v>
                </c:pt>
                <c:pt idx="1462">
                  <c:v>1.462</c:v>
                </c:pt>
                <c:pt idx="1463">
                  <c:v>1.4630000000000001</c:v>
                </c:pt>
                <c:pt idx="1464">
                  <c:v>1.464</c:v>
                </c:pt>
                <c:pt idx="1465">
                  <c:v>1.4650000000000001</c:v>
                </c:pt>
                <c:pt idx="1466">
                  <c:v>1.466</c:v>
                </c:pt>
                <c:pt idx="1467">
                  <c:v>1.4670000000000001</c:v>
                </c:pt>
                <c:pt idx="1468">
                  <c:v>1.468</c:v>
                </c:pt>
                <c:pt idx="1469">
                  <c:v>1.4690000000000001</c:v>
                </c:pt>
                <c:pt idx="1470">
                  <c:v>1.47</c:v>
                </c:pt>
                <c:pt idx="1471">
                  <c:v>1.4710000000000001</c:v>
                </c:pt>
                <c:pt idx="1472">
                  <c:v>1.472</c:v>
                </c:pt>
                <c:pt idx="1473">
                  <c:v>1.4730000000000001</c:v>
                </c:pt>
                <c:pt idx="1474">
                  <c:v>1.474</c:v>
                </c:pt>
                <c:pt idx="1475">
                  <c:v>1.4750000000000001</c:v>
                </c:pt>
                <c:pt idx="1476">
                  <c:v>1.476</c:v>
                </c:pt>
                <c:pt idx="1477">
                  <c:v>1.4770000000000001</c:v>
                </c:pt>
                <c:pt idx="1478">
                  <c:v>1.478</c:v>
                </c:pt>
                <c:pt idx="1479">
                  <c:v>1.4790000000000001</c:v>
                </c:pt>
                <c:pt idx="1480">
                  <c:v>1.48</c:v>
                </c:pt>
                <c:pt idx="1481">
                  <c:v>1.4810000000000001</c:v>
                </c:pt>
                <c:pt idx="1482">
                  <c:v>1.482</c:v>
                </c:pt>
                <c:pt idx="1483">
                  <c:v>1.4830000000000001</c:v>
                </c:pt>
                <c:pt idx="1484">
                  <c:v>1.484</c:v>
                </c:pt>
                <c:pt idx="1485">
                  <c:v>1.4850000000000001</c:v>
                </c:pt>
                <c:pt idx="1486">
                  <c:v>1.486</c:v>
                </c:pt>
                <c:pt idx="1487">
                  <c:v>1.4870000000000001</c:v>
                </c:pt>
                <c:pt idx="1488">
                  <c:v>1.488</c:v>
                </c:pt>
                <c:pt idx="1489">
                  <c:v>1.4890000000000001</c:v>
                </c:pt>
                <c:pt idx="1490">
                  <c:v>1.49</c:v>
                </c:pt>
                <c:pt idx="1491">
                  <c:v>1.4910000000000001</c:v>
                </c:pt>
                <c:pt idx="1492">
                  <c:v>1.492</c:v>
                </c:pt>
                <c:pt idx="1493">
                  <c:v>1.4930000000000001</c:v>
                </c:pt>
                <c:pt idx="1494">
                  <c:v>1.494</c:v>
                </c:pt>
                <c:pt idx="1495">
                  <c:v>1.4950000000000001</c:v>
                </c:pt>
                <c:pt idx="1496">
                  <c:v>1.496</c:v>
                </c:pt>
                <c:pt idx="1497">
                  <c:v>1.4970000000000001</c:v>
                </c:pt>
                <c:pt idx="1498">
                  <c:v>1.498</c:v>
                </c:pt>
                <c:pt idx="1499">
                  <c:v>1.4990000000000001</c:v>
                </c:pt>
                <c:pt idx="1500">
                  <c:v>1.5</c:v>
                </c:pt>
                <c:pt idx="1501">
                  <c:v>1.5009999999999999</c:v>
                </c:pt>
                <c:pt idx="1502">
                  <c:v>1.502</c:v>
                </c:pt>
                <c:pt idx="1503">
                  <c:v>1.5029999999999999</c:v>
                </c:pt>
                <c:pt idx="1504">
                  <c:v>1.504</c:v>
                </c:pt>
                <c:pt idx="1505">
                  <c:v>1.5049999999999999</c:v>
                </c:pt>
                <c:pt idx="1506">
                  <c:v>1.506</c:v>
                </c:pt>
                <c:pt idx="1507">
                  <c:v>1.5069999999999999</c:v>
                </c:pt>
                <c:pt idx="1508">
                  <c:v>1.508</c:v>
                </c:pt>
                <c:pt idx="1509">
                  <c:v>1.5089999999999999</c:v>
                </c:pt>
                <c:pt idx="1510">
                  <c:v>1.51</c:v>
                </c:pt>
                <c:pt idx="1511">
                  <c:v>1.5109999999999999</c:v>
                </c:pt>
                <c:pt idx="1512">
                  <c:v>1.512</c:v>
                </c:pt>
                <c:pt idx="1513">
                  <c:v>1.5129999999999999</c:v>
                </c:pt>
                <c:pt idx="1514">
                  <c:v>1.514</c:v>
                </c:pt>
                <c:pt idx="1515">
                  <c:v>1.5149999999999999</c:v>
                </c:pt>
                <c:pt idx="1516">
                  <c:v>1.516</c:v>
                </c:pt>
                <c:pt idx="1517">
                  <c:v>1.5169999999999999</c:v>
                </c:pt>
                <c:pt idx="1518">
                  <c:v>1.518</c:v>
                </c:pt>
                <c:pt idx="1519">
                  <c:v>1.5189999999999999</c:v>
                </c:pt>
                <c:pt idx="1520">
                  <c:v>1.52</c:v>
                </c:pt>
                <c:pt idx="1521">
                  <c:v>1.5209999999999999</c:v>
                </c:pt>
                <c:pt idx="1522">
                  <c:v>1.522</c:v>
                </c:pt>
                <c:pt idx="1523">
                  <c:v>1.5229999999999999</c:v>
                </c:pt>
                <c:pt idx="1524">
                  <c:v>1.524</c:v>
                </c:pt>
                <c:pt idx="1525">
                  <c:v>1.5249999999999999</c:v>
                </c:pt>
                <c:pt idx="1526">
                  <c:v>1.526</c:v>
                </c:pt>
                <c:pt idx="1527">
                  <c:v>1.5269999999999999</c:v>
                </c:pt>
                <c:pt idx="1528">
                  <c:v>1.528</c:v>
                </c:pt>
                <c:pt idx="1529">
                  <c:v>1.5289999999999999</c:v>
                </c:pt>
                <c:pt idx="1530">
                  <c:v>1.53</c:v>
                </c:pt>
                <c:pt idx="1531">
                  <c:v>1.5309999999999999</c:v>
                </c:pt>
                <c:pt idx="1532">
                  <c:v>1.532</c:v>
                </c:pt>
                <c:pt idx="1533">
                  <c:v>1.5329999999999999</c:v>
                </c:pt>
                <c:pt idx="1534">
                  <c:v>1.534</c:v>
                </c:pt>
                <c:pt idx="1535">
                  <c:v>1.5349999999999999</c:v>
                </c:pt>
                <c:pt idx="1536">
                  <c:v>1.536</c:v>
                </c:pt>
                <c:pt idx="1537">
                  <c:v>1.5369999999999999</c:v>
                </c:pt>
                <c:pt idx="1538">
                  <c:v>1.538</c:v>
                </c:pt>
                <c:pt idx="1539">
                  <c:v>1.5389999999999999</c:v>
                </c:pt>
                <c:pt idx="1540">
                  <c:v>1.54</c:v>
                </c:pt>
                <c:pt idx="1541">
                  <c:v>1.5409999999999999</c:v>
                </c:pt>
                <c:pt idx="1542">
                  <c:v>1.542</c:v>
                </c:pt>
                <c:pt idx="1543">
                  <c:v>1.5429999999999999</c:v>
                </c:pt>
                <c:pt idx="1544">
                  <c:v>1.544</c:v>
                </c:pt>
                <c:pt idx="1545">
                  <c:v>1.5449999999999999</c:v>
                </c:pt>
                <c:pt idx="1546">
                  <c:v>1.546</c:v>
                </c:pt>
                <c:pt idx="1547">
                  <c:v>1.5469999999999999</c:v>
                </c:pt>
                <c:pt idx="1548">
                  <c:v>1.548</c:v>
                </c:pt>
                <c:pt idx="1549">
                  <c:v>1.5489999999999999</c:v>
                </c:pt>
                <c:pt idx="1550">
                  <c:v>1.55</c:v>
                </c:pt>
                <c:pt idx="1551">
                  <c:v>1.5509999999999999</c:v>
                </c:pt>
                <c:pt idx="1552">
                  <c:v>1.552</c:v>
                </c:pt>
                <c:pt idx="1553">
                  <c:v>1.5529999999999999</c:v>
                </c:pt>
                <c:pt idx="1554">
                  <c:v>1.554</c:v>
                </c:pt>
                <c:pt idx="1555">
                  <c:v>1.5549999999999999</c:v>
                </c:pt>
                <c:pt idx="1556">
                  <c:v>1.556</c:v>
                </c:pt>
                <c:pt idx="1557">
                  <c:v>1.5569999999999999</c:v>
                </c:pt>
                <c:pt idx="1558">
                  <c:v>1.5580000000000001</c:v>
                </c:pt>
                <c:pt idx="1559">
                  <c:v>1.5589999999999999</c:v>
                </c:pt>
                <c:pt idx="1560">
                  <c:v>1.56</c:v>
                </c:pt>
                <c:pt idx="1561">
                  <c:v>1.5609999999999999</c:v>
                </c:pt>
                <c:pt idx="1562">
                  <c:v>1.5620000000000001</c:v>
                </c:pt>
                <c:pt idx="1563">
                  <c:v>1.5629999999999999</c:v>
                </c:pt>
                <c:pt idx="1564">
                  <c:v>1.5640000000000001</c:v>
                </c:pt>
                <c:pt idx="1565">
                  <c:v>1.5649999999999999</c:v>
                </c:pt>
                <c:pt idx="1566">
                  <c:v>1.5660000000000001</c:v>
                </c:pt>
                <c:pt idx="1567">
                  <c:v>1.5669999999999999</c:v>
                </c:pt>
                <c:pt idx="1568">
                  <c:v>1.5680000000000001</c:v>
                </c:pt>
                <c:pt idx="1569">
                  <c:v>1.569</c:v>
                </c:pt>
                <c:pt idx="1570">
                  <c:v>1.57</c:v>
                </c:pt>
                <c:pt idx="1571">
                  <c:v>1.571</c:v>
                </c:pt>
                <c:pt idx="1572">
                  <c:v>1.5720000000000001</c:v>
                </c:pt>
                <c:pt idx="1573">
                  <c:v>1.573</c:v>
                </c:pt>
                <c:pt idx="1574">
                  <c:v>1.5740000000000001</c:v>
                </c:pt>
                <c:pt idx="1575">
                  <c:v>1.575</c:v>
                </c:pt>
                <c:pt idx="1576">
                  <c:v>1.5760000000000001</c:v>
                </c:pt>
                <c:pt idx="1577">
                  <c:v>1.577</c:v>
                </c:pt>
                <c:pt idx="1578">
                  <c:v>1.5780000000000001</c:v>
                </c:pt>
                <c:pt idx="1579">
                  <c:v>1.579</c:v>
                </c:pt>
                <c:pt idx="1580">
                  <c:v>1.58</c:v>
                </c:pt>
                <c:pt idx="1581">
                  <c:v>1.581</c:v>
                </c:pt>
                <c:pt idx="1582">
                  <c:v>1.5820000000000001</c:v>
                </c:pt>
                <c:pt idx="1583">
                  <c:v>1.583</c:v>
                </c:pt>
                <c:pt idx="1584">
                  <c:v>1.5840000000000001</c:v>
                </c:pt>
                <c:pt idx="1585">
                  <c:v>1.585</c:v>
                </c:pt>
                <c:pt idx="1586">
                  <c:v>1.5860000000000001</c:v>
                </c:pt>
                <c:pt idx="1587">
                  <c:v>1.587</c:v>
                </c:pt>
                <c:pt idx="1588">
                  <c:v>1.5880000000000001</c:v>
                </c:pt>
                <c:pt idx="1589">
                  <c:v>1.589</c:v>
                </c:pt>
                <c:pt idx="1590">
                  <c:v>1.59</c:v>
                </c:pt>
                <c:pt idx="1591">
                  <c:v>1.591</c:v>
                </c:pt>
                <c:pt idx="1592">
                  <c:v>1.5920000000000001</c:v>
                </c:pt>
                <c:pt idx="1593">
                  <c:v>1.593</c:v>
                </c:pt>
                <c:pt idx="1594">
                  <c:v>1.5940000000000001</c:v>
                </c:pt>
                <c:pt idx="1595">
                  <c:v>1.595</c:v>
                </c:pt>
                <c:pt idx="1596">
                  <c:v>1.5960000000000001</c:v>
                </c:pt>
                <c:pt idx="1597">
                  <c:v>1.597</c:v>
                </c:pt>
                <c:pt idx="1598">
                  <c:v>1.5980000000000001</c:v>
                </c:pt>
                <c:pt idx="1599">
                  <c:v>1.599</c:v>
                </c:pt>
                <c:pt idx="1600">
                  <c:v>1.6</c:v>
                </c:pt>
                <c:pt idx="1601">
                  <c:v>1.601</c:v>
                </c:pt>
                <c:pt idx="1602">
                  <c:v>1.6020000000000001</c:v>
                </c:pt>
                <c:pt idx="1603">
                  <c:v>1.603</c:v>
                </c:pt>
                <c:pt idx="1604">
                  <c:v>1.6040000000000001</c:v>
                </c:pt>
                <c:pt idx="1605">
                  <c:v>1.605</c:v>
                </c:pt>
                <c:pt idx="1606">
                  <c:v>1.6060000000000001</c:v>
                </c:pt>
                <c:pt idx="1607">
                  <c:v>1.607</c:v>
                </c:pt>
                <c:pt idx="1608">
                  <c:v>1.6080000000000001</c:v>
                </c:pt>
                <c:pt idx="1609">
                  <c:v>1.609</c:v>
                </c:pt>
                <c:pt idx="1610">
                  <c:v>1.61</c:v>
                </c:pt>
                <c:pt idx="1611">
                  <c:v>1.611</c:v>
                </c:pt>
                <c:pt idx="1612">
                  <c:v>1.6120000000000001</c:v>
                </c:pt>
                <c:pt idx="1613">
                  <c:v>1.613</c:v>
                </c:pt>
                <c:pt idx="1614">
                  <c:v>1.6140000000000001</c:v>
                </c:pt>
                <c:pt idx="1615">
                  <c:v>1.615</c:v>
                </c:pt>
                <c:pt idx="1616">
                  <c:v>1.6160000000000001</c:v>
                </c:pt>
                <c:pt idx="1617">
                  <c:v>1.617</c:v>
                </c:pt>
                <c:pt idx="1618">
                  <c:v>1.6180000000000001</c:v>
                </c:pt>
                <c:pt idx="1619">
                  <c:v>1.619</c:v>
                </c:pt>
                <c:pt idx="1620">
                  <c:v>1.62</c:v>
                </c:pt>
                <c:pt idx="1621">
                  <c:v>1.621</c:v>
                </c:pt>
                <c:pt idx="1622">
                  <c:v>1.6220000000000001</c:v>
                </c:pt>
                <c:pt idx="1623">
                  <c:v>1.623</c:v>
                </c:pt>
                <c:pt idx="1624">
                  <c:v>1.6240000000000001</c:v>
                </c:pt>
                <c:pt idx="1625">
                  <c:v>1.625</c:v>
                </c:pt>
                <c:pt idx="1626">
                  <c:v>1.6259999999999999</c:v>
                </c:pt>
                <c:pt idx="1627">
                  <c:v>1.627</c:v>
                </c:pt>
                <c:pt idx="1628">
                  <c:v>1.6279999999999999</c:v>
                </c:pt>
                <c:pt idx="1629">
                  <c:v>1.629</c:v>
                </c:pt>
                <c:pt idx="1630">
                  <c:v>1.63</c:v>
                </c:pt>
                <c:pt idx="1631">
                  <c:v>1.631</c:v>
                </c:pt>
                <c:pt idx="1632">
                  <c:v>1.6319999999999999</c:v>
                </c:pt>
                <c:pt idx="1633">
                  <c:v>1.633</c:v>
                </c:pt>
                <c:pt idx="1634">
                  <c:v>1.6339999999999999</c:v>
                </c:pt>
                <c:pt idx="1635">
                  <c:v>1.635</c:v>
                </c:pt>
                <c:pt idx="1636">
                  <c:v>1.6359999999999999</c:v>
                </c:pt>
                <c:pt idx="1637">
                  <c:v>1.637</c:v>
                </c:pt>
                <c:pt idx="1638">
                  <c:v>1.6379999999999999</c:v>
                </c:pt>
                <c:pt idx="1639">
                  <c:v>1.639</c:v>
                </c:pt>
                <c:pt idx="1640">
                  <c:v>1.64</c:v>
                </c:pt>
                <c:pt idx="1641">
                  <c:v>1.641</c:v>
                </c:pt>
                <c:pt idx="1642">
                  <c:v>1.6419999999999999</c:v>
                </c:pt>
                <c:pt idx="1643">
                  <c:v>1.643</c:v>
                </c:pt>
                <c:pt idx="1644">
                  <c:v>1.6439999999999999</c:v>
                </c:pt>
                <c:pt idx="1645">
                  <c:v>1.645</c:v>
                </c:pt>
                <c:pt idx="1646">
                  <c:v>1.6459999999999999</c:v>
                </c:pt>
                <c:pt idx="1647">
                  <c:v>1.647</c:v>
                </c:pt>
                <c:pt idx="1648">
                  <c:v>1.6479999999999999</c:v>
                </c:pt>
                <c:pt idx="1649">
                  <c:v>1.649</c:v>
                </c:pt>
                <c:pt idx="1650">
                  <c:v>1.65</c:v>
                </c:pt>
                <c:pt idx="1651">
                  <c:v>1.651</c:v>
                </c:pt>
                <c:pt idx="1652">
                  <c:v>1.6519999999999999</c:v>
                </c:pt>
                <c:pt idx="1653">
                  <c:v>1.653</c:v>
                </c:pt>
                <c:pt idx="1654">
                  <c:v>1.6539999999999999</c:v>
                </c:pt>
                <c:pt idx="1655">
                  <c:v>1.655</c:v>
                </c:pt>
                <c:pt idx="1656">
                  <c:v>1.6559999999999999</c:v>
                </c:pt>
                <c:pt idx="1657">
                  <c:v>1.657</c:v>
                </c:pt>
                <c:pt idx="1658">
                  <c:v>1.6579999999999999</c:v>
                </c:pt>
                <c:pt idx="1659">
                  <c:v>1.659</c:v>
                </c:pt>
                <c:pt idx="1660">
                  <c:v>1.66</c:v>
                </c:pt>
                <c:pt idx="1661">
                  <c:v>1.661</c:v>
                </c:pt>
                <c:pt idx="1662">
                  <c:v>1.6619999999999999</c:v>
                </c:pt>
                <c:pt idx="1663">
                  <c:v>1.663</c:v>
                </c:pt>
                <c:pt idx="1664">
                  <c:v>1.6639999999999999</c:v>
                </c:pt>
                <c:pt idx="1665">
                  <c:v>1.665</c:v>
                </c:pt>
                <c:pt idx="1666">
                  <c:v>1.6659999999999999</c:v>
                </c:pt>
                <c:pt idx="1667">
                  <c:v>1.667</c:v>
                </c:pt>
                <c:pt idx="1668">
                  <c:v>1.6679999999999999</c:v>
                </c:pt>
                <c:pt idx="1669">
                  <c:v>1.669</c:v>
                </c:pt>
                <c:pt idx="1670">
                  <c:v>1.67</c:v>
                </c:pt>
                <c:pt idx="1671">
                  <c:v>1.671</c:v>
                </c:pt>
                <c:pt idx="1672">
                  <c:v>1.6719999999999999</c:v>
                </c:pt>
                <c:pt idx="1673">
                  <c:v>1.673</c:v>
                </c:pt>
                <c:pt idx="1674">
                  <c:v>1.6739999999999999</c:v>
                </c:pt>
                <c:pt idx="1675">
                  <c:v>1.675</c:v>
                </c:pt>
                <c:pt idx="1676">
                  <c:v>1.6759999999999999</c:v>
                </c:pt>
                <c:pt idx="1677">
                  <c:v>1.677</c:v>
                </c:pt>
                <c:pt idx="1678">
                  <c:v>1.6779999999999999</c:v>
                </c:pt>
                <c:pt idx="1679">
                  <c:v>1.679</c:v>
                </c:pt>
                <c:pt idx="1680">
                  <c:v>1.68</c:v>
                </c:pt>
                <c:pt idx="1681">
                  <c:v>1.681</c:v>
                </c:pt>
                <c:pt idx="1682">
                  <c:v>1.6819999999999999</c:v>
                </c:pt>
                <c:pt idx="1683">
                  <c:v>1.6830000000000001</c:v>
                </c:pt>
                <c:pt idx="1684">
                  <c:v>1.6839999999999999</c:v>
                </c:pt>
                <c:pt idx="1685">
                  <c:v>1.6850000000000001</c:v>
                </c:pt>
                <c:pt idx="1686">
                  <c:v>1.6859999999999999</c:v>
                </c:pt>
                <c:pt idx="1687">
                  <c:v>1.6870000000000001</c:v>
                </c:pt>
                <c:pt idx="1688">
                  <c:v>1.6879999999999999</c:v>
                </c:pt>
                <c:pt idx="1689">
                  <c:v>1.6890000000000001</c:v>
                </c:pt>
                <c:pt idx="1690">
                  <c:v>1.69</c:v>
                </c:pt>
                <c:pt idx="1691">
                  <c:v>1.6910000000000001</c:v>
                </c:pt>
                <c:pt idx="1692">
                  <c:v>1.6919999999999999</c:v>
                </c:pt>
                <c:pt idx="1693">
                  <c:v>1.6930000000000001</c:v>
                </c:pt>
                <c:pt idx="1694">
                  <c:v>1.694</c:v>
                </c:pt>
                <c:pt idx="1695">
                  <c:v>1.6950000000000001</c:v>
                </c:pt>
                <c:pt idx="1696">
                  <c:v>1.696</c:v>
                </c:pt>
                <c:pt idx="1697">
                  <c:v>1.6970000000000001</c:v>
                </c:pt>
                <c:pt idx="1698">
                  <c:v>1.698</c:v>
                </c:pt>
                <c:pt idx="1699">
                  <c:v>1.6990000000000001</c:v>
                </c:pt>
                <c:pt idx="1700">
                  <c:v>1.7</c:v>
                </c:pt>
                <c:pt idx="1701">
                  <c:v>1.7010000000000001</c:v>
                </c:pt>
                <c:pt idx="1702">
                  <c:v>1.702</c:v>
                </c:pt>
                <c:pt idx="1703">
                  <c:v>1.7030000000000001</c:v>
                </c:pt>
                <c:pt idx="1704">
                  <c:v>1.704</c:v>
                </c:pt>
                <c:pt idx="1705">
                  <c:v>1.7050000000000001</c:v>
                </c:pt>
                <c:pt idx="1706">
                  <c:v>1.706</c:v>
                </c:pt>
                <c:pt idx="1707">
                  <c:v>1.7070000000000001</c:v>
                </c:pt>
                <c:pt idx="1708">
                  <c:v>1.708</c:v>
                </c:pt>
                <c:pt idx="1709">
                  <c:v>1.7090000000000001</c:v>
                </c:pt>
                <c:pt idx="1710">
                  <c:v>1.71</c:v>
                </c:pt>
                <c:pt idx="1711">
                  <c:v>1.7110000000000001</c:v>
                </c:pt>
                <c:pt idx="1712">
                  <c:v>1.712</c:v>
                </c:pt>
                <c:pt idx="1713">
                  <c:v>1.7130000000000001</c:v>
                </c:pt>
                <c:pt idx="1714">
                  <c:v>1.714</c:v>
                </c:pt>
                <c:pt idx="1715">
                  <c:v>1.7150000000000001</c:v>
                </c:pt>
                <c:pt idx="1716">
                  <c:v>1.716</c:v>
                </c:pt>
                <c:pt idx="1717">
                  <c:v>1.7170000000000001</c:v>
                </c:pt>
                <c:pt idx="1718">
                  <c:v>1.718</c:v>
                </c:pt>
                <c:pt idx="1719">
                  <c:v>1.7190000000000001</c:v>
                </c:pt>
                <c:pt idx="1720">
                  <c:v>1.72</c:v>
                </c:pt>
                <c:pt idx="1721">
                  <c:v>1.7210000000000001</c:v>
                </c:pt>
                <c:pt idx="1722">
                  <c:v>1.722</c:v>
                </c:pt>
                <c:pt idx="1723">
                  <c:v>1.7230000000000001</c:v>
                </c:pt>
                <c:pt idx="1724">
                  <c:v>1.724</c:v>
                </c:pt>
                <c:pt idx="1725">
                  <c:v>1.7250000000000001</c:v>
                </c:pt>
                <c:pt idx="1726">
                  <c:v>1.726</c:v>
                </c:pt>
                <c:pt idx="1727">
                  <c:v>1.7270000000000001</c:v>
                </c:pt>
                <c:pt idx="1728">
                  <c:v>1.728</c:v>
                </c:pt>
                <c:pt idx="1729">
                  <c:v>1.7290000000000001</c:v>
                </c:pt>
                <c:pt idx="1730">
                  <c:v>1.73</c:v>
                </c:pt>
                <c:pt idx="1731">
                  <c:v>1.7310000000000001</c:v>
                </c:pt>
                <c:pt idx="1732">
                  <c:v>1.732</c:v>
                </c:pt>
                <c:pt idx="1733">
                  <c:v>1.7330000000000001</c:v>
                </c:pt>
                <c:pt idx="1734">
                  <c:v>1.734</c:v>
                </c:pt>
                <c:pt idx="1735">
                  <c:v>1.7350000000000001</c:v>
                </c:pt>
                <c:pt idx="1736">
                  <c:v>1.736</c:v>
                </c:pt>
                <c:pt idx="1737">
                  <c:v>1.7370000000000001</c:v>
                </c:pt>
                <c:pt idx="1738">
                  <c:v>1.738</c:v>
                </c:pt>
                <c:pt idx="1739">
                  <c:v>1.7390000000000001</c:v>
                </c:pt>
                <c:pt idx="1740">
                  <c:v>1.74</c:v>
                </c:pt>
                <c:pt idx="1741">
                  <c:v>1.7410000000000001</c:v>
                </c:pt>
                <c:pt idx="1742">
                  <c:v>1.742</c:v>
                </c:pt>
                <c:pt idx="1743">
                  <c:v>1.7430000000000001</c:v>
                </c:pt>
                <c:pt idx="1744">
                  <c:v>1.744</c:v>
                </c:pt>
                <c:pt idx="1745">
                  <c:v>1.7450000000000001</c:v>
                </c:pt>
                <c:pt idx="1746">
                  <c:v>1.746</c:v>
                </c:pt>
                <c:pt idx="1747">
                  <c:v>1.7470000000000001</c:v>
                </c:pt>
                <c:pt idx="1748">
                  <c:v>1.748</c:v>
                </c:pt>
                <c:pt idx="1749">
                  <c:v>1.7490000000000001</c:v>
                </c:pt>
                <c:pt idx="1750">
                  <c:v>1.75</c:v>
                </c:pt>
                <c:pt idx="1751">
                  <c:v>1.7509999999999999</c:v>
                </c:pt>
                <c:pt idx="1752">
                  <c:v>1.752</c:v>
                </c:pt>
                <c:pt idx="1753">
                  <c:v>1.7529999999999999</c:v>
                </c:pt>
                <c:pt idx="1754">
                  <c:v>1.754</c:v>
                </c:pt>
                <c:pt idx="1755">
                  <c:v>1.7549999999999999</c:v>
                </c:pt>
                <c:pt idx="1756">
                  <c:v>1.756</c:v>
                </c:pt>
                <c:pt idx="1757">
                  <c:v>1.7569999999999999</c:v>
                </c:pt>
                <c:pt idx="1758">
                  <c:v>1.758</c:v>
                </c:pt>
                <c:pt idx="1759">
                  <c:v>1.7589999999999999</c:v>
                </c:pt>
                <c:pt idx="1760">
                  <c:v>1.76</c:v>
                </c:pt>
                <c:pt idx="1761">
                  <c:v>1.7609999999999999</c:v>
                </c:pt>
                <c:pt idx="1762">
                  <c:v>1.762</c:v>
                </c:pt>
                <c:pt idx="1763">
                  <c:v>1.7629999999999999</c:v>
                </c:pt>
                <c:pt idx="1764">
                  <c:v>1.764</c:v>
                </c:pt>
                <c:pt idx="1765">
                  <c:v>1.7649999999999999</c:v>
                </c:pt>
                <c:pt idx="1766">
                  <c:v>1.766</c:v>
                </c:pt>
                <c:pt idx="1767">
                  <c:v>1.7669999999999999</c:v>
                </c:pt>
                <c:pt idx="1768">
                  <c:v>1.768</c:v>
                </c:pt>
                <c:pt idx="1769">
                  <c:v>1.7689999999999999</c:v>
                </c:pt>
                <c:pt idx="1770">
                  <c:v>1.77</c:v>
                </c:pt>
                <c:pt idx="1771">
                  <c:v>1.7709999999999999</c:v>
                </c:pt>
                <c:pt idx="1772">
                  <c:v>1.772</c:v>
                </c:pt>
                <c:pt idx="1773">
                  <c:v>1.7729999999999999</c:v>
                </c:pt>
                <c:pt idx="1774">
                  <c:v>1.774</c:v>
                </c:pt>
                <c:pt idx="1775">
                  <c:v>1.7749999999999999</c:v>
                </c:pt>
                <c:pt idx="1776">
                  <c:v>1.776</c:v>
                </c:pt>
                <c:pt idx="1777">
                  <c:v>1.7769999999999999</c:v>
                </c:pt>
                <c:pt idx="1778">
                  <c:v>1.778</c:v>
                </c:pt>
                <c:pt idx="1779">
                  <c:v>1.7789999999999999</c:v>
                </c:pt>
                <c:pt idx="1780">
                  <c:v>1.78</c:v>
                </c:pt>
                <c:pt idx="1781">
                  <c:v>1.7809999999999999</c:v>
                </c:pt>
                <c:pt idx="1782">
                  <c:v>1.782</c:v>
                </c:pt>
                <c:pt idx="1783">
                  <c:v>1.7829999999999999</c:v>
                </c:pt>
                <c:pt idx="1784">
                  <c:v>1.784</c:v>
                </c:pt>
                <c:pt idx="1785">
                  <c:v>1.7849999999999999</c:v>
                </c:pt>
                <c:pt idx="1786">
                  <c:v>1.786</c:v>
                </c:pt>
                <c:pt idx="1787">
                  <c:v>1.7869999999999999</c:v>
                </c:pt>
                <c:pt idx="1788">
                  <c:v>1.788</c:v>
                </c:pt>
                <c:pt idx="1789">
                  <c:v>1.7889999999999999</c:v>
                </c:pt>
                <c:pt idx="1790">
                  <c:v>1.79</c:v>
                </c:pt>
                <c:pt idx="1791">
                  <c:v>1.7909999999999999</c:v>
                </c:pt>
                <c:pt idx="1792">
                  <c:v>1.792</c:v>
                </c:pt>
                <c:pt idx="1793">
                  <c:v>1.7929999999999999</c:v>
                </c:pt>
                <c:pt idx="1794">
                  <c:v>1.794</c:v>
                </c:pt>
                <c:pt idx="1795">
                  <c:v>1.7949999999999999</c:v>
                </c:pt>
                <c:pt idx="1796">
                  <c:v>1.796</c:v>
                </c:pt>
                <c:pt idx="1797">
                  <c:v>1.7969999999999999</c:v>
                </c:pt>
                <c:pt idx="1798">
                  <c:v>1.798</c:v>
                </c:pt>
                <c:pt idx="1799">
                  <c:v>1.7989999999999999</c:v>
                </c:pt>
                <c:pt idx="1800">
                  <c:v>1.8</c:v>
                </c:pt>
                <c:pt idx="1801">
                  <c:v>1.8009999999999999</c:v>
                </c:pt>
                <c:pt idx="1802">
                  <c:v>1.802</c:v>
                </c:pt>
                <c:pt idx="1803">
                  <c:v>1.8029999999999999</c:v>
                </c:pt>
                <c:pt idx="1804">
                  <c:v>1.804</c:v>
                </c:pt>
                <c:pt idx="1805">
                  <c:v>1.8049999999999999</c:v>
                </c:pt>
                <c:pt idx="1806">
                  <c:v>1.806</c:v>
                </c:pt>
                <c:pt idx="1807">
                  <c:v>1.8069999999999999</c:v>
                </c:pt>
                <c:pt idx="1808">
                  <c:v>1.8080000000000001</c:v>
                </c:pt>
                <c:pt idx="1809">
                  <c:v>1.8089999999999999</c:v>
                </c:pt>
                <c:pt idx="1810">
                  <c:v>1.81</c:v>
                </c:pt>
                <c:pt idx="1811">
                  <c:v>1.8109999999999999</c:v>
                </c:pt>
                <c:pt idx="1812">
                  <c:v>1.8120000000000001</c:v>
                </c:pt>
                <c:pt idx="1813">
                  <c:v>1.8129999999999999</c:v>
                </c:pt>
                <c:pt idx="1814">
                  <c:v>1.8140000000000001</c:v>
                </c:pt>
                <c:pt idx="1815">
                  <c:v>1.8149999999999999</c:v>
                </c:pt>
                <c:pt idx="1816">
                  <c:v>1.8160000000000001</c:v>
                </c:pt>
                <c:pt idx="1817">
                  <c:v>1.8169999999999999</c:v>
                </c:pt>
                <c:pt idx="1818">
                  <c:v>1.8180000000000001</c:v>
                </c:pt>
                <c:pt idx="1819">
                  <c:v>1.819</c:v>
                </c:pt>
                <c:pt idx="1820">
                  <c:v>1.82</c:v>
                </c:pt>
                <c:pt idx="1821">
                  <c:v>1.821</c:v>
                </c:pt>
                <c:pt idx="1822">
                  <c:v>1.8220000000000001</c:v>
                </c:pt>
                <c:pt idx="1823">
                  <c:v>1.823</c:v>
                </c:pt>
                <c:pt idx="1824">
                  <c:v>1.8240000000000001</c:v>
                </c:pt>
                <c:pt idx="1825">
                  <c:v>1.825</c:v>
                </c:pt>
                <c:pt idx="1826">
                  <c:v>1.8260000000000001</c:v>
                </c:pt>
                <c:pt idx="1827">
                  <c:v>1.827</c:v>
                </c:pt>
                <c:pt idx="1828">
                  <c:v>1.8280000000000001</c:v>
                </c:pt>
                <c:pt idx="1829">
                  <c:v>1.829</c:v>
                </c:pt>
                <c:pt idx="1830">
                  <c:v>1.83</c:v>
                </c:pt>
                <c:pt idx="1831">
                  <c:v>1.831</c:v>
                </c:pt>
                <c:pt idx="1832">
                  <c:v>1.8320000000000001</c:v>
                </c:pt>
                <c:pt idx="1833">
                  <c:v>1.833</c:v>
                </c:pt>
                <c:pt idx="1834">
                  <c:v>1.8340000000000001</c:v>
                </c:pt>
                <c:pt idx="1835">
                  <c:v>1.835</c:v>
                </c:pt>
                <c:pt idx="1836">
                  <c:v>1.8360000000000001</c:v>
                </c:pt>
                <c:pt idx="1837">
                  <c:v>1.837</c:v>
                </c:pt>
                <c:pt idx="1838">
                  <c:v>1.8380000000000001</c:v>
                </c:pt>
                <c:pt idx="1839">
                  <c:v>1.839</c:v>
                </c:pt>
                <c:pt idx="1840">
                  <c:v>1.84</c:v>
                </c:pt>
                <c:pt idx="1841">
                  <c:v>1.841</c:v>
                </c:pt>
                <c:pt idx="1842">
                  <c:v>1.8420000000000001</c:v>
                </c:pt>
                <c:pt idx="1843">
                  <c:v>1.843</c:v>
                </c:pt>
                <c:pt idx="1844">
                  <c:v>1.8440000000000001</c:v>
                </c:pt>
                <c:pt idx="1845">
                  <c:v>1.845</c:v>
                </c:pt>
                <c:pt idx="1846">
                  <c:v>1.8460000000000001</c:v>
                </c:pt>
                <c:pt idx="1847">
                  <c:v>1.847</c:v>
                </c:pt>
                <c:pt idx="1848">
                  <c:v>1.8480000000000001</c:v>
                </c:pt>
                <c:pt idx="1849">
                  <c:v>1.849</c:v>
                </c:pt>
                <c:pt idx="1850">
                  <c:v>1.85</c:v>
                </c:pt>
                <c:pt idx="1851">
                  <c:v>1.851</c:v>
                </c:pt>
                <c:pt idx="1852">
                  <c:v>1.8520000000000001</c:v>
                </c:pt>
                <c:pt idx="1853">
                  <c:v>1.853</c:v>
                </c:pt>
                <c:pt idx="1854">
                  <c:v>1.8540000000000001</c:v>
                </c:pt>
                <c:pt idx="1855">
                  <c:v>1.855</c:v>
                </c:pt>
                <c:pt idx="1856">
                  <c:v>1.8560000000000001</c:v>
                </c:pt>
                <c:pt idx="1857">
                  <c:v>1.857</c:v>
                </c:pt>
                <c:pt idx="1858">
                  <c:v>1.8580000000000001</c:v>
                </c:pt>
                <c:pt idx="1859">
                  <c:v>1.859</c:v>
                </c:pt>
                <c:pt idx="1860">
                  <c:v>1.86</c:v>
                </c:pt>
                <c:pt idx="1861">
                  <c:v>1.861</c:v>
                </c:pt>
                <c:pt idx="1862">
                  <c:v>1.8620000000000001</c:v>
                </c:pt>
                <c:pt idx="1863">
                  <c:v>1.863</c:v>
                </c:pt>
                <c:pt idx="1864">
                  <c:v>1.8640000000000001</c:v>
                </c:pt>
                <c:pt idx="1865">
                  <c:v>1.865</c:v>
                </c:pt>
                <c:pt idx="1866">
                  <c:v>1.8660000000000001</c:v>
                </c:pt>
                <c:pt idx="1867">
                  <c:v>1.867</c:v>
                </c:pt>
                <c:pt idx="1868">
                  <c:v>1.8680000000000001</c:v>
                </c:pt>
                <c:pt idx="1869">
                  <c:v>1.869</c:v>
                </c:pt>
                <c:pt idx="1870">
                  <c:v>1.87</c:v>
                </c:pt>
                <c:pt idx="1871">
                  <c:v>1.871</c:v>
                </c:pt>
                <c:pt idx="1872">
                  <c:v>1.8720000000000001</c:v>
                </c:pt>
                <c:pt idx="1873">
                  <c:v>1.873</c:v>
                </c:pt>
                <c:pt idx="1874">
                  <c:v>1.8740000000000001</c:v>
                </c:pt>
                <c:pt idx="1875">
                  <c:v>1.875</c:v>
                </c:pt>
                <c:pt idx="1876">
                  <c:v>1.8759999999999999</c:v>
                </c:pt>
                <c:pt idx="1877">
                  <c:v>1.877</c:v>
                </c:pt>
                <c:pt idx="1878">
                  <c:v>1.8779999999999999</c:v>
                </c:pt>
                <c:pt idx="1879">
                  <c:v>1.879</c:v>
                </c:pt>
                <c:pt idx="1880">
                  <c:v>1.88</c:v>
                </c:pt>
                <c:pt idx="1881">
                  <c:v>1.881</c:v>
                </c:pt>
                <c:pt idx="1882">
                  <c:v>1.8819999999999999</c:v>
                </c:pt>
                <c:pt idx="1883">
                  <c:v>1.883</c:v>
                </c:pt>
                <c:pt idx="1884">
                  <c:v>1.8839999999999999</c:v>
                </c:pt>
                <c:pt idx="1885">
                  <c:v>1.885</c:v>
                </c:pt>
                <c:pt idx="1886">
                  <c:v>1.8859999999999999</c:v>
                </c:pt>
                <c:pt idx="1887">
                  <c:v>1.887</c:v>
                </c:pt>
                <c:pt idx="1888">
                  <c:v>1.8879999999999999</c:v>
                </c:pt>
                <c:pt idx="1889">
                  <c:v>1.889</c:v>
                </c:pt>
                <c:pt idx="1890">
                  <c:v>1.89</c:v>
                </c:pt>
                <c:pt idx="1891">
                  <c:v>1.891</c:v>
                </c:pt>
                <c:pt idx="1892">
                  <c:v>1.8919999999999999</c:v>
                </c:pt>
                <c:pt idx="1893">
                  <c:v>1.893</c:v>
                </c:pt>
                <c:pt idx="1894">
                  <c:v>1.8939999999999999</c:v>
                </c:pt>
                <c:pt idx="1895">
                  <c:v>1.895</c:v>
                </c:pt>
                <c:pt idx="1896">
                  <c:v>1.8959999999999999</c:v>
                </c:pt>
                <c:pt idx="1897">
                  <c:v>1.897</c:v>
                </c:pt>
                <c:pt idx="1898">
                  <c:v>1.8979999999999999</c:v>
                </c:pt>
                <c:pt idx="1899">
                  <c:v>1.899</c:v>
                </c:pt>
                <c:pt idx="1900">
                  <c:v>1.9</c:v>
                </c:pt>
                <c:pt idx="1901">
                  <c:v>1.901</c:v>
                </c:pt>
                <c:pt idx="1902">
                  <c:v>1.901999999999999</c:v>
                </c:pt>
                <c:pt idx="1903">
                  <c:v>1.903</c:v>
                </c:pt>
                <c:pt idx="1904">
                  <c:v>1.903999999999999</c:v>
                </c:pt>
                <c:pt idx="1905">
                  <c:v>1.905</c:v>
                </c:pt>
                <c:pt idx="1906">
                  <c:v>1.905999999999999</c:v>
                </c:pt>
                <c:pt idx="1907">
                  <c:v>1.907</c:v>
                </c:pt>
                <c:pt idx="1908">
                  <c:v>1.907999999999999</c:v>
                </c:pt>
                <c:pt idx="1909">
                  <c:v>1.909</c:v>
                </c:pt>
                <c:pt idx="1910">
                  <c:v>1.91</c:v>
                </c:pt>
                <c:pt idx="1911">
                  <c:v>1.911</c:v>
                </c:pt>
                <c:pt idx="1912">
                  <c:v>1.911999999999999</c:v>
                </c:pt>
                <c:pt idx="1913">
                  <c:v>1.913</c:v>
                </c:pt>
                <c:pt idx="1914">
                  <c:v>1.913999999999999</c:v>
                </c:pt>
                <c:pt idx="1915">
                  <c:v>1.915</c:v>
                </c:pt>
                <c:pt idx="1916">
                  <c:v>1.915999999999999</c:v>
                </c:pt>
                <c:pt idx="1917">
                  <c:v>1.917</c:v>
                </c:pt>
                <c:pt idx="1918">
                  <c:v>1.917999999999999</c:v>
                </c:pt>
                <c:pt idx="1919">
                  <c:v>1.919</c:v>
                </c:pt>
                <c:pt idx="1920">
                  <c:v>1.92</c:v>
                </c:pt>
                <c:pt idx="1921">
                  <c:v>1.921</c:v>
                </c:pt>
                <c:pt idx="1922">
                  <c:v>1.921999999999999</c:v>
                </c:pt>
                <c:pt idx="1923">
                  <c:v>1.923</c:v>
                </c:pt>
                <c:pt idx="1924">
                  <c:v>1.923999999999999</c:v>
                </c:pt>
                <c:pt idx="1925">
                  <c:v>1.925</c:v>
                </c:pt>
                <c:pt idx="1926">
                  <c:v>1.925999999999999</c:v>
                </c:pt>
                <c:pt idx="1927">
                  <c:v>1.927</c:v>
                </c:pt>
                <c:pt idx="1928">
                  <c:v>1.927999999999999</c:v>
                </c:pt>
                <c:pt idx="1929">
                  <c:v>1.929</c:v>
                </c:pt>
                <c:pt idx="1930">
                  <c:v>1.93</c:v>
                </c:pt>
                <c:pt idx="1931">
                  <c:v>1.931</c:v>
                </c:pt>
                <c:pt idx="1932">
                  <c:v>1.9319999999999991</c:v>
                </c:pt>
                <c:pt idx="1933">
                  <c:v>1.9330000000000001</c:v>
                </c:pt>
                <c:pt idx="1934">
                  <c:v>1.9339999999999991</c:v>
                </c:pt>
                <c:pt idx="1935">
                  <c:v>1.9350000000000001</c:v>
                </c:pt>
                <c:pt idx="1936">
                  <c:v>1.9359999999999991</c:v>
                </c:pt>
                <c:pt idx="1937">
                  <c:v>1.9370000000000001</c:v>
                </c:pt>
                <c:pt idx="1938">
                  <c:v>1.9379999999999991</c:v>
                </c:pt>
                <c:pt idx="1939">
                  <c:v>1.9390000000000001</c:v>
                </c:pt>
                <c:pt idx="1940">
                  <c:v>1.94</c:v>
                </c:pt>
                <c:pt idx="1941">
                  <c:v>1.9410000000000001</c:v>
                </c:pt>
                <c:pt idx="1942">
                  <c:v>1.9419999999999991</c:v>
                </c:pt>
                <c:pt idx="1943">
                  <c:v>1.9430000000000001</c:v>
                </c:pt>
                <c:pt idx="1944">
                  <c:v>1.944</c:v>
                </c:pt>
                <c:pt idx="1945">
                  <c:v>1.9450000000000001</c:v>
                </c:pt>
                <c:pt idx="1946">
                  <c:v>1.946</c:v>
                </c:pt>
                <c:pt idx="1947">
                  <c:v>1.9470000000000001</c:v>
                </c:pt>
                <c:pt idx="1948">
                  <c:v>1.948</c:v>
                </c:pt>
                <c:pt idx="1949">
                  <c:v>1.9490000000000001</c:v>
                </c:pt>
                <c:pt idx="1950">
                  <c:v>1.95</c:v>
                </c:pt>
                <c:pt idx="1951">
                  <c:v>1.9510000000000001</c:v>
                </c:pt>
                <c:pt idx="1952">
                  <c:v>1.952</c:v>
                </c:pt>
                <c:pt idx="1953">
                  <c:v>1.9530000000000001</c:v>
                </c:pt>
                <c:pt idx="1954">
                  <c:v>1.954</c:v>
                </c:pt>
                <c:pt idx="1955">
                  <c:v>1.9550000000000001</c:v>
                </c:pt>
                <c:pt idx="1956">
                  <c:v>1.956</c:v>
                </c:pt>
                <c:pt idx="1957">
                  <c:v>1.9570000000000001</c:v>
                </c:pt>
                <c:pt idx="1958">
                  <c:v>1.958</c:v>
                </c:pt>
                <c:pt idx="1959">
                  <c:v>1.9590000000000001</c:v>
                </c:pt>
                <c:pt idx="1960">
                  <c:v>1.96</c:v>
                </c:pt>
                <c:pt idx="1961">
                  <c:v>1.9610000000000001</c:v>
                </c:pt>
                <c:pt idx="1962">
                  <c:v>1.962</c:v>
                </c:pt>
                <c:pt idx="1963">
                  <c:v>1.9630000000000001</c:v>
                </c:pt>
                <c:pt idx="1964">
                  <c:v>1.964</c:v>
                </c:pt>
                <c:pt idx="1965">
                  <c:v>1.9650000000000001</c:v>
                </c:pt>
                <c:pt idx="1966">
                  <c:v>1.966</c:v>
                </c:pt>
                <c:pt idx="1967">
                  <c:v>1.9670000000000001</c:v>
                </c:pt>
                <c:pt idx="1968">
                  <c:v>1.968</c:v>
                </c:pt>
                <c:pt idx="1969">
                  <c:v>1.9690000000000001</c:v>
                </c:pt>
                <c:pt idx="1970">
                  <c:v>1.97</c:v>
                </c:pt>
                <c:pt idx="1971">
                  <c:v>1.9710000000000001</c:v>
                </c:pt>
                <c:pt idx="1972">
                  <c:v>1.972</c:v>
                </c:pt>
                <c:pt idx="1973">
                  <c:v>1.9730000000000001</c:v>
                </c:pt>
                <c:pt idx="1974">
                  <c:v>1.974</c:v>
                </c:pt>
                <c:pt idx="1975">
                  <c:v>1.9750000000000001</c:v>
                </c:pt>
                <c:pt idx="1976">
                  <c:v>1.976</c:v>
                </c:pt>
                <c:pt idx="1977">
                  <c:v>1.9770000000000001</c:v>
                </c:pt>
                <c:pt idx="1978">
                  <c:v>1.978</c:v>
                </c:pt>
                <c:pt idx="1979">
                  <c:v>1.9790000000000001</c:v>
                </c:pt>
                <c:pt idx="1980">
                  <c:v>1.98</c:v>
                </c:pt>
                <c:pt idx="1981">
                  <c:v>1.9810000000000001</c:v>
                </c:pt>
                <c:pt idx="1982">
                  <c:v>1.982</c:v>
                </c:pt>
                <c:pt idx="1983">
                  <c:v>1.9830000000000001</c:v>
                </c:pt>
                <c:pt idx="1984">
                  <c:v>1.984</c:v>
                </c:pt>
                <c:pt idx="1985">
                  <c:v>1.9850000000000001</c:v>
                </c:pt>
                <c:pt idx="1986">
                  <c:v>1.986</c:v>
                </c:pt>
                <c:pt idx="1987">
                  <c:v>1.9870000000000001</c:v>
                </c:pt>
                <c:pt idx="1988">
                  <c:v>1.988</c:v>
                </c:pt>
                <c:pt idx="1989">
                  <c:v>1.9890000000000001</c:v>
                </c:pt>
                <c:pt idx="1990">
                  <c:v>1.99</c:v>
                </c:pt>
                <c:pt idx="1991">
                  <c:v>1.9910000000000001</c:v>
                </c:pt>
                <c:pt idx="1992">
                  <c:v>1.992</c:v>
                </c:pt>
                <c:pt idx="1993">
                  <c:v>1.9930000000000001</c:v>
                </c:pt>
                <c:pt idx="1994">
                  <c:v>1.994</c:v>
                </c:pt>
                <c:pt idx="1995">
                  <c:v>1.9950000000000001</c:v>
                </c:pt>
                <c:pt idx="1996">
                  <c:v>1.996</c:v>
                </c:pt>
                <c:pt idx="1997">
                  <c:v>1.9970000000000001</c:v>
                </c:pt>
                <c:pt idx="1998">
                  <c:v>1.998</c:v>
                </c:pt>
                <c:pt idx="1999">
                  <c:v>1.9990000000000001</c:v>
                </c:pt>
                <c:pt idx="2000">
                  <c:v>2</c:v>
                </c:pt>
                <c:pt idx="2001">
                  <c:v>2.0009999999999999</c:v>
                </c:pt>
                <c:pt idx="2002">
                  <c:v>2.0019999999999998</c:v>
                </c:pt>
                <c:pt idx="2003">
                  <c:v>2.0030000000000001</c:v>
                </c:pt>
                <c:pt idx="2004">
                  <c:v>2.004</c:v>
                </c:pt>
                <c:pt idx="2005">
                  <c:v>2.0049999999999999</c:v>
                </c:pt>
                <c:pt idx="2006">
                  <c:v>2.0059999999999998</c:v>
                </c:pt>
                <c:pt idx="2007">
                  <c:v>2.0070000000000001</c:v>
                </c:pt>
                <c:pt idx="2008">
                  <c:v>2.008</c:v>
                </c:pt>
                <c:pt idx="2009">
                  <c:v>2.0089999999999999</c:v>
                </c:pt>
                <c:pt idx="2010">
                  <c:v>2.0099999999999998</c:v>
                </c:pt>
                <c:pt idx="2011">
                  <c:v>2.0110000000000001</c:v>
                </c:pt>
                <c:pt idx="2012">
                  <c:v>2.012</c:v>
                </c:pt>
                <c:pt idx="2013">
                  <c:v>2.012999999999999</c:v>
                </c:pt>
                <c:pt idx="2014">
                  <c:v>2.0139999999999998</c:v>
                </c:pt>
                <c:pt idx="2015">
                  <c:v>2.0150000000000001</c:v>
                </c:pt>
                <c:pt idx="2016">
                  <c:v>2.016</c:v>
                </c:pt>
                <c:pt idx="2017">
                  <c:v>2.016999999999999</c:v>
                </c:pt>
                <c:pt idx="2018">
                  <c:v>2.0179999999999998</c:v>
                </c:pt>
                <c:pt idx="2019">
                  <c:v>2.0190000000000001</c:v>
                </c:pt>
                <c:pt idx="2020">
                  <c:v>2.02</c:v>
                </c:pt>
                <c:pt idx="2021">
                  <c:v>2.0209999999999999</c:v>
                </c:pt>
                <c:pt idx="2022">
                  <c:v>2.0219999999999998</c:v>
                </c:pt>
                <c:pt idx="2023">
                  <c:v>2.0230000000000001</c:v>
                </c:pt>
                <c:pt idx="2024">
                  <c:v>2.024</c:v>
                </c:pt>
                <c:pt idx="2025">
                  <c:v>2.0249999999999999</c:v>
                </c:pt>
                <c:pt idx="2026">
                  <c:v>2.0259999999999998</c:v>
                </c:pt>
                <c:pt idx="2027">
                  <c:v>2.0270000000000001</c:v>
                </c:pt>
                <c:pt idx="2028">
                  <c:v>2.028</c:v>
                </c:pt>
                <c:pt idx="2029">
                  <c:v>2.0289999999999999</c:v>
                </c:pt>
                <c:pt idx="2030">
                  <c:v>2.0299999999999998</c:v>
                </c:pt>
                <c:pt idx="2031">
                  <c:v>2.0310000000000001</c:v>
                </c:pt>
                <c:pt idx="2032">
                  <c:v>2.032</c:v>
                </c:pt>
                <c:pt idx="2033">
                  <c:v>2.032999999999999</c:v>
                </c:pt>
                <c:pt idx="2034">
                  <c:v>2.0339999999999998</c:v>
                </c:pt>
                <c:pt idx="2035">
                  <c:v>2.0350000000000001</c:v>
                </c:pt>
                <c:pt idx="2036">
                  <c:v>2.036</c:v>
                </c:pt>
                <c:pt idx="2037">
                  <c:v>2.036999999999999</c:v>
                </c:pt>
                <c:pt idx="2038">
                  <c:v>2.0379999999999998</c:v>
                </c:pt>
                <c:pt idx="2039">
                  <c:v>2.0390000000000001</c:v>
                </c:pt>
                <c:pt idx="2040">
                  <c:v>2.04</c:v>
                </c:pt>
                <c:pt idx="2041">
                  <c:v>2.0409999999999999</c:v>
                </c:pt>
                <c:pt idx="2042">
                  <c:v>2.0419999999999998</c:v>
                </c:pt>
                <c:pt idx="2043">
                  <c:v>2.0430000000000001</c:v>
                </c:pt>
                <c:pt idx="2044">
                  <c:v>2.044</c:v>
                </c:pt>
                <c:pt idx="2045">
                  <c:v>2.0449999999999999</c:v>
                </c:pt>
                <c:pt idx="2046">
                  <c:v>2.0459999999999998</c:v>
                </c:pt>
                <c:pt idx="2047">
                  <c:v>2.0470000000000002</c:v>
                </c:pt>
                <c:pt idx="2048">
                  <c:v>2.048</c:v>
                </c:pt>
                <c:pt idx="2049">
                  <c:v>2.0489999999999999</c:v>
                </c:pt>
                <c:pt idx="2050">
                  <c:v>2.0499999999999998</c:v>
                </c:pt>
                <c:pt idx="2051">
                  <c:v>2.0510000000000002</c:v>
                </c:pt>
                <c:pt idx="2052">
                  <c:v>2.052</c:v>
                </c:pt>
                <c:pt idx="2053">
                  <c:v>2.052999999999999</c:v>
                </c:pt>
                <c:pt idx="2054">
                  <c:v>2.0539999999999998</c:v>
                </c:pt>
                <c:pt idx="2055">
                  <c:v>2.0550000000000002</c:v>
                </c:pt>
                <c:pt idx="2056">
                  <c:v>2.056</c:v>
                </c:pt>
                <c:pt idx="2057">
                  <c:v>2.0569999999999991</c:v>
                </c:pt>
                <c:pt idx="2058">
                  <c:v>2.0579999999999998</c:v>
                </c:pt>
                <c:pt idx="2059">
                  <c:v>2.0590000000000002</c:v>
                </c:pt>
                <c:pt idx="2060">
                  <c:v>2.06</c:v>
                </c:pt>
                <c:pt idx="2061">
                  <c:v>2.0609999999999999</c:v>
                </c:pt>
                <c:pt idx="2062">
                  <c:v>2.0619999999999998</c:v>
                </c:pt>
                <c:pt idx="2063">
                  <c:v>2.0630000000000002</c:v>
                </c:pt>
                <c:pt idx="2064">
                  <c:v>2.0640000000000001</c:v>
                </c:pt>
                <c:pt idx="2065">
                  <c:v>2.0649999999999999</c:v>
                </c:pt>
                <c:pt idx="2066">
                  <c:v>2.0659999999999998</c:v>
                </c:pt>
                <c:pt idx="2067">
                  <c:v>2.0670000000000002</c:v>
                </c:pt>
                <c:pt idx="2068">
                  <c:v>2.0680000000000001</c:v>
                </c:pt>
                <c:pt idx="2069">
                  <c:v>2.069</c:v>
                </c:pt>
                <c:pt idx="2070">
                  <c:v>2.0699999999999998</c:v>
                </c:pt>
                <c:pt idx="2071">
                  <c:v>2.0710000000000002</c:v>
                </c:pt>
                <c:pt idx="2072">
                  <c:v>2.0720000000000001</c:v>
                </c:pt>
                <c:pt idx="2073">
                  <c:v>2.073</c:v>
                </c:pt>
                <c:pt idx="2074">
                  <c:v>2.0739999999999998</c:v>
                </c:pt>
                <c:pt idx="2075">
                  <c:v>2.0750000000000002</c:v>
                </c:pt>
                <c:pt idx="2076">
                  <c:v>2.0760000000000001</c:v>
                </c:pt>
                <c:pt idx="2077">
                  <c:v>2.077</c:v>
                </c:pt>
                <c:pt idx="2078">
                  <c:v>2.0779999999999998</c:v>
                </c:pt>
                <c:pt idx="2079">
                  <c:v>2.0790000000000002</c:v>
                </c:pt>
                <c:pt idx="2080">
                  <c:v>2.08</c:v>
                </c:pt>
                <c:pt idx="2081">
                  <c:v>2.081</c:v>
                </c:pt>
                <c:pt idx="2082">
                  <c:v>2.0819999999999999</c:v>
                </c:pt>
                <c:pt idx="2083">
                  <c:v>2.0830000000000002</c:v>
                </c:pt>
                <c:pt idx="2084">
                  <c:v>2.0840000000000001</c:v>
                </c:pt>
                <c:pt idx="2085">
                  <c:v>2.085</c:v>
                </c:pt>
                <c:pt idx="2086">
                  <c:v>2.0859999999999999</c:v>
                </c:pt>
                <c:pt idx="2087">
                  <c:v>2.0870000000000002</c:v>
                </c:pt>
                <c:pt idx="2088">
                  <c:v>2.0880000000000001</c:v>
                </c:pt>
                <c:pt idx="2089">
                  <c:v>2.089</c:v>
                </c:pt>
                <c:pt idx="2090">
                  <c:v>2.09</c:v>
                </c:pt>
                <c:pt idx="2091">
                  <c:v>2.0910000000000002</c:v>
                </c:pt>
                <c:pt idx="2092">
                  <c:v>2.0920000000000001</c:v>
                </c:pt>
                <c:pt idx="2093">
                  <c:v>2.093</c:v>
                </c:pt>
                <c:pt idx="2094">
                  <c:v>2.0939999999999999</c:v>
                </c:pt>
                <c:pt idx="2095">
                  <c:v>2.0950000000000002</c:v>
                </c:pt>
                <c:pt idx="2096">
                  <c:v>2.0960000000000001</c:v>
                </c:pt>
                <c:pt idx="2097">
                  <c:v>2.097</c:v>
                </c:pt>
                <c:pt idx="2098">
                  <c:v>2.0979999999999999</c:v>
                </c:pt>
                <c:pt idx="2099">
                  <c:v>2.0990000000000002</c:v>
                </c:pt>
                <c:pt idx="2100">
                  <c:v>2.1</c:v>
                </c:pt>
                <c:pt idx="2101">
                  <c:v>2.101</c:v>
                </c:pt>
                <c:pt idx="2102">
                  <c:v>2.1019999999999999</c:v>
                </c:pt>
                <c:pt idx="2103">
                  <c:v>2.1030000000000002</c:v>
                </c:pt>
                <c:pt idx="2104">
                  <c:v>2.1040000000000001</c:v>
                </c:pt>
                <c:pt idx="2105">
                  <c:v>2.105</c:v>
                </c:pt>
                <c:pt idx="2106">
                  <c:v>2.1059999999999999</c:v>
                </c:pt>
                <c:pt idx="2107">
                  <c:v>2.1070000000000002</c:v>
                </c:pt>
                <c:pt idx="2108">
                  <c:v>2.1080000000000001</c:v>
                </c:pt>
                <c:pt idx="2109">
                  <c:v>2.109</c:v>
                </c:pt>
                <c:pt idx="2110">
                  <c:v>2.11</c:v>
                </c:pt>
                <c:pt idx="2111">
                  <c:v>2.1110000000000002</c:v>
                </c:pt>
                <c:pt idx="2112">
                  <c:v>2.1120000000000001</c:v>
                </c:pt>
                <c:pt idx="2113">
                  <c:v>2.113</c:v>
                </c:pt>
                <c:pt idx="2114">
                  <c:v>2.1139999999999999</c:v>
                </c:pt>
                <c:pt idx="2115">
                  <c:v>2.1150000000000002</c:v>
                </c:pt>
                <c:pt idx="2116">
                  <c:v>2.1160000000000001</c:v>
                </c:pt>
                <c:pt idx="2117">
                  <c:v>2.117</c:v>
                </c:pt>
                <c:pt idx="2118">
                  <c:v>2.1179999999999999</c:v>
                </c:pt>
                <c:pt idx="2119">
                  <c:v>2.1190000000000002</c:v>
                </c:pt>
                <c:pt idx="2120">
                  <c:v>2.12</c:v>
                </c:pt>
                <c:pt idx="2121">
                  <c:v>2.121</c:v>
                </c:pt>
                <c:pt idx="2122">
                  <c:v>2.1219999999999999</c:v>
                </c:pt>
                <c:pt idx="2123">
                  <c:v>2.1230000000000002</c:v>
                </c:pt>
                <c:pt idx="2124">
                  <c:v>2.1240000000000001</c:v>
                </c:pt>
                <c:pt idx="2125">
                  <c:v>2.125</c:v>
                </c:pt>
                <c:pt idx="2126">
                  <c:v>2.1259999999999999</c:v>
                </c:pt>
                <c:pt idx="2127">
                  <c:v>2.1269999999999998</c:v>
                </c:pt>
                <c:pt idx="2128">
                  <c:v>2.1280000000000001</c:v>
                </c:pt>
                <c:pt idx="2129">
                  <c:v>2.129</c:v>
                </c:pt>
                <c:pt idx="2130">
                  <c:v>2.13</c:v>
                </c:pt>
                <c:pt idx="2131">
                  <c:v>2.1309999999999998</c:v>
                </c:pt>
                <c:pt idx="2132">
                  <c:v>2.1320000000000001</c:v>
                </c:pt>
                <c:pt idx="2133">
                  <c:v>2.133</c:v>
                </c:pt>
                <c:pt idx="2134">
                  <c:v>2.1339999999999999</c:v>
                </c:pt>
                <c:pt idx="2135">
                  <c:v>2.1349999999999998</c:v>
                </c:pt>
                <c:pt idx="2136">
                  <c:v>2.1360000000000001</c:v>
                </c:pt>
                <c:pt idx="2137">
                  <c:v>2.137</c:v>
                </c:pt>
                <c:pt idx="2138">
                  <c:v>2.1379999999999999</c:v>
                </c:pt>
                <c:pt idx="2139">
                  <c:v>2.1389999999999998</c:v>
                </c:pt>
                <c:pt idx="2140">
                  <c:v>2.14</c:v>
                </c:pt>
                <c:pt idx="2141">
                  <c:v>2.141</c:v>
                </c:pt>
                <c:pt idx="2142">
                  <c:v>2.1419999999999999</c:v>
                </c:pt>
                <c:pt idx="2143">
                  <c:v>2.1429999999999998</c:v>
                </c:pt>
                <c:pt idx="2144">
                  <c:v>2.1440000000000001</c:v>
                </c:pt>
                <c:pt idx="2145">
                  <c:v>2.145</c:v>
                </c:pt>
                <c:pt idx="2146">
                  <c:v>2.1459999999999999</c:v>
                </c:pt>
                <c:pt idx="2147">
                  <c:v>2.1469999999999998</c:v>
                </c:pt>
                <c:pt idx="2148">
                  <c:v>2.1480000000000001</c:v>
                </c:pt>
                <c:pt idx="2149">
                  <c:v>2.149</c:v>
                </c:pt>
                <c:pt idx="2150">
                  <c:v>2.15</c:v>
                </c:pt>
                <c:pt idx="2151">
                  <c:v>2.1509999999999998</c:v>
                </c:pt>
                <c:pt idx="2152">
                  <c:v>2.1520000000000001</c:v>
                </c:pt>
                <c:pt idx="2153">
                  <c:v>2.153</c:v>
                </c:pt>
                <c:pt idx="2154">
                  <c:v>2.1539999999999999</c:v>
                </c:pt>
                <c:pt idx="2155">
                  <c:v>2.1549999999999998</c:v>
                </c:pt>
                <c:pt idx="2156">
                  <c:v>2.1560000000000001</c:v>
                </c:pt>
                <c:pt idx="2157">
                  <c:v>2.157</c:v>
                </c:pt>
                <c:pt idx="2158">
                  <c:v>2.1579999999999999</c:v>
                </c:pt>
                <c:pt idx="2159">
                  <c:v>2.1589999999999998</c:v>
                </c:pt>
                <c:pt idx="2160">
                  <c:v>2.16</c:v>
                </c:pt>
                <c:pt idx="2161">
                  <c:v>2.161</c:v>
                </c:pt>
                <c:pt idx="2162">
                  <c:v>2.1619999999999999</c:v>
                </c:pt>
                <c:pt idx="2163">
                  <c:v>2.1629999999999998</c:v>
                </c:pt>
                <c:pt idx="2164">
                  <c:v>2.1640000000000001</c:v>
                </c:pt>
                <c:pt idx="2165">
                  <c:v>2.165</c:v>
                </c:pt>
                <c:pt idx="2166">
                  <c:v>2.1659999999999999</c:v>
                </c:pt>
                <c:pt idx="2167">
                  <c:v>2.1669999999999998</c:v>
                </c:pt>
                <c:pt idx="2168">
                  <c:v>2.1680000000000001</c:v>
                </c:pt>
                <c:pt idx="2169">
                  <c:v>2.169</c:v>
                </c:pt>
                <c:pt idx="2170">
                  <c:v>2.17</c:v>
                </c:pt>
                <c:pt idx="2171">
                  <c:v>2.1709999999999998</c:v>
                </c:pt>
                <c:pt idx="2172">
                  <c:v>2.1720000000000002</c:v>
                </c:pt>
                <c:pt idx="2173">
                  <c:v>2.173</c:v>
                </c:pt>
                <c:pt idx="2174">
                  <c:v>2.1739999999999999</c:v>
                </c:pt>
                <c:pt idx="2175">
                  <c:v>2.1749999999999998</c:v>
                </c:pt>
                <c:pt idx="2176">
                  <c:v>2.1760000000000002</c:v>
                </c:pt>
                <c:pt idx="2177">
                  <c:v>2.177</c:v>
                </c:pt>
                <c:pt idx="2178">
                  <c:v>2.1779999999999999</c:v>
                </c:pt>
                <c:pt idx="2179">
                  <c:v>2.1789999999999998</c:v>
                </c:pt>
                <c:pt idx="2180">
                  <c:v>2.1800000000000002</c:v>
                </c:pt>
                <c:pt idx="2181">
                  <c:v>2.181</c:v>
                </c:pt>
                <c:pt idx="2182">
                  <c:v>2.1819999999999999</c:v>
                </c:pt>
                <c:pt idx="2183">
                  <c:v>2.1829999999999998</c:v>
                </c:pt>
                <c:pt idx="2184">
                  <c:v>2.1840000000000002</c:v>
                </c:pt>
                <c:pt idx="2185">
                  <c:v>2.1850000000000001</c:v>
                </c:pt>
                <c:pt idx="2186">
                  <c:v>2.1859999999999999</c:v>
                </c:pt>
                <c:pt idx="2187">
                  <c:v>2.1869999999999998</c:v>
                </c:pt>
                <c:pt idx="2188">
                  <c:v>2.1880000000000002</c:v>
                </c:pt>
                <c:pt idx="2189">
                  <c:v>2.1890000000000001</c:v>
                </c:pt>
                <c:pt idx="2190">
                  <c:v>2.19</c:v>
                </c:pt>
                <c:pt idx="2191">
                  <c:v>2.1909999999999998</c:v>
                </c:pt>
                <c:pt idx="2192">
                  <c:v>2.1920000000000002</c:v>
                </c:pt>
                <c:pt idx="2193">
                  <c:v>2.1930000000000001</c:v>
                </c:pt>
                <c:pt idx="2194">
                  <c:v>2.194</c:v>
                </c:pt>
                <c:pt idx="2195">
                  <c:v>2.1949999999999998</c:v>
                </c:pt>
                <c:pt idx="2196">
                  <c:v>2.1960000000000002</c:v>
                </c:pt>
                <c:pt idx="2197">
                  <c:v>2.1970000000000001</c:v>
                </c:pt>
                <c:pt idx="2198">
                  <c:v>2.198</c:v>
                </c:pt>
                <c:pt idx="2199">
                  <c:v>2.1989999999999998</c:v>
                </c:pt>
                <c:pt idx="2200">
                  <c:v>2.2000000000000002</c:v>
                </c:pt>
                <c:pt idx="2201">
                  <c:v>2.2010000000000001</c:v>
                </c:pt>
                <c:pt idx="2202">
                  <c:v>2.202</c:v>
                </c:pt>
                <c:pt idx="2203">
                  <c:v>2.2029999999999998</c:v>
                </c:pt>
                <c:pt idx="2204">
                  <c:v>2.2040000000000002</c:v>
                </c:pt>
                <c:pt idx="2205">
                  <c:v>2.2050000000000001</c:v>
                </c:pt>
                <c:pt idx="2206">
                  <c:v>2.206</c:v>
                </c:pt>
                <c:pt idx="2207">
                  <c:v>2.2069999999999999</c:v>
                </c:pt>
                <c:pt idx="2208">
                  <c:v>2.2080000000000002</c:v>
                </c:pt>
                <c:pt idx="2209">
                  <c:v>2.2090000000000001</c:v>
                </c:pt>
                <c:pt idx="2210">
                  <c:v>2.21</c:v>
                </c:pt>
                <c:pt idx="2211">
                  <c:v>2.2109999999999999</c:v>
                </c:pt>
                <c:pt idx="2212">
                  <c:v>2.2120000000000002</c:v>
                </c:pt>
                <c:pt idx="2213">
                  <c:v>2.2130000000000001</c:v>
                </c:pt>
                <c:pt idx="2214">
                  <c:v>2.214</c:v>
                </c:pt>
                <c:pt idx="2215">
                  <c:v>2.2149999999999999</c:v>
                </c:pt>
                <c:pt idx="2216">
                  <c:v>2.2160000000000002</c:v>
                </c:pt>
                <c:pt idx="2217">
                  <c:v>2.2170000000000001</c:v>
                </c:pt>
                <c:pt idx="2218">
                  <c:v>2.218</c:v>
                </c:pt>
                <c:pt idx="2219">
                  <c:v>2.2189999999999999</c:v>
                </c:pt>
                <c:pt idx="2220">
                  <c:v>2.2200000000000002</c:v>
                </c:pt>
                <c:pt idx="2221">
                  <c:v>2.2210000000000001</c:v>
                </c:pt>
                <c:pt idx="2222">
                  <c:v>2.222</c:v>
                </c:pt>
                <c:pt idx="2223">
                  <c:v>2.2229999999999999</c:v>
                </c:pt>
                <c:pt idx="2224">
                  <c:v>2.2240000000000002</c:v>
                </c:pt>
                <c:pt idx="2225">
                  <c:v>2.2250000000000001</c:v>
                </c:pt>
                <c:pt idx="2226">
                  <c:v>2.226</c:v>
                </c:pt>
                <c:pt idx="2227">
                  <c:v>2.2269999999999999</c:v>
                </c:pt>
                <c:pt idx="2228">
                  <c:v>2.2280000000000002</c:v>
                </c:pt>
                <c:pt idx="2229">
                  <c:v>2.2290000000000001</c:v>
                </c:pt>
                <c:pt idx="2230">
                  <c:v>2.23</c:v>
                </c:pt>
                <c:pt idx="2231">
                  <c:v>2.2309999999999999</c:v>
                </c:pt>
                <c:pt idx="2232">
                  <c:v>2.2320000000000002</c:v>
                </c:pt>
                <c:pt idx="2233">
                  <c:v>2.2330000000000001</c:v>
                </c:pt>
                <c:pt idx="2234">
                  <c:v>2.234</c:v>
                </c:pt>
                <c:pt idx="2235">
                  <c:v>2.2349999999999999</c:v>
                </c:pt>
                <c:pt idx="2236">
                  <c:v>2.2360000000000002</c:v>
                </c:pt>
                <c:pt idx="2237">
                  <c:v>2.2370000000000001</c:v>
                </c:pt>
                <c:pt idx="2238">
                  <c:v>2.238</c:v>
                </c:pt>
                <c:pt idx="2239">
                  <c:v>2.2389999999999999</c:v>
                </c:pt>
                <c:pt idx="2240">
                  <c:v>2.2400000000000002</c:v>
                </c:pt>
                <c:pt idx="2241">
                  <c:v>2.2410000000000001</c:v>
                </c:pt>
                <c:pt idx="2242">
                  <c:v>2.242</c:v>
                </c:pt>
                <c:pt idx="2243">
                  <c:v>2.2429999999999999</c:v>
                </c:pt>
                <c:pt idx="2244">
                  <c:v>2.2440000000000002</c:v>
                </c:pt>
                <c:pt idx="2245">
                  <c:v>2.2450000000000001</c:v>
                </c:pt>
                <c:pt idx="2246">
                  <c:v>2.246</c:v>
                </c:pt>
                <c:pt idx="2247">
                  <c:v>2.2469999999999999</c:v>
                </c:pt>
                <c:pt idx="2248">
                  <c:v>2.2480000000000002</c:v>
                </c:pt>
                <c:pt idx="2249">
                  <c:v>2.2490000000000001</c:v>
                </c:pt>
                <c:pt idx="2250">
                  <c:v>2.25</c:v>
                </c:pt>
                <c:pt idx="2251">
                  <c:v>2.2509999999999999</c:v>
                </c:pt>
                <c:pt idx="2252">
                  <c:v>2.2519999999999998</c:v>
                </c:pt>
                <c:pt idx="2253">
                  <c:v>2.2530000000000001</c:v>
                </c:pt>
                <c:pt idx="2254">
                  <c:v>2.254</c:v>
                </c:pt>
                <c:pt idx="2255">
                  <c:v>2.2549999999999999</c:v>
                </c:pt>
                <c:pt idx="2256">
                  <c:v>2.2559999999999998</c:v>
                </c:pt>
                <c:pt idx="2257">
                  <c:v>2.2570000000000001</c:v>
                </c:pt>
                <c:pt idx="2258">
                  <c:v>2.258</c:v>
                </c:pt>
                <c:pt idx="2259">
                  <c:v>2.2589999999999999</c:v>
                </c:pt>
                <c:pt idx="2260">
                  <c:v>2.2599999999999998</c:v>
                </c:pt>
                <c:pt idx="2261">
                  <c:v>2.2610000000000001</c:v>
                </c:pt>
                <c:pt idx="2262">
                  <c:v>2.262</c:v>
                </c:pt>
                <c:pt idx="2263">
                  <c:v>2.2629999999999999</c:v>
                </c:pt>
                <c:pt idx="2264">
                  <c:v>2.2639999999999998</c:v>
                </c:pt>
                <c:pt idx="2265">
                  <c:v>2.2650000000000001</c:v>
                </c:pt>
                <c:pt idx="2266">
                  <c:v>2.266</c:v>
                </c:pt>
                <c:pt idx="2267">
                  <c:v>2.2669999999999999</c:v>
                </c:pt>
                <c:pt idx="2268">
                  <c:v>2.2679999999999998</c:v>
                </c:pt>
                <c:pt idx="2269">
                  <c:v>2.2690000000000001</c:v>
                </c:pt>
                <c:pt idx="2270">
                  <c:v>2.27</c:v>
                </c:pt>
                <c:pt idx="2271">
                  <c:v>2.2709999999999999</c:v>
                </c:pt>
                <c:pt idx="2272">
                  <c:v>2.2719999999999998</c:v>
                </c:pt>
                <c:pt idx="2273">
                  <c:v>2.2730000000000001</c:v>
                </c:pt>
                <c:pt idx="2274">
                  <c:v>2.274</c:v>
                </c:pt>
                <c:pt idx="2275">
                  <c:v>2.2749999999999999</c:v>
                </c:pt>
                <c:pt idx="2276">
                  <c:v>2.2759999999999998</c:v>
                </c:pt>
                <c:pt idx="2277">
                  <c:v>2.2770000000000001</c:v>
                </c:pt>
                <c:pt idx="2278">
                  <c:v>2.278</c:v>
                </c:pt>
                <c:pt idx="2279">
                  <c:v>2.2789999999999999</c:v>
                </c:pt>
                <c:pt idx="2280">
                  <c:v>2.2799999999999998</c:v>
                </c:pt>
                <c:pt idx="2281">
                  <c:v>2.2810000000000001</c:v>
                </c:pt>
                <c:pt idx="2282">
                  <c:v>2.282</c:v>
                </c:pt>
                <c:pt idx="2283">
                  <c:v>2.2829999999999999</c:v>
                </c:pt>
                <c:pt idx="2284">
                  <c:v>2.2839999999999998</c:v>
                </c:pt>
                <c:pt idx="2285">
                  <c:v>2.2850000000000001</c:v>
                </c:pt>
                <c:pt idx="2286">
                  <c:v>2.286</c:v>
                </c:pt>
                <c:pt idx="2287">
                  <c:v>2.2869999999999999</c:v>
                </c:pt>
                <c:pt idx="2288">
                  <c:v>2.2879999999999998</c:v>
                </c:pt>
                <c:pt idx="2289">
                  <c:v>2.2890000000000001</c:v>
                </c:pt>
                <c:pt idx="2290">
                  <c:v>2.29</c:v>
                </c:pt>
                <c:pt idx="2291">
                  <c:v>2.2909999999999999</c:v>
                </c:pt>
                <c:pt idx="2292">
                  <c:v>2.2919999999999998</c:v>
                </c:pt>
                <c:pt idx="2293">
                  <c:v>2.2930000000000001</c:v>
                </c:pt>
                <c:pt idx="2294">
                  <c:v>2.294</c:v>
                </c:pt>
                <c:pt idx="2295">
                  <c:v>2.2949999999999999</c:v>
                </c:pt>
                <c:pt idx="2296">
                  <c:v>2.2959999999999998</c:v>
                </c:pt>
                <c:pt idx="2297">
                  <c:v>2.2970000000000002</c:v>
                </c:pt>
                <c:pt idx="2298">
                  <c:v>2.298</c:v>
                </c:pt>
                <c:pt idx="2299">
                  <c:v>2.2989999999999999</c:v>
                </c:pt>
                <c:pt idx="2300">
                  <c:v>2.2999999999999998</c:v>
                </c:pt>
                <c:pt idx="2301">
                  <c:v>2.3010000000000002</c:v>
                </c:pt>
                <c:pt idx="2302">
                  <c:v>2.302</c:v>
                </c:pt>
                <c:pt idx="2303">
                  <c:v>2.302999999999999</c:v>
                </c:pt>
                <c:pt idx="2304">
                  <c:v>2.3039999999999998</c:v>
                </c:pt>
                <c:pt idx="2305">
                  <c:v>2.3050000000000002</c:v>
                </c:pt>
                <c:pt idx="2306">
                  <c:v>2.306</c:v>
                </c:pt>
                <c:pt idx="2307">
                  <c:v>2.3069999999999991</c:v>
                </c:pt>
                <c:pt idx="2308">
                  <c:v>2.3079999999999998</c:v>
                </c:pt>
                <c:pt idx="2309">
                  <c:v>2.3090000000000002</c:v>
                </c:pt>
                <c:pt idx="2310">
                  <c:v>2.31</c:v>
                </c:pt>
                <c:pt idx="2311">
                  <c:v>2.3109999999999991</c:v>
                </c:pt>
                <c:pt idx="2312">
                  <c:v>2.3119999999999981</c:v>
                </c:pt>
                <c:pt idx="2313">
                  <c:v>2.3130000000000002</c:v>
                </c:pt>
                <c:pt idx="2314">
                  <c:v>2.3140000000000001</c:v>
                </c:pt>
                <c:pt idx="2315">
                  <c:v>2.3149999999999991</c:v>
                </c:pt>
                <c:pt idx="2316">
                  <c:v>2.3159999999999981</c:v>
                </c:pt>
                <c:pt idx="2317">
                  <c:v>2.3170000000000002</c:v>
                </c:pt>
                <c:pt idx="2318">
                  <c:v>2.3180000000000001</c:v>
                </c:pt>
                <c:pt idx="2319">
                  <c:v>2.3189999999999991</c:v>
                </c:pt>
                <c:pt idx="2320">
                  <c:v>2.3199999999999981</c:v>
                </c:pt>
                <c:pt idx="2321">
                  <c:v>2.3210000000000002</c:v>
                </c:pt>
                <c:pt idx="2322">
                  <c:v>2.3220000000000001</c:v>
                </c:pt>
                <c:pt idx="2323">
                  <c:v>2.323</c:v>
                </c:pt>
                <c:pt idx="2324">
                  <c:v>2.3239999999999998</c:v>
                </c:pt>
                <c:pt idx="2325">
                  <c:v>2.3250000000000002</c:v>
                </c:pt>
                <c:pt idx="2326">
                  <c:v>2.3260000000000001</c:v>
                </c:pt>
                <c:pt idx="2327">
                  <c:v>2.327</c:v>
                </c:pt>
                <c:pt idx="2328">
                  <c:v>2.3279999999999998</c:v>
                </c:pt>
                <c:pt idx="2329">
                  <c:v>2.3290000000000002</c:v>
                </c:pt>
                <c:pt idx="2330">
                  <c:v>2.33</c:v>
                </c:pt>
                <c:pt idx="2331">
                  <c:v>2.3309999999999991</c:v>
                </c:pt>
                <c:pt idx="2332">
                  <c:v>2.3319999999999981</c:v>
                </c:pt>
                <c:pt idx="2333">
                  <c:v>2.3330000000000002</c:v>
                </c:pt>
                <c:pt idx="2334">
                  <c:v>2.3340000000000001</c:v>
                </c:pt>
                <c:pt idx="2335">
                  <c:v>2.3349999999999991</c:v>
                </c:pt>
                <c:pt idx="2336">
                  <c:v>2.3359999999999981</c:v>
                </c:pt>
                <c:pt idx="2337">
                  <c:v>2.3370000000000002</c:v>
                </c:pt>
                <c:pt idx="2338">
                  <c:v>2.3380000000000001</c:v>
                </c:pt>
                <c:pt idx="2339">
                  <c:v>2.3389999999999991</c:v>
                </c:pt>
                <c:pt idx="2340">
                  <c:v>2.34</c:v>
                </c:pt>
                <c:pt idx="2341">
                  <c:v>2.3410000000000002</c:v>
                </c:pt>
                <c:pt idx="2342">
                  <c:v>2.3420000000000001</c:v>
                </c:pt>
                <c:pt idx="2343">
                  <c:v>2.343</c:v>
                </c:pt>
                <c:pt idx="2344">
                  <c:v>2.3439999999999999</c:v>
                </c:pt>
                <c:pt idx="2345">
                  <c:v>2.3450000000000002</c:v>
                </c:pt>
                <c:pt idx="2346">
                  <c:v>2.3460000000000001</c:v>
                </c:pt>
                <c:pt idx="2347">
                  <c:v>2.347</c:v>
                </c:pt>
                <c:pt idx="2348">
                  <c:v>2.3479999999999999</c:v>
                </c:pt>
                <c:pt idx="2349">
                  <c:v>2.3490000000000002</c:v>
                </c:pt>
                <c:pt idx="2350">
                  <c:v>2.35</c:v>
                </c:pt>
                <c:pt idx="2351">
                  <c:v>2.3509999999999991</c:v>
                </c:pt>
                <c:pt idx="2352">
                  <c:v>2.3519999999999981</c:v>
                </c:pt>
                <c:pt idx="2353">
                  <c:v>2.3530000000000002</c:v>
                </c:pt>
                <c:pt idx="2354">
                  <c:v>2.3540000000000001</c:v>
                </c:pt>
                <c:pt idx="2355">
                  <c:v>2.3549999999999991</c:v>
                </c:pt>
                <c:pt idx="2356">
                  <c:v>2.3559999999999981</c:v>
                </c:pt>
                <c:pt idx="2357">
                  <c:v>2.3570000000000002</c:v>
                </c:pt>
                <c:pt idx="2358">
                  <c:v>2.3580000000000001</c:v>
                </c:pt>
                <c:pt idx="2359">
                  <c:v>2.3589999999999991</c:v>
                </c:pt>
                <c:pt idx="2360">
                  <c:v>2.36</c:v>
                </c:pt>
                <c:pt idx="2361">
                  <c:v>2.3610000000000002</c:v>
                </c:pt>
                <c:pt idx="2362">
                  <c:v>2.3620000000000001</c:v>
                </c:pt>
                <c:pt idx="2363">
                  <c:v>2.363</c:v>
                </c:pt>
                <c:pt idx="2364">
                  <c:v>2.3639999999999999</c:v>
                </c:pt>
                <c:pt idx="2365">
                  <c:v>2.3650000000000002</c:v>
                </c:pt>
                <c:pt idx="2366">
                  <c:v>2.3660000000000001</c:v>
                </c:pt>
                <c:pt idx="2367">
                  <c:v>2.367</c:v>
                </c:pt>
                <c:pt idx="2368">
                  <c:v>2.3679999999999999</c:v>
                </c:pt>
                <c:pt idx="2369">
                  <c:v>2.3690000000000002</c:v>
                </c:pt>
                <c:pt idx="2370">
                  <c:v>2.37</c:v>
                </c:pt>
                <c:pt idx="2371">
                  <c:v>2.371</c:v>
                </c:pt>
                <c:pt idx="2372">
                  <c:v>2.371999999999999</c:v>
                </c:pt>
                <c:pt idx="2373">
                  <c:v>2.3730000000000002</c:v>
                </c:pt>
                <c:pt idx="2374">
                  <c:v>2.3740000000000001</c:v>
                </c:pt>
                <c:pt idx="2375">
                  <c:v>2.375</c:v>
                </c:pt>
                <c:pt idx="2376">
                  <c:v>2.375999999999999</c:v>
                </c:pt>
                <c:pt idx="2377">
                  <c:v>2.376999999999998</c:v>
                </c:pt>
                <c:pt idx="2378">
                  <c:v>2.3780000000000001</c:v>
                </c:pt>
                <c:pt idx="2379">
                  <c:v>2.379</c:v>
                </c:pt>
                <c:pt idx="2380">
                  <c:v>2.38</c:v>
                </c:pt>
                <c:pt idx="2381">
                  <c:v>2.3809999999999998</c:v>
                </c:pt>
                <c:pt idx="2382">
                  <c:v>2.3820000000000001</c:v>
                </c:pt>
                <c:pt idx="2383">
                  <c:v>2.383</c:v>
                </c:pt>
                <c:pt idx="2384">
                  <c:v>2.3839999999999999</c:v>
                </c:pt>
                <c:pt idx="2385">
                  <c:v>2.3849999999999998</c:v>
                </c:pt>
                <c:pt idx="2386">
                  <c:v>2.3860000000000001</c:v>
                </c:pt>
                <c:pt idx="2387">
                  <c:v>2.387</c:v>
                </c:pt>
                <c:pt idx="2388">
                  <c:v>2.3879999999999999</c:v>
                </c:pt>
                <c:pt idx="2389">
                  <c:v>2.3889999999999998</c:v>
                </c:pt>
                <c:pt idx="2390">
                  <c:v>2.39</c:v>
                </c:pt>
                <c:pt idx="2391">
                  <c:v>2.391</c:v>
                </c:pt>
                <c:pt idx="2392">
                  <c:v>2.391999999999999</c:v>
                </c:pt>
                <c:pt idx="2393">
                  <c:v>2.392999999999998</c:v>
                </c:pt>
                <c:pt idx="2394">
                  <c:v>2.3940000000000001</c:v>
                </c:pt>
                <c:pt idx="2395">
                  <c:v>2.395</c:v>
                </c:pt>
                <c:pt idx="2396">
                  <c:v>2.395999999999999</c:v>
                </c:pt>
                <c:pt idx="2397">
                  <c:v>2.396999999999998</c:v>
                </c:pt>
                <c:pt idx="2398">
                  <c:v>2.3980000000000001</c:v>
                </c:pt>
                <c:pt idx="2399">
                  <c:v>2.399</c:v>
                </c:pt>
                <c:pt idx="2400">
                  <c:v>2.4</c:v>
                </c:pt>
                <c:pt idx="2401">
                  <c:v>2.4009999999999998</c:v>
                </c:pt>
                <c:pt idx="2402">
                  <c:v>2.4020000000000001</c:v>
                </c:pt>
                <c:pt idx="2403">
                  <c:v>2.403</c:v>
                </c:pt>
                <c:pt idx="2404">
                  <c:v>2.4039999999999999</c:v>
                </c:pt>
                <c:pt idx="2405">
                  <c:v>2.4049999999999998</c:v>
                </c:pt>
                <c:pt idx="2406">
                  <c:v>2.4060000000000001</c:v>
                </c:pt>
                <c:pt idx="2407">
                  <c:v>2.407</c:v>
                </c:pt>
                <c:pt idx="2408">
                  <c:v>2.4079999999999999</c:v>
                </c:pt>
                <c:pt idx="2409">
                  <c:v>2.4089999999999998</c:v>
                </c:pt>
                <c:pt idx="2410">
                  <c:v>2.41</c:v>
                </c:pt>
                <c:pt idx="2411">
                  <c:v>2.411</c:v>
                </c:pt>
                <c:pt idx="2412">
                  <c:v>2.411999999999999</c:v>
                </c:pt>
                <c:pt idx="2413">
                  <c:v>2.412999999999998</c:v>
                </c:pt>
                <c:pt idx="2414">
                  <c:v>2.4140000000000001</c:v>
                </c:pt>
                <c:pt idx="2415">
                  <c:v>2.415</c:v>
                </c:pt>
                <c:pt idx="2416">
                  <c:v>2.415999999999999</c:v>
                </c:pt>
                <c:pt idx="2417">
                  <c:v>2.416999999999998</c:v>
                </c:pt>
                <c:pt idx="2418">
                  <c:v>2.4180000000000001</c:v>
                </c:pt>
                <c:pt idx="2419">
                  <c:v>2.419</c:v>
                </c:pt>
                <c:pt idx="2420">
                  <c:v>2.42</c:v>
                </c:pt>
                <c:pt idx="2421">
                  <c:v>2.4209999999999998</c:v>
                </c:pt>
                <c:pt idx="2422">
                  <c:v>2.4220000000000002</c:v>
                </c:pt>
                <c:pt idx="2423">
                  <c:v>2.423</c:v>
                </c:pt>
                <c:pt idx="2424">
                  <c:v>2.4239999999999999</c:v>
                </c:pt>
                <c:pt idx="2425">
                  <c:v>2.4249999999999998</c:v>
                </c:pt>
                <c:pt idx="2426">
                  <c:v>2.4260000000000002</c:v>
                </c:pt>
                <c:pt idx="2427">
                  <c:v>2.427</c:v>
                </c:pt>
                <c:pt idx="2428">
                  <c:v>2.4279999999999999</c:v>
                </c:pt>
                <c:pt idx="2429">
                  <c:v>2.4289999999999998</c:v>
                </c:pt>
                <c:pt idx="2430">
                  <c:v>2.4300000000000002</c:v>
                </c:pt>
                <c:pt idx="2431">
                  <c:v>2.431</c:v>
                </c:pt>
                <c:pt idx="2432">
                  <c:v>2.4319999999999991</c:v>
                </c:pt>
                <c:pt idx="2433">
                  <c:v>2.4329999999999981</c:v>
                </c:pt>
                <c:pt idx="2434">
                  <c:v>2.4340000000000002</c:v>
                </c:pt>
                <c:pt idx="2435">
                  <c:v>2.4350000000000001</c:v>
                </c:pt>
                <c:pt idx="2436">
                  <c:v>2.4359999999999991</c:v>
                </c:pt>
                <c:pt idx="2437">
                  <c:v>2.4369999999999981</c:v>
                </c:pt>
                <c:pt idx="2438">
                  <c:v>2.4380000000000002</c:v>
                </c:pt>
                <c:pt idx="2439">
                  <c:v>2.4390000000000001</c:v>
                </c:pt>
                <c:pt idx="2440">
                  <c:v>2.44</c:v>
                </c:pt>
                <c:pt idx="2441">
                  <c:v>2.4409999999999998</c:v>
                </c:pt>
                <c:pt idx="2442">
                  <c:v>2.4420000000000002</c:v>
                </c:pt>
                <c:pt idx="2443">
                  <c:v>2.4430000000000001</c:v>
                </c:pt>
                <c:pt idx="2444">
                  <c:v>2.444</c:v>
                </c:pt>
                <c:pt idx="2445">
                  <c:v>2.4449999999999998</c:v>
                </c:pt>
                <c:pt idx="2446">
                  <c:v>2.4460000000000002</c:v>
                </c:pt>
                <c:pt idx="2447">
                  <c:v>2.4470000000000001</c:v>
                </c:pt>
                <c:pt idx="2448">
                  <c:v>2.448</c:v>
                </c:pt>
                <c:pt idx="2449">
                  <c:v>2.4489999999999998</c:v>
                </c:pt>
                <c:pt idx="2450">
                  <c:v>2.4500000000000002</c:v>
                </c:pt>
                <c:pt idx="2451">
                  <c:v>2.4510000000000001</c:v>
                </c:pt>
                <c:pt idx="2452">
                  <c:v>2.4519999999999991</c:v>
                </c:pt>
                <c:pt idx="2453">
                  <c:v>2.4529999999999981</c:v>
                </c:pt>
                <c:pt idx="2454">
                  <c:v>2.4540000000000002</c:v>
                </c:pt>
                <c:pt idx="2455">
                  <c:v>2.4550000000000001</c:v>
                </c:pt>
                <c:pt idx="2456">
                  <c:v>2.4559999999999991</c:v>
                </c:pt>
                <c:pt idx="2457">
                  <c:v>2.4569999999999981</c:v>
                </c:pt>
                <c:pt idx="2458">
                  <c:v>2.4580000000000002</c:v>
                </c:pt>
                <c:pt idx="2459">
                  <c:v>2.4590000000000001</c:v>
                </c:pt>
                <c:pt idx="2460">
                  <c:v>2.46</c:v>
                </c:pt>
                <c:pt idx="2461">
                  <c:v>2.4609999999999999</c:v>
                </c:pt>
                <c:pt idx="2462">
                  <c:v>2.4620000000000002</c:v>
                </c:pt>
                <c:pt idx="2463">
                  <c:v>2.4630000000000001</c:v>
                </c:pt>
                <c:pt idx="2464">
                  <c:v>2.464</c:v>
                </c:pt>
                <c:pt idx="2465">
                  <c:v>2.4649999999999999</c:v>
                </c:pt>
                <c:pt idx="2466">
                  <c:v>2.4660000000000002</c:v>
                </c:pt>
                <c:pt idx="2467">
                  <c:v>2.4670000000000001</c:v>
                </c:pt>
                <c:pt idx="2468">
                  <c:v>2.468</c:v>
                </c:pt>
                <c:pt idx="2469">
                  <c:v>2.4689999999999999</c:v>
                </c:pt>
                <c:pt idx="2470">
                  <c:v>2.4700000000000002</c:v>
                </c:pt>
                <c:pt idx="2471">
                  <c:v>2.4710000000000001</c:v>
                </c:pt>
                <c:pt idx="2472">
                  <c:v>2.472</c:v>
                </c:pt>
                <c:pt idx="2473">
                  <c:v>2.472999999999999</c:v>
                </c:pt>
                <c:pt idx="2474">
                  <c:v>2.4740000000000002</c:v>
                </c:pt>
                <c:pt idx="2475">
                  <c:v>2.4750000000000001</c:v>
                </c:pt>
                <c:pt idx="2476">
                  <c:v>2.476</c:v>
                </c:pt>
                <c:pt idx="2477">
                  <c:v>2.476999999999999</c:v>
                </c:pt>
                <c:pt idx="2478">
                  <c:v>2.4780000000000002</c:v>
                </c:pt>
                <c:pt idx="2479">
                  <c:v>2.4790000000000001</c:v>
                </c:pt>
                <c:pt idx="2480">
                  <c:v>2.48</c:v>
                </c:pt>
                <c:pt idx="2481">
                  <c:v>2.4809999999999999</c:v>
                </c:pt>
                <c:pt idx="2482">
                  <c:v>2.4820000000000002</c:v>
                </c:pt>
                <c:pt idx="2483">
                  <c:v>2.4830000000000001</c:v>
                </c:pt>
                <c:pt idx="2484">
                  <c:v>2.484</c:v>
                </c:pt>
                <c:pt idx="2485">
                  <c:v>2.4849999999999999</c:v>
                </c:pt>
                <c:pt idx="2486">
                  <c:v>2.4860000000000002</c:v>
                </c:pt>
                <c:pt idx="2487">
                  <c:v>2.4870000000000001</c:v>
                </c:pt>
                <c:pt idx="2488">
                  <c:v>2.488</c:v>
                </c:pt>
                <c:pt idx="2489">
                  <c:v>2.4889999999999999</c:v>
                </c:pt>
                <c:pt idx="2490">
                  <c:v>2.4900000000000002</c:v>
                </c:pt>
                <c:pt idx="2491">
                  <c:v>2.4910000000000001</c:v>
                </c:pt>
                <c:pt idx="2492">
                  <c:v>2.492</c:v>
                </c:pt>
                <c:pt idx="2493">
                  <c:v>2.492999999999999</c:v>
                </c:pt>
                <c:pt idx="2494">
                  <c:v>2.4940000000000002</c:v>
                </c:pt>
                <c:pt idx="2495">
                  <c:v>2.4950000000000001</c:v>
                </c:pt>
                <c:pt idx="2496">
                  <c:v>2.496</c:v>
                </c:pt>
                <c:pt idx="2497">
                  <c:v>2.496999999999999</c:v>
                </c:pt>
                <c:pt idx="2498">
                  <c:v>2.4980000000000002</c:v>
                </c:pt>
                <c:pt idx="2499">
                  <c:v>2.4990000000000001</c:v>
                </c:pt>
                <c:pt idx="2500">
                  <c:v>2.5</c:v>
                </c:pt>
                <c:pt idx="2501">
                  <c:v>2.5009999999999999</c:v>
                </c:pt>
                <c:pt idx="2502">
                  <c:v>2.5019999999999998</c:v>
                </c:pt>
                <c:pt idx="2503">
                  <c:v>2.5030000000000001</c:v>
                </c:pt>
                <c:pt idx="2504">
                  <c:v>2.504</c:v>
                </c:pt>
                <c:pt idx="2505">
                  <c:v>2.5049999999999999</c:v>
                </c:pt>
                <c:pt idx="2506">
                  <c:v>2.5059999999999998</c:v>
                </c:pt>
                <c:pt idx="2507">
                  <c:v>2.5070000000000001</c:v>
                </c:pt>
                <c:pt idx="2508">
                  <c:v>2.508</c:v>
                </c:pt>
                <c:pt idx="2509">
                  <c:v>2.5089999999999999</c:v>
                </c:pt>
                <c:pt idx="2510">
                  <c:v>2.5099999999999998</c:v>
                </c:pt>
                <c:pt idx="2511">
                  <c:v>2.5110000000000001</c:v>
                </c:pt>
                <c:pt idx="2512">
                  <c:v>2.512</c:v>
                </c:pt>
                <c:pt idx="2513">
                  <c:v>2.512999999999999</c:v>
                </c:pt>
                <c:pt idx="2514">
                  <c:v>2.5139999999999998</c:v>
                </c:pt>
                <c:pt idx="2515">
                  <c:v>2.5150000000000001</c:v>
                </c:pt>
                <c:pt idx="2516">
                  <c:v>2.516</c:v>
                </c:pt>
                <c:pt idx="2517">
                  <c:v>2.516999999999999</c:v>
                </c:pt>
                <c:pt idx="2518">
                  <c:v>2.5179999999999998</c:v>
                </c:pt>
                <c:pt idx="2519">
                  <c:v>2.5190000000000001</c:v>
                </c:pt>
                <c:pt idx="2520">
                  <c:v>2.52</c:v>
                </c:pt>
                <c:pt idx="2521">
                  <c:v>2.5209999999999999</c:v>
                </c:pt>
                <c:pt idx="2522">
                  <c:v>2.5219999999999998</c:v>
                </c:pt>
                <c:pt idx="2523">
                  <c:v>2.5230000000000001</c:v>
                </c:pt>
                <c:pt idx="2524">
                  <c:v>2.524</c:v>
                </c:pt>
                <c:pt idx="2525">
                  <c:v>2.5249999999999999</c:v>
                </c:pt>
                <c:pt idx="2526">
                  <c:v>2.5259999999999998</c:v>
                </c:pt>
                <c:pt idx="2527">
                  <c:v>2.5270000000000001</c:v>
                </c:pt>
                <c:pt idx="2528">
                  <c:v>2.528</c:v>
                </c:pt>
                <c:pt idx="2529">
                  <c:v>2.5289999999999999</c:v>
                </c:pt>
                <c:pt idx="2530">
                  <c:v>2.5299999999999998</c:v>
                </c:pt>
                <c:pt idx="2531">
                  <c:v>2.5310000000000001</c:v>
                </c:pt>
                <c:pt idx="2532">
                  <c:v>2.532</c:v>
                </c:pt>
                <c:pt idx="2533">
                  <c:v>2.532999999999999</c:v>
                </c:pt>
                <c:pt idx="2534">
                  <c:v>2.5339999999999998</c:v>
                </c:pt>
                <c:pt idx="2535">
                  <c:v>2.5350000000000001</c:v>
                </c:pt>
                <c:pt idx="2536">
                  <c:v>2.536</c:v>
                </c:pt>
                <c:pt idx="2537">
                  <c:v>2.536999999999999</c:v>
                </c:pt>
                <c:pt idx="2538">
                  <c:v>2.5379999999999998</c:v>
                </c:pt>
                <c:pt idx="2539">
                  <c:v>2.5390000000000001</c:v>
                </c:pt>
                <c:pt idx="2540">
                  <c:v>2.54</c:v>
                </c:pt>
                <c:pt idx="2541">
                  <c:v>2.5409999999999999</c:v>
                </c:pt>
                <c:pt idx="2542">
                  <c:v>2.5419999999999998</c:v>
                </c:pt>
                <c:pt idx="2543">
                  <c:v>2.5430000000000001</c:v>
                </c:pt>
                <c:pt idx="2544">
                  <c:v>2.544</c:v>
                </c:pt>
                <c:pt idx="2545">
                  <c:v>2.5449999999999999</c:v>
                </c:pt>
                <c:pt idx="2546">
                  <c:v>2.5459999999999998</c:v>
                </c:pt>
                <c:pt idx="2547">
                  <c:v>2.5470000000000002</c:v>
                </c:pt>
                <c:pt idx="2548">
                  <c:v>2.548</c:v>
                </c:pt>
                <c:pt idx="2549">
                  <c:v>2.5489999999999999</c:v>
                </c:pt>
                <c:pt idx="2550">
                  <c:v>2.5499999999999998</c:v>
                </c:pt>
                <c:pt idx="2551">
                  <c:v>2.5510000000000002</c:v>
                </c:pt>
                <c:pt idx="2552">
                  <c:v>2.552</c:v>
                </c:pt>
                <c:pt idx="2553">
                  <c:v>2.552999999999999</c:v>
                </c:pt>
                <c:pt idx="2554">
                  <c:v>2.5539999999999998</c:v>
                </c:pt>
                <c:pt idx="2555">
                  <c:v>2.5550000000000002</c:v>
                </c:pt>
                <c:pt idx="2556">
                  <c:v>2.556</c:v>
                </c:pt>
                <c:pt idx="2557">
                  <c:v>2.5569999999999991</c:v>
                </c:pt>
                <c:pt idx="2558">
                  <c:v>2.5579999999999998</c:v>
                </c:pt>
                <c:pt idx="2559">
                  <c:v>2.5590000000000002</c:v>
                </c:pt>
                <c:pt idx="2560">
                  <c:v>2.56</c:v>
                </c:pt>
                <c:pt idx="2561">
                  <c:v>2.5609999999999999</c:v>
                </c:pt>
                <c:pt idx="2562">
                  <c:v>2.5619999999999998</c:v>
                </c:pt>
                <c:pt idx="2563">
                  <c:v>2.5630000000000002</c:v>
                </c:pt>
                <c:pt idx="2564">
                  <c:v>2.5640000000000001</c:v>
                </c:pt>
                <c:pt idx="2565">
                  <c:v>2.5649999999999999</c:v>
                </c:pt>
                <c:pt idx="2566">
                  <c:v>2.5659999999999998</c:v>
                </c:pt>
                <c:pt idx="2567">
                  <c:v>2.5670000000000002</c:v>
                </c:pt>
                <c:pt idx="2568">
                  <c:v>2.5680000000000001</c:v>
                </c:pt>
                <c:pt idx="2569">
                  <c:v>2.569</c:v>
                </c:pt>
                <c:pt idx="2570">
                  <c:v>2.57</c:v>
                </c:pt>
                <c:pt idx="2571">
                  <c:v>2.5710000000000002</c:v>
                </c:pt>
                <c:pt idx="2572">
                  <c:v>2.5720000000000001</c:v>
                </c:pt>
                <c:pt idx="2573">
                  <c:v>2.573</c:v>
                </c:pt>
                <c:pt idx="2574">
                  <c:v>2.5739999999999998</c:v>
                </c:pt>
                <c:pt idx="2575">
                  <c:v>2.5750000000000002</c:v>
                </c:pt>
                <c:pt idx="2576">
                  <c:v>2.5760000000000001</c:v>
                </c:pt>
                <c:pt idx="2577">
                  <c:v>2.577</c:v>
                </c:pt>
                <c:pt idx="2578">
                  <c:v>2.5779999999999998</c:v>
                </c:pt>
                <c:pt idx="2579">
                  <c:v>2.5790000000000002</c:v>
                </c:pt>
                <c:pt idx="2580">
                  <c:v>2.58</c:v>
                </c:pt>
                <c:pt idx="2581">
                  <c:v>2.581</c:v>
                </c:pt>
                <c:pt idx="2582">
                  <c:v>2.5819999999999999</c:v>
                </c:pt>
                <c:pt idx="2583">
                  <c:v>2.5830000000000002</c:v>
                </c:pt>
                <c:pt idx="2584">
                  <c:v>2.5840000000000001</c:v>
                </c:pt>
                <c:pt idx="2585">
                  <c:v>2.585</c:v>
                </c:pt>
                <c:pt idx="2586">
                  <c:v>2.5859999999999999</c:v>
                </c:pt>
                <c:pt idx="2587">
                  <c:v>2.5870000000000002</c:v>
                </c:pt>
                <c:pt idx="2588">
                  <c:v>2.5880000000000001</c:v>
                </c:pt>
                <c:pt idx="2589">
                  <c:v>2.589</c:v>
                </c:pt>
                <c:pt idx="2590">
                  <c:v>2.59</c:v>
                </c:pt>
                <c:pt idx="2591">
                  <c:v>2.5910000000000002</c:v>
                </c:pt>
                <c:pt idx="2592">
                  <c:v>2.5920000000000001</c:v>
                </c:pt>
                <c:pt idx="2593">
                  <c:v>2.593</c:v>
                </c:pt>
                <c:pt idx="2594">
                  <c:v>2.5939999999999999</c:v>
                </c:pt>
                <c:pt idx="2595">
                  <c:v>2.5950000000000002</c:v>
                </c:pt>
                <c:pt idx="2596">
                  <c:v>2.5960000000000001</c:v>
                </c:pt>
                <c:pt idx="2597">
                  <c:v>2.597</c:v>
                </c:pt>
                <c:pt idx="2598">
                  <c:v>2.5979999999999999</c:v>
                </c:pt>
                <c:pt idx="2599">
                  <c:v>2.5990000000000002</c:v>
                </c:pt>
                <c:pt idx="2600">
                  <c:v>2.6</c:v>
                </c:pt>
                <c:pt idx="2601">
                  <c:v>2.601</c:v>
                </c:pt>
                <c:pt idx="2602">
                  <c:v>2.6019999999999999</c:v>
                </c:pt>
                <c:pt idx="2603">
                  <c:v>2.6030000000000002</c:v>
                </c:pt>
                <c:pt idx="2604">
                  <c:v>2.6040000000000001</c:v>
                </c:pt>
                <c:pt idx="2605">
                  <c:v>2.605</c:v>
                </c:pt>
                <c:pt idx="2606">
                  <c:v>2.6059999999999999</c:v>
                </c:pt>
                <c:pt idx="2607">
                  <c:v>2.6070000000000002</c:v>
                </c:pt>
                <c:pt idx="2608">
                  <c:v>2.6080000000000001</c:v>
                </c:pt>
                <c:pt idx="2609">
                  <c:v>2.609</c:v>
                </c:pt>
                <c:pt idx="2610">
                  <c:v>2.61</c:v>
                </c:pt>
                <c:pt idx="2611">
                  <c:v>2.6110000000000002</c:v>
                </c:pt>
                <c:pt idx="2612">
                  <c:v>2.6120000000000001</c:v>
                </c:pt>
                <c:pt idx="2613">
                  <c:v>2.613</c:v>
                </c:pt>
                <c:pt idx="2614">
                  <c:v>2.6139999999999999</c:v>
                </c:pt>
                <c:pt idx="2615">
                  <c:v>2.6150000000000002</c:v>
                </c:pt>
                <c:pt idx="2616">
                  <c:v>2.6160000000000001</c:v>
                </c:pt>
                <c:pt idx="2617">
                  <c:v>2.617</c:v>
                </c:pt>
                <c:pt idx="2618">
                  <c:v>2.6179999999999999</c:v>
                </c:pt>
                <c:pt idx="2619">
                  <c:v>2.6190000000000002</c:v>
                </c:pt>
                <c:pt idx="2620">
                  <c:v>2.62</c:v>
                </c:pt>
                <c:pt idx="2621">
                  <c:v>2.621</c:v>
                </c:pt>
                <c:pt idx="2622">
                  <c:v>2.6219999999999999</c:v>
                </c:pt>
                <c:pt idx="2623">
                  <c:v>2.6230000000000002</c:v>
                </c:pt>
                <c:pt idx="2624">
                  <c:v>2.6240000000000001</c:v>
                </c:pt>
                <c:pt idx="2625">
                  <c:v>2.625</c:v>
                </c:pt>
                <c:pt idx="2626">
                  <c:v>2.6259999999999999</c:v>
                </c:pt>
                <c:pt idx="2627">
                  <c:v>2.6269999999999998</c:v>
                </c:pt>
                <c:pt idx="2628">
                  <c:v>2.6280000000000001</c:v>
                </c:pt>
                <c:pt idx="2629">
                  <c:v>2.629</c:v>
                </c:pt>
                <c:pt idx="2630">
                  <c:v>2.63</c:v>
                </c:pt>
                <c:pt idx="2631">
                  <c:v>2.6309999999999998</c:v>
                </c:pt>
                <c:pt idx="2632">
                  <c:v>2.6320000000000001</c:v>
                </c:pt>
                <c:pt idx="2633">
                  <c:v>2.633</c:v>
                </c:pt>
                <c:pt idx="2634">
                  <c:v>2.6339999999999999</c:v>
                </c:pt>
                <c:pt idx="2635">
                  <c:v>2.6349999999999998</c:v>
                </c:pt>
                <c:pt idx="2636">
                  <c:v>2.6360000000000001</c:v>
                </c:pt>
                <c:pt idx="2637">
                  <c:v>2.637</c:v>
                </c:pt>
                <c:pt idx="2638">
                  <c:v>2.6379999999999999</c:v>
                </c:pt>
                <c:pt idx="2639">
                  <c:v>2.6389999999999998</c:v>
                </c:pt>
                <c:pt idx="2640">
                  <c:v>2.64</c:v>
                </c:pt>
                <c:pt idx="2641">
                  <c:v>2.641</c:v>
                </c:pt>
                <c:pt idx="2642">
                  <c:v>2.6419999999999999</c:v>
                </c:pt>
                <c:pt idx="2643">
                  <c:v>2.6429999999999998</c:v>
                </c:pt>
                <c:pt idx="2644">
                  <c:v>2.6440000000000001</c:v>
                </c:pt>
                <c:pt idx="2645">
                  <c:v>2.645</c:v>
                </c:pt>
                <c:pt idx="2646">
                  <c:v>2.6459999999999999</c:v>
                </c:pt>
                <c:pt idx="2647">
                  <c:v>2.6469999999999998</c:v>
                </c:pt>
                <c:pt idx="2648">
                  <c:v>2.6480000000000001</c:v>
                </c:pt>
                <c:pt idx="2649">
                  <c:v>2.649</c:v>
                </c:pt>
                <c:pt idx="2650">
                  <c:v>2.65</c:v>
                </c:pt>
                <c:pt idx="2651">
                  <c:v>2.6509999999999998</c:v>
                </c:pt>
                <c:pt idx="2652">
                  <c:v>2.6520000000000001</c:v>
                </c:pt>
                <c:pt idx="2653">
                  <c:v>2.653</c:v>
                </c:pt>
                <c:pt idx="2654">
                  <c:v>2.6539999999999999</c:v>
                </c:pt>
                <c:pt idx="2655">
                  <c:v>2.6549999999999998</c:v>
                </c:pt>
                <c:pt idx="2656">
                  <c:v>2.6560000000000001</c:v>
                </c:pt>
                <c:pt idx="2657">
                  <c:v>2.657</c:v>
                </c:pt>
                <c:pt idx="2658">
                  <c:v>2.6579999999999999</c:v>
                </c:pt>
                <c:pt idx="2659">
                  <c:v>2.6589999999999998</c:v>
                </c:pt>
                <c:pt idx="2660">
                  <c:v>2.66</c:v>
                </c:pt>
                <c:pt idx="2661">
                  <c:v>2.661</c:v>
                </c:pt>
                <c:pt idx="2662">
                  <c:v>2.6619999999999999</c:v>
                </c:pt>
                <c:pt idx="2663">
                  <c:v>2.6629999999999998</c:v>
                </c:pt>
                <c:pt idx="2664">
                  <c:v>2.6640000000000001</c:v>
                </c:pt>
                <c:pt idx="2665">
                  <c:v>2.665</c:v>
                </c:pt>
                <c:pt idx="2666">
                  <c:v>2.6659999999999999</c:v>
                </c:pt>
                <c:pt idx="2667">
                  <c:v>2.6669999999999998</c:v>
                </c:pt>
                <c:pt idx="2668">
                  <c:v>2.6680000000000001</c:v>
                </c:pt>
                <c:pt idx="2669">
                  <c:v>2.669</c:v>
                </c:pt>
                <c:pt idx="2670">
                  <c:v>2.67</c:v>
                </c:pt>
                <c:pt idx="2671">
                  <c:v>2.6709999999999998</c:v>
                </c:pt>
                <c:pt idx="2672">
                  <c:v>2.6720000000000002</c:v>
                </c:pt>
                <c:pt idx="2673">
                  <c:v>2.673</c:v>
                </c:pt>
                <c:pt idx="2674">
                  <c:v>2.6739999999999999</c:v>
                </c:pt>
                <c:pt idx="2675">
                  <c:v>2.6749999999999998</c:v>
                </c:pt>
                <c:pt idx="2676">
                  <c:v>2.6760000000000002</c:v>
                </c:pt>
                <c:pt idx="2677">
                  <c:v>2.677</c:v>
                </c:pt>
                <c:pt idx="2678">
                  <c:v>2.6779999999999999</c:v>
                </c:pt>
                <c:pt idx="2679">
                  <c:v>2.6789999999999998</c:v>
                </c:pt>
                <c:pt idx="2680">
                  <c:v>2.68</c:v>
                </c:pt>
                <c:pt idx="2681">
                  <c:v>2.681</c:v>
                </c:pt>
                <c:pt idx="2682">
                  <c:v>2.6819999999999999</c:v>
                </c:pt>
                <c:pt idx="2683">
                  <c:v>2.6829999999999998</c:v>
                </c:pt>
                <c:pt idx="2684">
                  <c:v>2.6840000000000002</c:v>
                </c:pt>
                <c:pt idx="2685">
                  <c:v>2.6850000000000001</c:v>
                </c:pt>
                <c:pt idx="2686">
                  <c:v>2.6859999999999999</c:v>
                </c:pt>
                <c:pt idx="2687">
                  <c:v>2.6869999999999998</c:v>
                </c:pt>
                <c:pt idx="2688">
                  <c:v>2.6880000000000002</c:v>
                </c:pt>
                <c:pt idx="2689">
                  <c:v>2.6890000000000001</c:v>
                </c:pt>
                <c:pt idx="2690">
                  <c:v>2.69</c:v>
                </c:pt>
                <c:pt idx="2691">
                  <c:v>2.6909999999999998</c:v>
                </c:pt>
                <c:pt idx="2692">
                  <c:v>2.6920000000000002</c:v>
                </c:pt>
                <c:pt idx="2693">
                  <c:v>2.6930000000000001</c:v>
                </c:pt>
                <c:pt idx="2694">
                  <c:v>2.694</c:v>
                </c:pt>
                <c:pt idx="2695">
                  <c:v>2.6949999999999998</c:v>
                </c:pt>
                <c:pt idx="2696">
                  <c:v>2.6960000000000002</c:v>
                </c:pt>
                <c:pt idx="2697">
                  <c:v>2.6970000000000001</c:v>
                </c:pt>
                <c:pt idx="2698">
                  <c:v>2.698</c:v>
                </c:pt>
                <c:pt idx="2699">
                  <c:v>2.6989999999999998</c:v>
                </c:pt>
                <c:pt idx="2700">
                  <c:v>2.7</c:v>
                </c:pt>
                <c:pt idx="2701">
                  <c:v>2.7010000000000001</c:v>
                </c:pt>
                <c:pt idx="2702">
                  <c:v>2.702</c:v>
                </c:pt>
                <c:pt idx="2703">
                  <c:v>2.7029999999999998</c:v>
                </c:pt>
                <c:pt idx="2704">
                  <c:v>2.7040000000000002</c:v>
                </c:pt>
                <c:pt idx="2705">
                  <c:v>2.7050000000000001</c:v>
                </c:pt>
                <c:pt idx="2706">
                  <c:v>2.706</c:v>
                </c:pt>
                <c:pt idx="2707">
                  <c:v>2.7069999999999999</c:v>
                </c:pt>
                <c:pt idx="2708">
                  <c:v>2.7080000000000002</c:v>
                </c:pt>
                <c:pt idx="2709">
                  <c:v>2.7090000000000001</c:v>
                </c:pt>
                <c:pt idx="2710">
                  <c:v>2.71</c:v>
                </c:pt>
                <c:pt idx="2711">
                  <c:v>2.7109999999999999</c:v>
                </c:pt>
                <c:pt idx="2712">
                  <c:v>2.7120000000000002</c:v>
                </c:pt>
                <c:pt idx="2713">
                  <c:v>2.7130000000000001</c:v>
                </c:pt>
                <c:pt idx="2714">
                  <c:v>2.714</c:v>
                </c:pt>
                <c:pt idx="2715">
                  <c:v>2.7149999999999999</c:v>
                </c:pt>
                <c:pt idx="2716">
                  <c:v>2.7160000000000002</c:v>
                </c:pt>
                <c:pt idx="2717">
                  <c:v>2.7170000000000001</c:v>
                </c:pt>
                <c:pt idx="2718">
                  <c:v>2.718</c:v>
                </c:pt>
                <c:pt idx="2719">
                  <c:v>2.7189999999999999</c:v>
                </c:pt>
                <c:pt idx="2720">
                  <c:v>2.72</c:v>
                </c:pt>
                <c:pt idx="2721">
                  <c:v>2.7210000000000001</c:v>
                </c:pt>
                <c:pt idx="2722">
                  <c:v>2.722</c:v>
                </c:pt>
                <c:pt idx="2723">
                  <c:v>2.7229999999999999</c:v>
                </c:pt>
                <c:pt idx="2724">
                  <c:v>2.7240000000000002</c:v>
                </c:pt>
                <c:pt idx="2725">
                  <c:v>2.7250000000000001</c:v>
                </c:pt>
                <c:pt idx="2726">
                  <c:v>2.726</c:v>
                </c:pt>
                <c:pt idx="2727">
                  <c:v>2.7269999999999999</c:v>
                </c:pt>
                <c:pt idx="2728">
                  <c:v>2.7280000000000002</c:v>
                </c:pt>
                <c:pt idx="2729">
                  <c:v>2.7290000000000001</c:v>
                </c:pt>
                <c:pt idx="2730">
                  <c:v>2.73</c:v>
                </c:pt>
                <c:pt idx="2731">
                  <c:v>2.7309999999999999</c:v>
                </c:pt>
                <c:pt idx="2732">
                  <c:v>2.7320000000000002</c:v>
                </c:pt>
                <c:pt idx="2733">
                  <c:v>2.7330000000000001</c:v>
                </c:pt>
                <c:pt idx="2734">
                  <c:v>2.734</c:v>
                </c:pt>
                <c:pt idx="2735">
                  <c:v>2.7349999999999999</c:v>
                </c:pt>
                <c:pt idx="2736">
                  <c:v>2.7360000000000002</c:v>
                </c:pt>
                <c:pt idx="2737">
                  <c:v>2.7370000000000001</c:v>
                </c:pt>
                <c:pt idx="2738">
                  <c:v>2.738</c:v>
                </c:pt>
                <c:pt idx="2739">
                  <c:v>2.7389999999999999</c:v>
                </c:pt>
                <c:pt idx="2740">
                  <c:v>2.74</c:v>
                </c:pt>
                <c:pt idx="2741">
                  <c:v>2.7410000000000001</c:v>
                </c:pt>
                <c:pt idx="2742">
                  <c:v>2.742</c:v>
                </c:pt>
                <c:pt idx="2743">
                  <c:v>2.7429999999999999</c:v>
                </c:pt>
                <c:pt idx="2744">
                  <c:v>2.7440000000000002</c:v>
                </c:pt>
                <c:pt idx="2745">
                  <c:v>2.7450000000000001</c:v>
                </c:pt>
                <c:pt idx="2746">
                  <c:v>2.746</c:v>
                </c:pt>
                <c:pt idx="2747">
                  <c:v>2.7469999999999999</c:v>
                </c:pt>
                <c:pt idx="2748">
                  <c:v>2.7480000000000002</c:v>
                </c:pt>
                <c:pt idx="2749">
                  <c:v>2.7490000000000001</c:v>
                </c:pt>
                <c:pt idx="2750">
                  <c:v>2.75</c:v>
                </c:pt>
                <c:pt idx="2751">
                  <c:v>2.7509999999999999</c:v>
                </c:pt>
                <c:pt idx="2752">
                  <c:v>2.7519999999999998</c:v>
                </c:pt>
                <c:pt idx="2753">
                  <c:v>2.7530000000000001</c:v>
                </c:pt>
                <c:pt idx="2754">
                  <c:v>2.754</c:v>
                </c:pt>
                <c:pt idx="2755">
                  <c:v>2.7549999999999999</c:v>
                </c:pt>
                <c:pt idx="2756">
                  <c:v>2.7559999999999998</c:v>
                </c:pt>
                <c:pt idx="2757">
                  <c:v>2.7570000000000001</c:v>
                </c:pt>
                <c:pt idx="2758">
                  <c:v>2.758</c:v>
                </c:pt>
                <c:pt idx="2759">
                  <c:v>2.7589999999999999</c:v>
                </c:pt>
                <c:pt idx="2760">
                  <c:v>2.76</c:v>
                </c:pt>
                <c:pt idx="2761">
                  <c:v>2.7610000000000001</c:v>
                </c:pt>
                <c:pt idx="2762">
                  <c:v>2.762</c:v>
                </c:pt>
                <c:pt idx="2763">
                  <c:v>2.7629999999999999</c:v>
                </c:pt>
                <c:pt idx="2764">
                  <c:v>2.7639999999999998</c:v>
                </c:pt>
                <c:pt idx="2765">
                  <c:v>2.7650000000000001</c:v>
                </c:pt>
                <c:pt idx="2766">
                  <c:v>2.766</c:v>
                </c:pt>
                <c:pt idx="2767">
                  <c:v>2.7669999999999999</c:v>
                </c:pt>
                <c:pt idx="2768">
                  <c:v>2.7679999999999998</c:v>
                </c:pt>
                <c:pt idx="2769">
                  <c:v>2.7690000000000001</c:v>
                </c:pt>
                <c:pt idx="2770">
                  <c:v>2.77</c:v>
                </c:pt>
                <c:pt idx="2771">
                  <c:v>2.7709999999999999</c:v>
                </c:pt>
                <c:pt idx="2772">
                  <c:v>2.7719999999999998</c:v>
                </c:pt>
                <c:pt idx="2773">
                  <c:v>2.7730000000000001</c:v>
                </c:pt>
                <c:pt idx="2774">
                  <c:v>2.774</c:v>
                </c:pt>
                <c:pt idx="2775">
                  <c:v>2.7749999999999999</c:v>
                </c:pt>
                <c:pt idx="2776">
                  <c:v>2.7759999999999998</c:v>
                </c:pt>
                <c:pt idx="2777">
                  <c:v>2.7770000000000001</c:v>
                </c:pt>
                <c:pt idx="2778">
                  <c:v>2.778</c:v>
                </c:pt>
                <c:pt idx="2779">
                  <c:v>2.7789999999999999</c:v>
                </c:pt>
                <c:pt idx="2780">
                  <c:v>2.78</c:v>
                </c:pt>
                <c:pt idx="2781">
                  <c:v>2.7810000000000001</c:v>
                </c:pt>
                <c:pt idx="2782">
                  <c:v>2.782</c:v>
                </c:pt>
                <c:pt idx="2783">
                  <c:v>2.7829999999999999</c:v>
                </c:pt>
                <c:pt idx="2784">
                  <c:v>2.7839999999999998</c:v>
                </c:pt>
                <c:pt idx="2785">
                  <c:v>2.7850000000000001</c:v>
                </c:pt>
                <c:pt idx="2786">
                  <c:v>2.786</c:v>
                </c:pt>
                <c:pt idx="2787">
                  <c:v>2.7869999999999999</c:v>
                </c:pt>
                <c:pt idx="2788">
                  <c:v>2.7879999999999998</c:v>
                </c:pt>
                <c:pt idx="2789">
                  <c:v>2.7890000000000001</c:v>
                </c:pt>
                <c:pt idx="2790">
                  <c:v>2.79</c:v>
                </c:pt>
                <c:pt idx="2791">
                  <c:v>2.7909999999999999</c:v>
                </c:pt>
                <c:pt idx="2792">
                  <c:v>2.7919999999999998</c:v>
                </c:pt>
                <c:pt idx="2793">
                  <c:v>2.7930000000000001</c:v>
                </c:pt>
                <c:pt idx="2794">
                  <c:v>2.794</c:v>
                </c:pt>
                <c:pt idx="2795">
                  <c:v>2.7949999999999999</c:v>
                </c:pt>
                <c:pt idx="2796">
                  <c:v>2.7959999999999998</c:v>
                </c:pt>
                <c:pt idx="2797">
                  <c:v>2.7970000000000002</c:v>
                </c:pt>
                <c:pt idx="2798">
                  <c:v>2.798</c:v>
                </c:pt>
                <c:pt idx="2799">
                  <c:v>2.7989999999999999</c:v>
                </c:pt>
                <c:pt idx="2800">
                  <c:v>2.8</c:v>
                </c:pt>
                <c:pt idx="2801">
                  <c:v>2.8010000000000002</c:v>
                </c:pt>
                <c:pt idx="2802">
                  <c:v>2.802</c:v>
                </c:pt>
                <c:pt idx="2803">
                  <c:v>2.802999999999999</c:v>
                </c:pt>
                <c:pt idx="2804">
                  <c:v>2.8039999999999998</c:v>
                </c:pt>
                <c:pt idx="2805">
                  <c:v>2.8050000000000002</c:v>
                </c:pt>
                <c:pt idx="2806">
                  <c:v>2.806</c:v>
                </c:pt>
                <c:pt idx="2807">
                  <c:v>2.8069999999999991</c:v>
                </c:pt>
                <c:pt idx="2808">
                  <c:v>2.8079999999999998</c:v>
                </c:pt>
                <c:pt idx="2809">
                  <c:v>2.8090000000000002</c:v>
                </c:pt>
                <c:pt idx="2810">
                  <c:v>2.81</c:v>
                </c:pt>
                <c:pt idx="2811">
                  <c:v>2.8109999999999991</c:v>
                </c:pt>
                <c:pt idx="2812">
                  <c:v>2.8119999999999981</c:v>
                </c:pt>
                <c:pt idx="2813">
                  <c:v>2.8130000000000002</c:v>
                </c:pt>
                <c:pt idx="2814">
                  <c:v>2.8140000000000001</c:v>
                </c:pt>
                <c:pt idx="2815">
                  <c:v>2.8149999999999991</c:v>
                </c:pt>
                <c:pt idx="2816">
                  <c:v>2.8159999999999981</c:v>
                </c:pt>
                <c:pt idx="2817">
                  <c:v>2.8170000000000002</c:v>
                </c:pt>
                <c:pt idx="2818">
                  <c:v>2.8180000000000001</c:v>
                </c:pt>
                <c:pt idx="2819">
                  <c:v>2.8189999999999991</c:v>
                </c:pt>
                <c:pt idx="2820">
                  <c:v>2.82</c:v>
                </c:pt>
                <c:pt idx="2821">
                  <c:v>2.8210000000000002</c:v>
                </c:pt>
                <c:pt idx="2822">
                  <c:v>2.8220000000000001</c:v>
                </c:pt>
                <c:pt idx="2823">
                  <c:v>2.823</c:v>
                </c:pt>
                <c:pt idx="2824">
                  <c:v>2.8239999999999998</c:v>
                </c:pt>
                <c:pt idx="2825">
                  <c:v>2.8250000000000002</c:v>
                </c:pt>
                <c:pt idx="2826">
                  <c:v>2.8260000000000001</c:v>
                </c:pt>
                <c:pt idx="2827">
                  <c:v>2.827</c:v>
                </c:pt>
                <c:pt idx="2828">
                  <c:v>2.8279999999999998</c:v>
                </c:pt>
                <c:pt idx="2829">
                  <c:v>2.8290000000000002</c:v>
                </c:pt>
                <c:pt idx="2830">
                  <c:v>2.83</c:v>
                </c:pt>
                <c:pt idx="2831">
                  <c:v>2.8309999999999991</c:v>
                </c:pt>
                <c:pt idx="2832">
                  <c:v>2.8319999999999981</c:v>
                </c:pt>
                <c:pt idx="2833">
                  <c:v>2.8330000000000002</c:v>
                </c:pt>
                <c:pt idx="2834">
                  <c:v>2.8340000000000001</c:v>
                </c:pt>
                <c:pt idx="2835">
                  <c:v>2.8349999999999991</c:v>
                </c:pt>
                <c:pt idx="2836">
                  <c:v>2.8359999999999981</c:v>
                </c:pt>
                <c:pt idx="2837">
                  <c:v>2.8370000000000002</c:v>
                </c:pt>
                <c:pt idx="2838">
                  <c:v>2.8380000000000001</c:v>
                </c:pt>
                <c:pt idx="2839">
                  <c:v>2.8389999999999991</c:v>
                </c:pt>
                <c:pt idx="2840">
                  <c:v>2.84</c:v>
                </c:pt>
                <c:pt idx="2841">
                  <c:v>2.8410000000000002</c:v>
                </c:pt>
                <c:pt idx="2842">
                  <c:v>2.8420000000000001</c:v>
                </c:pt>
                <c:pt idx="2843">
                  <c:v>2.843</c:v>
                </c:pt>
                <c:pt idx="2844">
                  <c:v>2.8439999999999999</c:v>
                </c:pt>
                <c:pt idx="2845">
                  <c:v>2.8450000000000002</c:v>
                </c:pt>
                <c:pt idx="2846">
                  <c:v>2.8460000000000001</c:v>
                </c:pt>
                <c:pt idx="2847">
                  <c:v>2.847</c:v>
                </c:pt>
                <c:pt idx="2848">
                  <c:v>2.8479999999999999</c:v>
                </c:pt>
                <c:pt idx="2849">
                  <c:v>2.8490000000000002</c:v>
                </c:pt>
                <c:pt idx="2850">
                  <c:v>2.85</c:v>
                </c:pt>
                <c:pt idx="2851">
                  <c:v>2.8509999999999991</c:v>
                </c:pt>
                <c:pt idx="2852">
                  <c:v>2.8519999999999981</c:v>
                </c:pt>
                <c:pt idx="2853">
                  <c:v>2.8530000000000002</c:v>
                </c:pt>
                <c:pt idx="2854">
                  <c:v>2.8540000000000001</c:v>
                </c:pt>
                <c:pt idx="2855">
                  <c:v>2.8549999999999991</c:v>
                </c:pt>
                <c:pt idx="2856">
                  <c:v>2.8559999999999981</c:v>
                </c:pt>
                <c:pt idx="2857">
                  <c:v>2.8570000000000002</c:v>
                </c:pt>
                <c:pt idx="2858">
                  <c:v>2.8580000000000001</c:v>
                </c:pt>
                <c:pt idx="2859">
                  <c:v>2.8589999999999991</c:v>
                </c:pt>
                <c:pt idx="2860">
                  <c:v>2.86</c:v>
                </c:pt>
                <c:pt idx="2861">
                  <c:v>2.8610000000000002</c:v>
                </c:pt>
                <c:pt idx="2862">
                  <c:v>2.8620000000000001</c:v>
                </c:pt>
                <c:pt idx="2863">
                  <c:v>2.863</c:v>
                </c:pt>
                <c:pt idx="2864">
                  <c:v>2.8639999999999999</c:v>
                </c:pt>
                <c:pt idx="2865">
                  <c:v>2.8650000000000002</c:v>
                </c:pt>
                <c:pt idx="2866">
                  <c:v>2.8660000000000001</c:v>
                </c:pt>
                <c:pt idx="2867">
                  <c:v>2.867</c:v>
                </c:pt>
                <c:pt idx="2868">
                  <c:v>2.8679999999999999</c:v>
                </c:pt>
                <c:pt idx="2869">
                  <c:v>2.8690000000000002</c:v>
                </c:pt>
                <c:pt idx="2870">
                  <c:v>2.87</c:v>
                </c:pt>
                <c:pt idx="2871">
                  <c:v>2.871</c:v>
                </c:pt>
                <c:pt idx="2872">
                  <c:v>2.871999999999999</c:v>
                </c:pt>
                <c:pt idx="2873">
                  <c:v>2.8730000000000002</c:v>
                </c:pt>
                <c:pt idx="2874">
                  <c:v>2.8740000000000001</c:v>
                </c:pt>
                <c:pt idx="2875">
                  <c:v>2.875</c:v>
                </c:pt>
                <c:pt idx="2876">
                  <c:v>2.875999999999999</c:v>
                </c:pt>
                <c:pt idx="2877">
                  <c:v>2.876999999999998</c:v>
                </c:pt>
                <c:pt idx="2878">
                  <c:v>2.8780000000000001</c:v>
                </c:pt>
                <c:pt idx="2879">
                  <c:v>2.879</c:v>
                </c:pt>
                <c:pt idx="2880">
                  <c:v>2.88</c:v>
                </c:pt>
                <c:pt idx="2881">
                  <c:v>2.8809999999999998</c:v>
                </c:pt>
                <c:pt idx="2882">
                  <c:v>2.8820000000000001</c:v>
                </c:pt>
                <c:pt idx="2883">
                  <c:v>2.883</c:v>
                </c:pt>
                <c:pt idx="2884">
                  <c:v>2.8839999999999999</c:v>
                </c:pt>
                <c:pt idx="2885">
                  <c:v>2.8849999999999998</c:v>
                </c:pt>
                <c:pt idx="2886">
                  <c:v>2.8860000000000001</c:v>
                </c:pt>
                <c:pt idx="2887">
                  <c:v>2.887</c:v>
                </c:pt>
                <c:pt idx="2888">
                  <c:v>2.8879999999999999</c:v>
                </c:pt>
                <c:pt idx="2889">
                  <c:v>2.8889999999999998</c:v>
                </c:pt>
                <c:pt idx="2890">
                  <c:v>2.89</c:v>
                </c:pt>
                <c:pt idx="2891">
                  <c:v>2.891</c:v>
                </c:pt>
                <c:pt idx="2892">
                  <c:v>2.891999999999999</c:v>
                </c:pt>
                <c:pt idx="2893">
                  <c:v>2.892999999999998</c:v>
                </c:pt>
                <c:pt idx="2894">
                  <c:v>2.8940000000000001</c:v>
                </c:pt>
                <c:pt idx="2895">
                  <c:v>2.895</c:v>
                </c:pt>
                <c:pt idx="2896">
                  <c:v>2.895999999999999</c:v>
                </c:pt>
                <c:pt idx="2897">
                  <c:v>2.896999999999998</c:v>
                </c:pt>
                <c:pt idx="2898">
                  <c:v>2.8980000000000001</c:v>
                </c:pt>
                <c:pt idx="2899">
                  <c:v>2.899</c:v>
                </c:pt>
                <c:pt idx="2900">
                  <c:v>2.9</c:v>
                </c:pt>
                <c:pt idx="2901">
                  <c:v>2.9009999999999998</c:v>
                </c:pt>
                <c:pt idx="2902">
                  <c:v>2.9020000000000001</c:v>
                </c:pt>
                <c:pt idx="2903">
                  <c:v>2.903</c:v>
                </c:pt>
                <c:pt idx="2904">
                  <c:v>2.9039999999999999</c:v>
                </c:pt>
                <c:pt idx="2905">
                  <c:v>2.9049999999999998</c:v>
                </c:pt>
                <c:pt idx="2906">
                  <c:v>2.9060000000000001</c:v>
                </c:pt>
                <c:pt idx="2907">
                  <c:v>2.907</c:v>
                </c:pt>
                <c:pt idx="2908">
                  <c:v>2.9079999999999999</c:v>
                </c:pt>
                <c:pt idx="2909">
                  <c:v>2.9089999999999998</c:v>
                </c:pt>
                <c:pt idx="2910">
                  <c:v>2.91</c:v>
                </c:pt>
                <c:pt idx="2911">
                  <c:v>2.911</c:v>
                </c:pt>
                <c:pt idx="2912">
                  <c:v>2.911999999999999</c:v>
                </c:pt>
                <c:pt idx="2913">
                  <c:v>2.912999999999998</c:v>
                </c:pt>
                <c:pt idx="2914">
                  <c:v>2.9140000000000001</c:v>
                </c:pt>
                <c:pt idx="2915">
                  <c:v>2.915</c:v>
                </c:pt>
                <c:pt idx="2916">
                  <c:v>2.915999999999999</c:v>
                </c:pt>
                <c:pt idx="2917">
                  <c:v>2.916999999999998</c:v>
                </c:pt>
                <c:pt idx="2918">
                  <c:v>2.9180000000000001</c:v>
                </c:pt>
                <c:pt idx="2919">
                  <c:v>2.919</c:v>
                </c:pt>
                <c:pt idx="2920">
                  <c:v>2.92</c:v>
                </c:pt>
                <c:pt idx="2921">
                  <c:v>2.9209999999999998</c:v>
                </c:pt>
                <c:pt idx="2922">
                  <c:v>2.9220000000000002</c:v>
                </c:pt>
                <c:pt idx="2923">
                  <c:v>2.923</c:v>
                </c:pt>
                <c:pt idx="2924">
                  <c:v>2.9239999999999999</c:v>
                </c:pt>
                <c:pt idx="2925">
                  <c:v>2.9249999999999998</c:v>
                </c:pt>
                <c:pt idx="2926">
                  <c:v>2.9260000000000002</c:v>
                </c:pt>
                <c:pt idx="2927">
                  <c:v>2.927</c:v>
                </c:pt>
                <c:pt idx="2928">
                  <c:v>2.9279999999999999</c:v>
                </c:pt>
                <c:pt idx="2929">
                  <c:v>2.9289999999999998</c:v>
                </c:pt>
                <c:pt idx="2930">
                  <c:v>2.93</c:v>
                </c:pt>
                <c:pt idx="2931">
                  <c:v>2.931</c:v>
                </c:pt>
                <c:pt idx="2932">
                  <c:v>2.9319999999999991</c:v>
                </c:pt>
                <c:pt idx="2933">
                  <c:v>2.9329999999999981</c:v>
                </c:pt>
                <c:pt idx="2934">
                  <c:v>2.9340000000000002</c:v>
                </c:pt>
                <c:pt idx="2935">
                  <c:v>2.9350000000000001</c:v>
                </c:pt>
                <c:pt idx="2936">
                  <c:v>2.9359999999999991</c:v>
                </c:pt>
                <c:pt idx="2937">
                  <c:v>2.9369999999999981</c:v>
                </c:pt>
                <c:pt idx="2938">
                  <c:v>2.9380000000000002</c:v>
                </c:pt>
                <c:pt idx="2939">
                  <c:v>2.9390000000000001</c:v>
                </c:pt>
                <c:pt idx="2940">
                  <c:v>2.94</c:v>
                </c:pt>
                <c:pt idx="2941">
                  <c:v>2.9409999999999998</c:v>
                </c:pt>
                <c:pt idx="2942">
                  <c:v>2.9420000000000002</c:v>
                </c:pt>
                <c:pt idx="2943">
                  <c:v>2.9430000000000001</c:v>
                </c:pt>
                <c:pt idx="2944">
                  <c:v>2.944</c:v>
                </c:pt>
                <c:pt idx="2945">
                  <c:v>2.9449999999999998</c:v>
                </c:pt>
                <c:pt idx="2946">
                  <c:v>2.9460000000000002</c:v>
                </c:pt>
                <c:pt idx="2947">
                  <c:v>2.9470000000000001</c:v>
                </c:pt>
                <c:pt idx="2948">
                  <c:v>2.948</c:v>
                </c:pt>
                <c:pt idx="2949">
                  <c:v>2.9489999999999998</c:v>
                </c:pt>
                <c:pt idx="2950">
                  <c:v>2.95</c:v>
                </c:pt>
                <c:pt idx="2951">
                  <c:v>2.9510000000000001</c:v>
                </c:pt>
                <c:pt idx="2952">
                  <c:v>2.9519999999999991</c:v>
                </c:pt>
                <c:pt idx="2953">
                  <c:v>2.9529999999999981</c:v>
                </c:pt>
                <c:pt idx="2954">
                  <c:v>2.9540000000000002</c:v>
                </c:pt>
                <c:pt idx="2955">
                  <c:v>2.9550000000000001</c:v>
                </c:pt>
                <c:pt idx="2956">
                  <c:v>2.9559999999999991</c:v>
                </c:pt>
                <c:pt idx="2957">
                  <c:v>2.9569999999999981</c:v>
                </c:pt>
                <c:pt idx="2958">
                  <c:v>2.9580000000000002</c:v>
                </c:pt>
                <c:pt idx="2959">
                  <c:v>2.9590000000000001</c:v>
                </c:pt>
                <c:pt idx="2960">
                  <c:v>2.96</c:v>
                </c:pt>
                <c:pt idx="2961">
                  <c:v>2.9609999999999999</c:v>
                </c:pt>
                <c:pt idx="2962">
                  <c:v>2.9620000000000002</c:v>
                </c:pt>
                <c:pt idx="2963">
                  <c:v>2.9630000000000001</c:v>
                </c:pt>
                <c:pt idx="2964">
                  <c:v>2.964</c:v>
                </c:pt>
                <c:pt idx="2965">
                  <c:v>2.9649999999999999</c:v>
                </c:pt>
                <c:pt idx="2966">
                  <c:v>2.9660000000000002</c:v>
                </c:pt>
                <c:pt idx="2967">
                  <c:v>2.9670000000000001</c:v>
                </c:pt>
                <c:pt idx="2968">
                  <c:v>2.968</c:v>
                </c:pt>
                <c:pt idx="2969">
                  <c:v>2.9689999999999999</c:v>
                </c:pt>
                <c:pt idx="2970">
                  <c:v>2.97</c:v>
                </c:pt>
                <c:pt idx="2971">
                  <c:v>2.9710000000000001</c:v>
                </c:pt>
                <c:pt idx="2972">
                  <c:v>2.972</c:v>
                </c:pt>
                <c:pt idx="2973">
                  <c:v>2.972999999999999</c:v>
                </c:pt>
                <c:pt idx="2974">
                  <c:v>2.9740000000000002</c:v>
                </c:pt>
                <c:pt idx="2975">
                  <c:v>2.9750000000000001</c:v>
                </c:pt>
                <c:pt idx="2976">
                  <c:v>2.976</c:v>
                </c:pt>
                <c:pt idx="2977">
                  <c:v>2.976999999999999</c:v>
                </c:pt>
                <c:pt idx="2978">
                  <c:v>2.9780000000000002</c:v>
                </c:pt>
                <c:pt idx="2979">
                  <c:v>2.9790000000000001</c:v>
                </c:pt>
                <c:pt idx="2980">
                  <c:v>2.98</c:v>
                </c:pt>
                <c:pt idx="2981">
                  <c:v>2.9809999999999999</c:v>
                </c:pt>
                <c:pt idx="2982">
                  <c:v>2.9820000000000002</c:v>
                </c:pt>
                <c:pt idx="2983">
                  <c:v>2.9830000000000001</c:v>
                </c:pt>
                <c:pt idx="2984">
                  <c:v>2.984</c:v>
                </c:pt>
                <c:pt idx="2985">
                  <c:v>2.9849999999999999</c:v>
                </c:pt>
                <c:pt idx="2986">
                  <c:v>2.9860000000000002</c:v>
                </c:pt>
                <c:pt idx="2987">
                  <c:v>2.9870000000000001</c:v>
                </c:pt>
                <c:pt idx="2988">
                  <c:v>2.988</c:v>
                </c:pt>
                <c:pt idx="2989">
                  <c:v>2.9889999999999999</c:v>
                </c:pt>
                <c:pt idx="2990">
                  <c:v>2.99</c:v>
                </c:pt>
                <c:pt idx="2991">
                  <c:v>2.9910000000000001</c:v>
                </c:pt>
                <c:pt idx="2992">
                  <c:v>2.992</c:v>
                </c:pt>
                <c:pt idx="2993">
                  <c:v>2.992999999999999</c:v>
                </c:pt>
                <c:pt idx="2994">
                  <c:v>2.9940000000000002</c:v>
                </c:pt>
                <c:pt idx="2995">
                  <c:v>2.9950000000000001</c:v>
                </c:pt>
                <c:pt idx="2996">
                  <c:v>2.996</c:v>
                </c:pt>
                <c:pt idx="2997">
                  <c:v>2.996999999999999</c:v>
                </c:pt>
                <c:pt idx="2998">
                  <c:v>2.9980000000000002</c:v>
                </c:pt>
                <c:pt idx="2999">
                  <c:v>2.9990000000000001</c:v>
                </c:pt>
                <c:pt idx="3000">
                  <c:v>3</c:v>
                </c:pt>
                <c:pt idx="3001">
                  <c:v>3.0009999999999999</c:v>
                </c:pt>
                <c:pt idx="3002">
                  <c:v>3.0019999999999998</c:v>
                </c:pt>
                <c:pt idx="3003">
                  <c:v>3.0030000000000001</c:v>
                </c:pt>
                <c:pt idx="3004">
                  <c:v>3.004</c:v>
                </c:pt>
                <c:pt idx="3005">
                  <c:v>3.0049999999999999</c:v>
                </c:pt>
                <c:pt idx="3006">
                  <c:v>3.0059999999999998</c:v>
                </c:pt>
                <c:pt idx="3007">
                  <c:v>3.0070000000000001</c:v>
                </c:pt>
                <c:pt idx="3008">
                  <c:v>3.008</c:v>
                </c:pt>
                <c:pt idx="3009">
                  <c:v>3.0089999999999999</c:v>
                </c:pt>
                <c:pt idx="3010">
                  <c:v>3.01</c:v>
                </c:pt>
                <c:pt idx="3011">
                  <c:v>3.0110000000000001</c:v>
                </c:pt>
                <c:pt idx="3012">
                  <c:v>3.012</c:v>
                </c:pt>
                <c:pt idx="3013">
                  <c:v>3.012999999999999</c:v>
                </c:pt>
                <c:pt idx="3014">
                  <c:v>3.0139999999999998</c:v>
                </c:pt>
                <c:pt idx="3015">
                  <c:v>3.0150000000000001</c:v>
                </c:pt>
                <c:pt idx="3016">
                  <c:v>3.016</c:v>
                </c:pt>
                <c:pt idx="3017">
                  <c:v>3.016999999999999</c:v>
                </c:pt>
                <c:pt idx="3018">
                  <c:v>3.0179999999999998</c:v>
                </c:pt>
                <c:pt idx="3019">
                  <c:v>3.0190000000000001</c:v>
                </c:pt>
                <c:pt idx="3020">
                  <c:v>3.02</c:v>
                </c:pt>
                <c:pt idx="3021">
                  <c:v>3.0209999999999999</c:v>
                </c:pt>
                <c:pt idx="3022">
                  <c:v>3.0219999999999998</c:v>
                </c:pt>
                <c:pt idx="3023">
                  <c:v>3.0230000000000001</c:v>
                </c:pt>
                <c:pt idx="3024">
                  <c:v>3.024</c:v>
                </c:pt>
                <c:pt idx="3025">
                  <c:v>3.0249999999999999</c:v>
                </c:pt>
                <c:pt idx="3026">
                  <c:v>3.0259999999999998</c:v>
                </c:pt>
                <c:pt idx="3027">
                  <c:v>3.0270000000000001</c:v>
                </c:pt>
                <c:pt idx="3028">
                  <c:v>3.028</c:v>
                </c:pt>
                <c:pt idx="3029">
                  <c:v>3.0289999999999999</c:v>
                </c:pt>
                <c:pt idx="3030">
                  <c:v>3.03</c:v>
                </c:pt>
                <c:pt idx="3031">
                  <c:v>3.0310000000000001</c:v>
                </c:pt>
                <c:pt idx="3032">
                  <c:v>3.032</c:v>
                </c:pt>
                <c:pt idx="3033">
                  <c:v>3.032999999999999</c:v>
                </c:pt>
                <c:pt idx="3034">
                  <c:v>3.0339999999999998</c:v>
                </c:pt>
                <c:pt idx="3035">
                  <c:v>3.0350000000000001</c:v>
                </c:pt>
                <c:pt idx="3036">
                  <c:v>3.036</c:v>
                </c:pt>
                <c:pt idx="3037">
                  <c:v>3.036999999999999</c:v>
                </c:pt>
                <c:pt idx="3038">
                  <c:v>3.0379999999999998</c:v>
                </c:pt>
                <c:pt idx="3039">
                  <c:v>3.0390000000000001</c:v>
                </c:pt>
                <c:pt idx="3040">
                  <c:v>3.04</c:v>
                </c:pt>
                <c:pt idx="3041">
                  <c:v>3.0409999999999999</c:v>
                </c:pt>
                <c:pt idx="3042">
                  <c:v>3.0419999999999998</c:v>
                </c:pt>
                <c:pt idx="3043">
                  <c:v>3.0430000000000001</c:v>
                </c:pt>
                <c:pt idx="3044">
                  <c:v>3.044</c:v>
                </c:pt>
                <c:pt idx="3045">
                  <c:v>3.0449999999999999</c:v>
                </c:pt>
                <c:pt idx="3046">
                  <c:v>3.0459999999999998</c:v>
                </c:pt>
                <c:pt idx="3047">
                  <c:v>3.0470000000000002</c:v>
                </c:pt>
                <c:pt idx="3048">
                  <c:v>3.048</c:v>
                </c:pt>
                <c:pt idx="3049">
                  <c:v>3.0489999999999999</c:v>
                </c:pt>
                <c:pt idx="3050">
                  <c:v>3.05</c:v>
                </c:pt>
                <c:pt idx="3051">
                  <c:v>3.0510000000000002</c:v>
                </c:pt>
                <c:pt idx="3052">
                  <c:v>3.052</c:v>
                </c:pt>
                <c:pt idx="3053">
                  <c:v>3.052999999999999</c:v>
                </c:pt>
                <c:pt idx="3054">
                  <c:v>3.0539999999999998</c:v>
                </c:pt>
                <c:pt idx="3055">
                  <c:v>3.0550000000000002</c:v>
                </c:pt>
                <c:pt idx="3056">
                  <c:v>3.056</c:v>
                </c:pt>
                <c:pt idx="3057">
                  <c:v>3.0569999999999991</c:v>
                </c:pt>
                <c:pt idx="3058">
                  <c:v>3.0579999999999998</c:v>
                </c:pt>
                <c:pt idx="3059">
                  <c:v>3.0590000000000002</c:v>
                </c:pt>
                <c:pt idx="3060">
                  <c:v>3.06</c:v>
                </c:pt>
                <c:pt idx="3061">
                  <c:v>3.0609999999999999</c:v>
                </c:pt>
                <c:pt idx="3062">
                  <c:v>3.0619999999999998</c:v>
                </c:pt>
                <c:pt idx="3063">
                  <c:v>3.0630000000000002</c:v>
                </c:pt>
                <c:pt idx="3064">
                  <c:v>3.0640000000000001</c:v>
                </c:pt>
                <c:pt idx="3065">
                  <c:v>3.0649999999999999</c:v>
                </c:pt>
                <c:pt idx="3066">
                  <c:v>3.0659999999999998</c:v>
                </c:pt>
                <c:pt idx="3067">
                  <c:v>3.0670000000000002</c:v>
                </c:pt>
                <c:pt idx="3068">
                  <c:v>3.0680000000000001</c:v>
                </c:pt>
                <c:pt idx="3069">
                  <c:v>3.069</c:v>
                </c:pt>
                <c:pt idx="3070">
                  <c:v>3.07</c:v>
                </c:pt>
                <c:pt idx="3071">
                  <c:v>3.0710000000000002</c:v>
                </c:pt>
                <c:pt idx="3072">
                  <c:v>3.0720000000000001</c:v>
                </c:pt>
                <c:pt idx="3073">
                  <c:v>3.073</c:v>
                </c:pt>
                <c:pt idx="3074">
                  <c:v>3.0739999999999998</c:v>
                </c:pt>
                <c:pt idx="3075">
                  <c:v>3.0750000000000002</c:v>
                </c:pt>
                <c:pt idx="3076">
                  <c:v>3.0760000000000001</c:v>
                </c:pt>
                <c:pt idx="3077">
                  <c:v>3.077</c:v>
                </c:pt>
                <c:pt idx="3078">
                  <c:v>3.0779999999999998</c:v>
                </c:pt>
                <c:pt idx="3079">
                  <c:v>3.0790000000000002</c:v>
                </c:pt>
                <c:pt idx="3080">
                  <c:v>3.08</c:v>
                </c:pt>
                <c:pt idx="3081">
                  <c:v>3.081</c:v>
                </c:pt>
                <c:pt idx="3082">
                  <c:v>3.0819999999999999</c:v>
                </c:pt>
                <c:pt idx="3083">
                  <c:v>3.0830000000000002</c:v>
                </c:pt>
                <c:pt idx="3084">
                  <c:v>3.0840000000000001</c:v>
                </c:pt>
                <c:pt idx="3085">
                  <c:v>3.085</c:v>
                </c:pt>
                <c:pt idx="3086">
                  <c:v>3.0859999999999999</c:v>
                </c:pt>
                <c:pt idx="3087">
                  <c:v>3.0870000000000002</c:v>
                </c:pt>
                <c:pt idx="3088">
                  <c:v>3.0880000000000001</c:v>
                </c:pt>
                <c:pt idx="3089">
                  <c:v>3.089</c:v>
                </c:pt>
                <c:pt idx="3090">
                  <c:v>3.09</c:v>
                </c:pt>
                <c:pt idx="3091">
                  <c:v>3.0910000000000002</c:v>
                </c:pt>
                <c:pt idx="3092">
                  <c:v>3.0920000000000001</c:v>
                </c:pt>
                <c:pt idx="3093">
                  <c:v>3.093</c:v>
                </c:pt>
                <c:pt idx="3094">
                  <c:v>3.0939999999999999</c:v>
                </c:pt>
                <c:pt idx="3095">
                  <c:v>3.0950000000000002</c:v>
                </c:pt>
                <c:pt idx="3096">
                  <c:v>3.0960000000000001</c:v>
                </c:pt>
                <c:pt idx="3097">
                  <c:v>3.097</c:v>
                </c:pt>
                <c:pt idx="3098">
                  <c:v>3.0979999999999999</c:v>
                </c:pt>
                <c:pt idx="3099">
                  <c:v>3.0990000000000002</c:v>
                </c:pt>
                <c:pt idx="3100">
                  <c:v>3.1</c:v>
                </c:pt>
                <c:pt idx="3101">
                  <c:v>3.101</c:v>
                </c:pt>
                <c:pt idx="3102">
                  <c:v>3.1019999999999999</c:v>
                </c:pt>
                <c:pt idx="3103">
                  <c:v>3.1030000000000002</c:v>
                </c:pt>
                <c:pt idx="3104">
                  <c:v>3.1040000000000001</c:v>
                </c:pt>
                <c:pt idx="3105">
                  <c:v>3.105</c:v>
                </c:pt>
                <c:pt idx="3106">
                  <c:v>3.1059999999999999</c:v>
                </c:pt>
                <c:pt idx="3107">
                  <c:v>3.1070000000000002</c:v>
                </c:pt>
                <c:pt idx="3108">
                  <c:v>3.1080000000000001</c:v>
                </c:pt>
                <c:pt idx="3109">
                  <c:v>3.109</c:v>
                </c:pt>
                <c:pt idx="3110">
                  <c:v>3.11</c:v>
                </c:pt>
                <c:pt idx="3111">
                  <c:v>3.1110000000000002</c:v>
                </c:pt>
                <c:pt idx="3112">
                  <c:v>3.1120000000000001</c:v>
                </c:pt>
                <c:pt idx="3113">
                  <c:v>3.113</c:v>
                </c:pt>
                <c:pt idx="3114">
                  <c:v>3.1139999999999999</c:v>
                </c:pt>
                <c:pt idx="3115">
                  <c:v>3.1150000000000002</c:v>
                </c:pt>
                <c:pt idx="3116">
                  <c:v>3.1160000000000001</c:v>
                </c:pt>
                <c:pt idx="3117">
                  <c:v>3.117</c:v>
                </c:pt>
                <c:pt idx="3118">
                  <c:v>3.1179999999999999</c:v>
                </c:pt>
                <c:pt idx="3119">
                  <c:v>3.1190000000000002</c:v>
                </c:pt>
                <c:pt idx="3120">
                  <c:v>3.12</c:v>
                </c:pt>
                <c:pt idx="3121">
                  <c:v>3.121</c:v>
                </c:pt>
                <c:pt idx="3122">
                  <c:v>3.1219999999999999</c:v>
                </c:pt>
                <c:pt idx="3123">
                  <c:v>3.1230000000000002</c:v>
                </c:pt>
                <c:pt idx="3124">
                  <c:v>3.1240000000000001</c:v>
                </c:pt>
                <c:pt idx="3125">
                  <c:v>3.125</c:v>
                </c:pt>
                <c:pt idx="3126">
                  <c:v>3.1259999999999999</c:v>
                </c:pt>
                <c:pt idx="3127">
                  <c:v>3.1269999999999998</c:v>
                </c:pt>
                <c:pt idx="3128">
                  <c:v>3.1280000000000001</c:v>
                </c:pt>
                <c:pt idx="3129">
                  <c:v>3.129</c:v>
                </c:pt>
                <c:pt idx="3130">
                  <c:v>3.13</c:v>
                </c:pt>
                <c:pt idx="3131">
                  <c:v>3.1309999999999998</c:v>
                </c:pt>
                <c:pt idx="3132">
                  <c:v>3.1320000000000001</c:v>
                </c:pt>
                <c:pt idx="3133">
                  <c:v>3.133</c:v>
                </c:pt>
                <c:pt idx="3134">
                  <c:v>3.1339999999999999</c:v>
                </c:pt>
                <c:pt idx="3135">
                  <c:v>3.1349999999999998</c:v>
                </c:pt>
                <c:pt idx="3136">
                  <c:v>3.1360000000000001</c:v>
                </c:pt>
                <c:pt idx="3137">
                  <c:v>3.137</c:v>
                </c:pt>
                <c:pt idx="3138">
                  <c:v>3.1379999999999999</c:v>
                </c:pt>
                <c:pt idx="3139">
                  <c:v>3.1389999999999998</c:v>
                </c:pt>
                <c:pt idx="3140">
                  <c:v>3.14</c:v>
                </c:pt>
                <c:pt idx="3141">
                  <c:v>3.141</c:v>
                </c:pt>
                <c:pt idx="3142">
                  <c:v>3.1419999999999999</c:v>
                </c:pt>
                <c:pt idx="3143">
                  <c:v>3.1429999999999998</c:v>
                </c:pt>
                <c:pt idx="3144">
                  <c:v>3.1440000000000001</c:v>
                </c:pt>
                <c:pt idx="3145">
                  <c:v>3.145</c:v>
                </c:pt>
                <c:pt idx="3146">
                  <c:v>3.1459999999999999</c:v>
                </c:pt>
                <c:pt idx="3147">
                  <c:v>3.1469999999999998</c:v>
                </c:pt>
                <c:pt idx="3148">
                  <c:v>3.1480000000000001</c:v>
                </c:pt>
                <c:pt idx="3149">
                  <c:v>3.149</c:v>
                </c:pt>
                <c:pt idx="3150">
                  <c:v>3.15</c:v>
                </c:pt>
                <c:pt idx="3151">
                  <c:v>3.1509999999999998</c:v>
                </c:pt>
                <c:pt idx="3152">
                  <c:v>3.1520000000000001</c:v>
                </c:pt>
                <c:pt idx="3153">
                  <c:v>3.153</c:v>
                </c:pt>
                <c:pt idx="3154">
                  <c:v>3.1539999999999999</c:v>
                </c:pt>
                <c:pt idx="3155">
                  <c:v>3.1549999999999998</c:v>
                </c:pt>
                <c:pt idx="3156">
                  <c:v>3.1560000000000001</c:v>
                </c:pt>
                <c:pt idx="3157">
                  <c:v>3.157</c:v>
                </c:pt>
                <c:pt idx="3158">
                  <c:v>3.1579999999999999</c:v>
                </c:pt>
                <c:pt idx="3159">
                  <c:v>3.1589999999999998</c:v>
                </c:pt>
                <c:pt idx="3160">
                  <c:v>3.16</c:v>
                </c:pt>
                <c:pt idx="3161">
                  <c:v>3.161</c:v>
                </c:pt>
                <c:pt idx="3162">
                  <c:v>3.1619999999999999</c:v>
                </c:pt>
                <c:pt idx="3163">
                  <c:v>3.1629999999999998</c:v>
                </c:pt>
                <c:pt idx="3164">
                  <c:v>3.1640000000000001</c:v>
                </c:pt>
                <c:pt idx="3165">
                  <c:v>3.165</c:v>
                </c:pt>
                <c:pt idx="3166">
                  <c:v>3.1659999999999999</c:v>
                </c:pt>
                <c:pt idx="3167">
                  <c:v>3.1669999999999998</c:v>
                </c:pt>
                <c:pt idx="3168">
                  <c:v>3.1680000000000001</c:v>
                </c:pt>
                <c:pt idx="3169">
                  <c:v>3.169</c:v>
                </c:pt>
                <c:pt idx="3170">
                  <c:v>3.17</c:v>
                </c:pt>
                <c:pt idx="3171">
                  <c:v>3.1709999999999998</c:v>
                </c:pt>
                <c:pt idx="3172">
                  <c:v>3.1720000000000002</c:v>
                </c:pt>
                <c:pt idx="3173">
                  <c:v>3.173</c:v>
                </c:pt>
                <c:pt idx="3174">
                  <c:v>3.1739999999999999</c:v>
                </c:pt>
                <c:pt idx="3175">
                  <c:v>3.1749999999999998</c:v>
                </c:pt>
                <c:pt idx="3176">
                  <c:v>3.1760000000000002</c:v>
                </c:pt>
                <c:pt idx="3177">
                  <c:v>3.177</c:v>
                </c:pt>
                <c:pt idx="3178">
                  <c:v>3.1779999999999999</c:v>
                </c:pt>
                <c:pt idx="3179">
                  <c:v>3.1789999999999998</c:v>
                </c:pt>
                <c:pt idx="3180">
                  <c:v>3.18</c:v>
                </c:pt>
                <c:pt idx="3181">
                  <c:v>3.181</c:v>
                </c:pt>
                <c:pt idx="3182">
                  <c:v>3.1819999999999999</c:v>
                </c:pt>
                <c:pt idx="3183">
                  <c:v>3.1829999999999998</c:v>
                </c:pt>
                <c:pt idx="3184">
                  <c:v>3.1840000000000002</c:v>
                </c:pt>
                <c:pt idx="3185">
                  <c:v>3.1850000000000001</c:v>
                </c:pt>
                <c:pt idx="3186">
                  <c:v>3.1859999999999999</c:v>
                </c:pt>
                <c:pt idx="3187">
                  <c:v>3.1869999999999998</c:v>
                </c:pt>
                <c:pt idx="3188">
                  <c:v>3.1880000000000002</c:v>
                </c:pt>
                <c:pt idx="3189">
                  <c:v>3.1890000000000001</c:v>
                </c:pt>
                <c:pt idx="3190">
                  <c:v>3.19</c:v>
                </c:pt>
                <c:pt idx="3191">
                  <c:v>3.1909999999999998</c:v>
                </c:pt>
                <c:pt idx="3192">
                  <c:v>3.1920000000000002</c:v>
                </c:pt>
                <c:pt idx="3193">
                  <c:v>3.1930000000000001</c:v>
                </c:pt>
                <c:pt idx="3194">
                  <c:v>3.194</c:v>
                </c:pt>
                <c:pt idx="3195">
                  <c:v>3.1949999999999998</c:v>
                </c:pt>
                <c:pt idx="3196">
                  <c:v>3.1960000000000002</c:v>
                </c:pt>
                <c:pt idx="3197">
                  <c:v>3.1970000000000001</c:v>
                </c:pt>
                <c:pt idx="3198">
                  <c:v>3.198</c:v>
                </c:pt>
                <c:pt idx="3199">
                  <c:v>3.1989999999999998</c:v>
                </c:pt>
                <c:pt idx="3200">
                  <c:v>3.2</c:v>
                </c:pt>
                <c:pt idx="3201">
                  <c:v>3.2010000000000001</c:v>
                </c:pt>
                <c:pt idx="3202">
                  <c:v>3.202</c:v>
                </c:pt>
                <c:pt idx="3203">
                  <c:v>3.2029999999999998</c:v>
                </c:pt>
                <c:pt idx="3204">
                  <c:v>3.2040000000000002</c:v>
                </c:pt>
                <c:pt idx="3205">
                  <c:v>3.2050000000000001</c:v>
                </c:pt>
                <c:pt idx="3206">
                  <c:v>3.206</c:v>
                </c:pt>
                <c:pt idx="3207">
                  <c:v>3.2069999999999999</c:v>
                </c:pt>
                <c:pt idx="3208">
                  <c:v>3.2080000000000002</c:v>
                </c:pt>
                <c:pt idx="3209">
                  <c:v>3.2090000000000001</c:v>
                </c:pt>
                <c:pt idx="3210">
                  <c:v>3.21</c:v>
                </c:pt>
                <c:pt idx="3211">
                  <c:v>3.2109999999999999</c:v>
                </c:pt>
                <c:pt idx="3212">
                  <c:v>3.2120000000000002</c:v>
                </c:pt>
                <c:pt idx="3213">
                  <c:v>3.2130000000000001</c:v>
                </c:pt>
                <c:pt idx="3214">
                  <c:v>3.214</c:v>
                </c:pt>
                <c:pt idx="3215">
                  <c:v>3.2149999999999999</c:v>
                </c:pt>
                <c:pt idx="3216">
                  <c:v>3.2160000000000002</c:v>
                </c:pt>
                <c:pt idx="3217">
                  <c:v>3.2170000000000001</c:v>
                </c:pt>
                <c:pt idx="3218">
                  <c:v>3.218</c:v>
                </c:pt>
                <c:pt idx="3219">
                  <c:v>3.2189999999999999</c:v>
                </c:pt>
                <c:pt idx="3220">
                  <c:v>3.22</c:v>
                </c:pt>
                <c:pt idx="3221">
                  <c:v>3.2210000000000001</c:v>
                </c:pt>
                <c:pt idx="3222">
                  <c:v>3.222</c:v>
                </c:pt>
                <c:pt idx="3223">
                  <c:v>3.2229999999999999</c:v>
                </c:pt>
                <c:pt idx="3224">
                  <c:v>3.2240000000000002</c:v>
                </c:pt>
                <c:pt idx="3225">
                  <c:v>3.2250000000000001</c:v>
                </c:pt>
                <c:pt idx="3226">
                  <c:v>3.226</c:v>
                </c:pt>
                <c:pt idx="3227">
                  <c:v>3.2269999999999999</c:v>
                </c:pt>
                <c:pt idx="3228">
                  <c:v>3.2280000000000002</c:v>
                </c:pt>
                <c:pt idx="3229">
                  <c:v>3.2290000000000001</c:v>
                </c:pt>
                <c:pt idx="3230">
                  <c:v>3.23</c:v>
                </c:pt>
                <c:pt idx="3231">
                  <c:v>3.2309999999999999</c:v>
                </c:pt>
                <c:pt idx="3232">
                  <c:v>3.2320000000000002</c:v>
                </c:pt>
                <c:pt idx="3233">
                  <c:v>3.2330000000000001</c:v>
                </c:pt>
                <c:pt idx="3234">
                  <c:v>3.234</c:v>
                </c:pt>
                <c:pt idx="3235">
                  <c:v>3.2349999999999999</c:v>
                </c:pt>
                <c:pt idx="3236">
                  <c:v>3.2360000000000002</c:v>
                </c:pt>
                <c:pt idx="3237">
                  <c:v>3.2370000000000001</c:v>
                </c:pt>
                <c:pt idx="3238">
                  <c:v>3.238</c:v>
                </c:pt>
                <c:pt idx="3239">
                  <c:v>3.2389999999999999</c:v>
                </c:pt>
                <c:pt idx="3240">
                  <c:v>3.24</c:v>
                </c:pt>
                <c:pt idx="3241">
                  <c:v>3.2410000000000001</c:v>
                </c:pt>
                <c:pt idx="3242">
                  <c:v>3.242</c:v>
                </c:pt>
                <c:pt idx="3243">
                  <c:v>3.2429999999999999</c:v>
                </c:pt>
                <c:pt idx="3244">
                  <c:v>3.2440000000000002</c:v>
                </c:pt>
                <c:pt idx="3245">
                  <c:v>3.2450000000000001</c:v>
                </c:pt>
                <c:pt idx="3246">
                  <c:v>3.246</c:v>
                </c:pt>
                <c:pt idx="3247">
                  <c:v>3.2469999999999999</c:v>
                </c:pt>
                <c:pt idx="3248">
                  <c:v>3.2480000000000002</c:v>
                </c:pt>
                <c:pt idx="3249">
                  <c:v>3.2490000000000001</c:v>
                </c:pt>
                <c:pt idx="3250">
                  <c:v>3.25</c:v>
                </c:pt>
                <c:pt idx="3251">
                  <c:v>3.2509999999999999</c:v>
                </c:pt>
                <c:pt idx="3252">
                  <c:v>3.2519999999999998</c:v>
                </c:pt>
                <c:pt idx="3253">
                  <c:v>3.2530000000000001</c:v>
                </c:pt>
                <c:pt idx="3254">
                  <c:v>3.254</c:v>
                </c:pt>
                <c:pt idx="3255">
                  <c:v>3.2549999999999999</c:v>
                </c:pt>
                <c:pt idx="3256">
                  <c:v>3.2559999999999998</c:v>
                </c:pt>
                <c:pt idx="3257">
                  <c:v>3.2570000000000001</c:v>
                </c:pt>
                <c:pt idx="3258">
                  <c:v>3.258</c:v>
                </c:pt>
                <c:pt idx="3259">
                  <c:v>3.2589999999999999</c:v>
                </c:pt>
                <c:pt idx="3260">
                  <c:v>3.26</c:v>
                </c:pt>
                <c:pt idx="3261">
                  <c:v>3.2610000000000001</c:v>
                </c:pt>
                <c:pt idx="3262">
                  <c:v>3.262</c:v>
                </c:pt>
                <c:pt idx="3263">
                  <c:v>3.2629999999999999</c:v>
                </c:pt>
                <c:pt idx="3264">
                  <c:v>3.2639999999999998</c:v>
                </c:pt>
                <c:pt idx="3265">
                  <c:v>3.2650000000000001</c:v>
                </c:pt>
                <c:pt idx="3266">
                  <c:v>3.266</c:v>
                </c:pt>
                <c:pt idx="3267">
                  <c:v>3.2669999999999999</c:v>
                </c:pt>
                <c:pt idx="3268">
                  <c:v>3.2679999999999998</c:v>
                </c:pt>
                <c:pt idx="3269">
                  <c:v>3.2690000000000001</c:v>
                </c:pt>
                <c:pt idx="3270">
                  <c:v>3.27</c:v>
                </c:pt>
                <c:pt idx="3271">
                  <c:v>3.2709999999999999</c:v>
                </c:pt>
                <c:pt idx="3272">
                  <c:v>3.2719999999999998</c:v>
                </c:pt>
                <c:pt idx="3273">
                  <c:v>3.2730000000000001</c:v>
                </c:pt>
                <c:pt idx="3274">
                  <c:v>3.274</c:v>
                </c:pt>
                <c:pt idx="3275">
                  <c:v>3.2749999999999999</c:v>
                </c:pt>
                <c:pt idx="3276">
                  <c:v>3.2759999999999998</c:v>
                </c:pt>
                <c:pt idx="3277">
                  <c:v>3.2770000000000001</c:v>
                </c:pt>
                <c:pt idx="3278">
                  <c:v>3.278</c:v>
                </c:pt>
                <c:pt idx="3279">
                  <c:v>3.2789999999999999</c:v>
                </c:pt>
                <c:pt idx="3280">
                  <c:v>3.28</c:v>
                </c:pt>
                <c:pt idx="3281">
                  <c:v>3.2810000000000001</c:v>
                </c:pt>
                <c:pt idx="3282">
                  <c:v>3.282</c:v>
                </c:pt>
                <c:pt idx="3283">
                  <c:v>3.2829999999999999</c:v>
                </c:pt>
                <c:pt idx="3284">
                  <c:v>3.2839999999999998</c:v>
                </c:pt>
                <c:pt idx="3285">
                  <c:v>3.2850000000000001</c:v>
                </c:pt>
                <c:pt idx="3286">
                  <c:v>3.286</c:v>
                </c:pt>
                <c:pt idx="3287">
                  <c:v>3.2869999999999999</c:v>
                </c:pt>
                <c:pt idx="3288">
                  <c:v>3.2879999999999998</c:v>
                </c:pt>
                <c:pt idx="3289">
                  <c:v>3.2890000000000001</c:v>
                </c:pt>
                <c:pt idx="3290">
                  <c:v>3.29</c:v>
                </c:pt>
                <c:pt idx="3291">
                  <c:v>3.2909999999999999</c:v>
                </c:pt>
                <c:pt idx="3292">
                  <c:v>3.2919999999999998</c:v>
                </c:pt>
                <c:pt idx="3293">
                  <c:v>3.2930000000000001</c:v>
                </c:pt>
                <c:pt idx="3294">
                  <c:v>3.294</c:v>
                </c:pt>
                <c:pt idx="3295">
                  <c:v>3.2949999999999999</c:v>
                </c:pt>
                <c:pt idx="3296">
                  <c:v>3.2959999999999998</c:v>
                </c:pt>
                <c:pt idx="3297">
                  <c:v>3.2970000000000002</c:v>
                </c:pt>
                <c:pt idx="3298">
                  <c:v>3.298</c:v>
                </c:pt>
                <c:pt idx="3299">
                  <c:v>3.2989999999999999</c:v>
                </c:pt>
                <c:pt idx="3300">
                  <c:v>3.3</c:v>
                </c:pt>
                <c:pt idx="3301">
                  <c:v>3.3010000000000002</c:v>
                </c:pt>
                <c:pt idx="3302">
                  <c:v>3.302</c:v>
                </c:pt>
                <c:pt idx="3303">
                  <c:v>3.302999999999999</c:v>
                </c:pt>
                <c:pt idx="3304">
                  <c:v>3.3039999999999998</c:v>
                </c:pt>
                <c:pt idx="3305">
                  <c:v>3.3050000000000002</c:v>
                </c:pt>
                <c:pt idx="3306">
                  <c:v>3.306</c:v>
                </c:pt>
                <c:pt idx="3307">
                  <c:v>3.3069999999999991</c:v>
                </c:pt>
                <c:pt idx="3308">
                  <c:v>3.3079999999999998</c:v>
                </c:pt>
                <c:pt idx="3309">
                  <c:v>3.3090000000000002</c:v>
                </c:pt>
                <c:pt idx="3310">
                  <c:v>3.31</c:v>
                </c:pt>
                <c:pt idx="3311">
                  <c:v>3.3109999999999991</c:v>
                </c:pt>
                <c:pt idx="3312">
                  <c:v>3.3119999999999981</c:v>
                </c:pt>
                <c:pt idx="3313">
                  <c:v>3.3130000000000002</c:v>
                </c:pt>
                <c:pt idx="3314">
                  <c:v>3.3140000000000001</c:v>
                </c:pt>
                <c:pt idx="3315">
                  <c:v>3.3149999999999991</c:v>
                </c:pt>
                <c:pt idx="3316">
                  <c:v>3.3159999999999981</c:v>
                </c:pt>
                <c:pt idx="3317">
                  <c:v>3.3170000000000002</c:v>
                </c:pt>
                <c:pt idx="3318">
                  <c:v>3.3180000000000001</c:v>
                </c:pt>
                <c:pt idx="3319">
                  <c:v>3.3189999999999991</c:v>
                </c:pt>
                <c:pt idx="3320">
                  <c:v>3.32</c:v>
                </c:pt>
                <c:pt idx="3321">
                  <c:v>3.3210000000000002</c:v>
                </c:pt>
                <c:pt idx="3322">
                  <c:v>3.3220000000000001</c:v>
                </c:pt>
                <c:pt idx="3323">
                  <c:v>3.323</c:v>
                </c:pt>
                <c:pt idx="3324">
                  <c:v>3.3239999999999998</c:v>
                </c:pt>
                <c:pt idx="3325">
                  <c:v>3.3250000000000002</c:v>
                </c:pt>
                <c:pt idx="3326">
                  <c:v>3.3260000000000001</c:v>
                </c:pt>
                <c:pt idx="3327">
                  <c:v>3.327</c:v>
                </c:pt>
                <c:pt idx="3328">
                  <c:v>3.3279999999999998</c:v>
                </c:pt>
                <c:pt idx="3329">
                  <c:v>3.3290000000000002</c:v>
                </c:pt>
                <c:pt idx="3330">
                  <c:v>3.33</c:v>
                </c:pt>
                <c:pt idx="3331">
                  <c:v>3.3309999999999991</c:v>
                </c:pt>
                <c:pt idx="3332">
                  <c:v>3.3319999999999981</c:v>
                </c:pt>
                <c:pt idx="3333">
                  <c:v>3.3330000000000002</c:v>
                </c:pt>
                <c:pt idx="3334">
                  <c:v>3.3340000000000001</c:v>
                </c:pt>
                <c:pt idx="3335">
                  <c:v>3.3349999999999991</c:v>
                </c:pt>
                <c:pt idx="3336">
                  <c:v>3.3359999999999981</c:v>
                </c:pt>
                <c:pt idx="3337">
                  <c:v>3.3370000000000002</c:v>
                </c:pt>
                <c:pt idx="3338">
                  <c:v>3.3380000000000001</c:v>
                </c:pt>
                <c:pt idx="3339">
                  <c:v>3.3389999999999991</c:v>
                </c:pt>
                <c:pt idx="3340">
                  <c:v>3.34</c:v>
                </c:pt>
                <c:pt idx="3341">
                  <c:v>3.3410000000000002</c:v>
                </c:pt>
                <c:pt idx="3342">
                  <c:v>3.3420000000000001</c:v>
                </c:pt>
                <c:pt idx="3343">
                  <c:v>3.343</c:v>
                </c:pt>
                <c:pt idx="3344">
                  <c:v>3.3439999999999999</c:v>
                </c:pt>
                <c:pt idx="3345">
                  <c:v>3.3450000000000002</c:v>
                </c:pt>
                <c:pt idx="3346">
                  <c:v>3.3460000000000001</c:v>
                </c:pt>
                <c:pt idx="3347">
                  <c:v>3.347</c:v>
                </c:pt>
                <c:pt idx="3348">
                  <c:v>3.3479999999999999</c:v>
                </c:pt>
                <c:pt idx="3349">
                  <c:v>3.3490000000000002</c:v>
                </c:pt>
                <c:pt idx="3350">
                  <c:v>3.35</c:v>
                </c:pt>
                <c:pt idx="3351">
                  <c:v>3.3509999999999991</c:v>
                </c:pt>
                <c:pt idx="3352">
                  <c:v>3.3519999999999981</c:v>
                </c:pt>
                <c:pt idx="3353">
                  <c:v>3.3530000000000002</c:v>
                </c:pt>
                <c:pt idx="3354">
                  <c:v>3.3540000000000001</c:v>
                </c:pt>
                <c:pt idx="3355">
                  <c:v>3.3549999999999991</c:v>
                </c:pt>
                <c:pt idx="3356">
                  <c:v>3.3559999999999981</c:v>
                </c:pt>
                <c:pt idx="3357">
                  <c:v>3.3570000000000002</c:v>
                </c:pt>
                <c:pt idx="3358">
                  <c:v>3.3580000000000001</c:v>
                </c:pt>
                <c:pt idx="3359">
                  <c:v>3.3589999999999991</c:v>
                </c:pt>
                <c:pt idx="3360">
                  <c:v>3.36</c:v>
                </c:pt>
                <c:pt idx="3361">
                  <c:v>3.3610000000000002</c:v>
                </c:pt>
                <c:pt idx="3362">
                  <c:v>3.3620000000000001</c:v>
                </c:pt>
                <c:pt idx="3363">
                  <c:v>3.363</c:v>
                </c:pt>
                <c:pt idx="3364">
                  <c:v>3.3639999999999999</c:v>
                </c:pt>
                <c:pt idx="3365">
                  <c:v>3.3650000000000002</c:v>
                </c:pt>
                <c:pt idx="3366">
                  <c:v>3.3660000000000001</c:v>
                </c:pt>
                <c:pt idx="3367">
                  <c:v>3.367</c:v>
                </c:pt>
                <c:pt idx="3368">
                  <c:v>3.3679999999999999</c:v>
                </c:pt>
                <c:pt idx="3369">
                  <c:v>3.3690000000000002</c:v>
                </c:pt>
                <c:pt idx="3370">
                  <c:v>3.37</c:v>
                </c:pt>
                <c:pt idx="3371">
                  <c:v>3.371</c:v>
                </c:pt>
                <c:pt idx="3372">
                  <c:v>3.371999999999999</c:v>
                </c:pt>
                <c:pt idx="3373">
                  <c:v>3.3730000000000002</c:v>
                </c:pt>
                <c:pt idx="3374">
                  <c:v>3.3740000000000001</c:v>
                </c:pt>
                <c:pt idx="3375">
                  <c:v>3.375</c:v>
                </c:pt>
                <c:pt idx="3376">
                  <c:v>3.375999999999999</c:v>
                </c:pt>
                <c:pt idx="3377">
                  <c:v>3.376999999999998</c:v>
                </c:pt>
                <c:pt idx="3378">
                  <c:v>3.3780000000000001</c:v>
                </c:pt>
                <c:pt idx="3379">
                  <c:v>3.379</c:v>
                </c:pt>
                <c:pt idx="3380">
                  <c:v>3.38</c:v>
                </c:pt>
                <c:pt idx="3381">
                  <c:v>3.3809999999999998</c:v>
                </c:pt>
                <c:pt idx="3382">
                  <c:v>3.3820000000000001</c:v>
                </c:pt>
                <c:pt idx="3383">
                  <c:v>3.383</c:v>
                </c:pt>
                <c:pt idx="3384">
                  <c:v>3.3839999999999999</c:v>
                </c:pt>
                <c:pt idx="3385">
                  <c:v>3.3849999999999998</c:v>
                </c:pt>
                <c:pt idx="3386">
                  <c:v>3.3860000000000001</c:v>
                </c:pt>
                <c:pt idx="3387">
                  <c:v>3.387</c:v>
                </c:pt>
                <c:pt idx="3388">
                  <c:v>3.3879999999999999</c:v>
                </c:pt>
                <c:pt idx="3389">
                  <c:v>3.3889999999999998</c:v>
                </c:pt>
                <c:pt idx="3390">
                  <c:v>3.39</c:v>
                </c:pt>
                <c:pt idx="3391">
                  <c:v>3.391</c:v>
                </c:pt>
                <c:pt idx="3392">
                  <c:v>3.391999999999999</c:v>
                </c:pt>
                <c:pt idx="3393">
                  <c:v>3.392999999999998</c:v>
                </c:pt>
                <c:pt idx="3394">
                  <c:v>3.3940000000000001</c:v>
                </c:pt>
                <c:pt idx="3395">
                  <c:v>3.395</c:v>
                </c:pt>
                <c:pt idx="3396">
                  <c:v>3.395999999999999</c:v>
                </c:pt>
                <c:pt idx="3397">
                  <c:v>3.396999999999998</c:v>
                </c:pt>
                <c:pt idx="3398">
                  <c:v>3.3980000000000001</c:v>
                </c:pt>
                <c:pt idx="3399">
                  <c:v>3.399</c:v>
                </c:pt>
                <c:pt idx="3400">
                  <c:v>3.4</c:v>
                </c:pt>
                <c:pt idx="3401">
                  <c:v>3.4009999999999998</c:v>
                </c:pt>
                <c:pt idx="3402">
                  <c:v>3.4020000000000001</c:v>
                </c:pt>
                <c:pt idx="3403">
                  <c:v>3.403</c:v>
                </c:pt>
                <c:pt idx="3404">
                  <c:v>3.4039999999999999</c:v>
                </c:pt>
                <c:pt idx="3405">
                  <c:v>3.4049999999999998</c:v>
                </c:pt>
                <c:pt idx="3406">
                  <c:v>3.4060000000000001</c:v>
                </c:pt>
                <c:pt idx="3407">
                  <c:v>3.407</c:v>
                </c:pt>
                <c:pt idx="3408">
                  <c:v>3.4079999999999999</c:v>
                </c:pt>
                <c:pt idx="3409">
                  <c:v>3.4089999999999998</c:v>
                </c:pt>
                <c:pt idx="3410">
                  <c:v>3.41</c:v>
                </c:pt>
                <c:pt idx="3411">
                  <c:v>3.411</c:v>
                </c:pt>
                <c:pt idx="3412">
                  <c:v>3.411999999999999</c:v>
                </c:pt>
                <c:pt idx="3413">
                  <c:v>3.412999999999998</c:v>
                </c:pt>
                <c:pt idx="3414">
                  <c:v>3.4140000000000001</c:v>
                </c:pt>
                <c:pt idx="3415">
                  <c:v>3.415</c:v>
                </c:pt>
                <c:pt idx="3416">
                  <c:v>3.415999999999999</c:v>
                </c:pt>
                <c:pt idx="3417">
                  <c:v>3.416999999999998</c:v>
                </c:pt>
                <c:pt idx="3418">
                  <c:v>3.4180000000000001</c:v>
                </c:pt>
                <c:pt idx="3419">
                  <c:v>3.419</c:v>
                </c:pt>
                <c:pt idx="3420">
                  <c:v>3.42</c:v>
                </c:pt>
                <c:pt idx="3421">
                  <c:v>3.4209999999999998</c:v>
                </c:pt>
                <c:pt idx="3422">
                  <c:v>3.4220000000000002</c:v>
                </c:pt>
                <c:pt idx="3423">
                  <c:v>3.423</c:v>
                </c:pt>
                <c:pt idx="3424">
                  <c:v>3.4239999999999999</c:v>
                </c:pt>
                <c:pt idx="3425">
                  <c:v>3.4249999999999998</c:v>
                </c:pt>
                <c:pt idx="3426">
                  <c:v>3.4260000000000002</c:v>
                </c:pt>
                <c:pt idx="3427">
                  <c:v>3.427</c:v>
                </c:pt>
                <c:pt idx="3428">
                  <c:v>3.4279999999999999</c:v>
                </c:pt>
                <c:pt idx="3429">
                  <c:v>3.4289999999999998</c:v>
                </c:pt>
                <c:pt idx="3430">
                  <c:v>3.43</c:v>
                </c:pt>
                <c:pt idx="3431">
                  <c:v>3.431</c:v>
                </c:pt>
                <c:pt idx="3432">
                  <c:v>3.4319999999999991</c:v>
                </c:pt>
                <c:pt idx="3433">
                  <c:v>3.4329999999999981</c:v>
                </c:pt>
                <c:pt idx="3434">
                  <c:v>3.4340000000000002</c:v>
                </c:pt>
                <c:pt idx="3435">
                  <c:v>3.4350000000000001</c:v>
                </c:pt>
                <c:pt idx="3436">
                  <c:v>3.4359999999999991</c:v>
                </c:pt>
                <c:pt idx="3437">
                  <c:v>3.4369999999999981</c:v>
                </c:pt>
                <c:pt idx="3438">
                  <c:v>3.4380000000000002</c:v>
                </c:pt>
                <c:pt idx="3439">
                  <c:v>3.4390000000000001</c:v>
                </c:pt>
                <c:pt idx="3440">
                  <c:v>3.44</c:v>
                </c:pt>
                <c:pt idx="3441">
                  <c:v>3.4409999999999998</c:v>
                </c:pt>
                <c:pt idx="3442">
                  <c:v>3.4420000000000002</c:v>
                </c:pt>
                <c:pt idx="3443">
                  <c:v>3.4430000000000001</c:v>
                </c:pt>
                <c:pt idx="3444">
                  <c:v>3.444</c:v>
                </c:pt>
                <c:pt idx="3445">
                  <c:v>3.4449999999999998</c:v>
                </c:pt>
                <c:pt idx="3446">
                  <c:v>3.4460000000000002</c:v>
                </c:pt>
                <c:pt idx="3447">
                  <c:v>3.4470000000000001</c:v>
                </c:pt>
                <c:pt idx="3448">
                  <c:v>3.448</c:v>
                </c:pt>
                <c:pt idx="3449">
                  <c:v>3.4489999999999998</c:v>
                </c:pt>
                <c:pt idx="3450">
                  <c:v>3.45</c:v>
                </c:pt>
                <c:pt idx="3451">
                  <c:v>3.4510000000000001</c:v>
                </c:pt>
                <c:pt idx="3452">
                  <c:v>3.4519999999999991</c:v>
                </c:pt>
                <c:pt idx="3453">
                  <c:v>3.4529999999999981</c:v>
                </c:pt>
                <c:pt idx="3454">
                  <c:v>3.4540000000000002</c:v>
                </c:pt>
                <c:pt idx="3455">
                  <c:v>3.4550000000000001</c:v>
                </c:pt>
                <c:pt idx="3456">
                  <c:v>3.4559999999999991</c:v>
                </c:pt>
                <c:pt idx="3457">
                  <c:v>3.4569999999999981</c:v>
                </c:pt>
                <c:pt idx="3458">
                  <c:v>3.4580000000000002</c:v>
                </c:pt>
                <c:pt idx="3459">
                  <c:v>3.4590000000000001</c:v>
                </c:pt>
                <c:pt idx="3460">
                  <c:v>3.46</c:v>
                </c:pt>
                <c:pt idx="3461">
                  <c:v>3.4609999999999999</c:v>
                </c:pt>
                <c:pt idx="3462">
                  <c:v>3.4620000000000002</c:v>
                </c:pt>
                <c:pt idx="3463">
                  <c:v>3.4630000000000001</c:v>
                </c:pt>
                <c:pt idx="3464">
                  <c:v>3.464</c:v>
                </c:pt>
                <c:pt idx="3465">
                  <c:v>3.4649999999999999</c:v>
                </c:pt>
                <c:pt idx="3466">
                  <c:v>3.4660000000000002</c:v>
                </c:pt>
                <c:pt idx="3467">
                  <c:v>3.4670000000000001</c:v>
                </c:pt>
                <c:pt idx="3468">
                  <c:v>3.468</c:v>
                </c:pt>
                <c:pt idx="3469">
                  <c:v>3.4689999999999999</c:v>
                </c:pt>
                <c:pt idx="3470">
                  <c:v>3.47</c:v>
                </c:pt>
                <c:pt idx="3471">
                  <c:v>3.4710000000000001</c:v>
                </c:pt>
                <c:pt idx="3472">
                  <c:v>3.472</c:v>
                </c:pt>
                <c:pt idx="3473">
                  <c:v>3.472999999999999</c:v>
                </c:pt>
                <c:pt idx="3474">
                  <c:v>3.4740000000000002</c:v>
                </c:pt>
                <c:pt idx="3475">
                  <c:v>3.4750000000000001</c:v>
                </c:pt>
                <c:pt idx="3476">
                  <c:v>3.476</c:v>
                </c:pt>
                <c:pt idx="3477">
                  <c:v>3.476999999999999</c:v>
                </c:pt>
                <c:pt idx="3478">
                  <c:v>3.4780000000000002</c:v>
                </c:pt>
                <c:pt idx="3479">
                  <c:v>3.4790000000000001</c:v>
                </c:pt>
                <c:pt idx="3480">
                  <c:v>3.48</c:v>
                </c:pt>
                <c:pt idx="3481">
                  <c:v>3.4809999999999999</c:v>
                </c:pt>
                <c:pt idx="3482">
                  <c:v>3.4820000000000002</c:v>
                </c:pt>
                <c:pt idx="3483">
                  <c:v>3.4830000000000001</c:v>
                </c:pt>
                <c:pt idx="3484">
                  <c:v>3.484</c:v>
                </c:pt>
                <c:pt idx="3485">
                  <c:v>3.4849999999999999</c:v>
                </c:pt>
                <c:pt idx="3486">
                  <c:v>3.4860000000000002</c:v>
                </c:pt>
                <c:pt idx="3487">
                  <c:v>3.4870000000000001</c:v>
                </c:pt>
                <c:pt idx="3488">
                  <c:v>3.488</c:v>
                </c:pt>
                <c:pt idx="3489">
                  <c:v>3.4889999999999999</c:v>
                </c:pt>
                <c:pt idx="3490">
                  <c:v>3.49</c:v>
                </c:pt>
                <c:pt idx="3491">
                  <c:v>3.4910000000000001</c:v>
                </c:pt>
                <c:pt idx="3492">
                  <c:v>3.492</c:v>
                </c:pt>
                <c:pt idx="3493">
                  <c:v>3.492999999999999</c:v>
                </c:pt>
                <c:pt idx="3494">
                  <c:v>3.4940000000000002</c:v>
                </c:pt>
                <c:pt idx="3495">
                  <c:v>3.4950000000000001</c:v>
                </c:pt>
                <c:pt idx="3496">
                  <c:v>3.496</c:v>
                </c:pt>
                <c:pt idx="3497">
                  <c:v>3.496999999999999</c:v>
                </c:pt>
                <c:pt idx="3498">
                  <c:v>3.4980000000000002</c:v>
                </c:pt>
                <c:pt idx="3499">
                  <c:v>3.4990000000000001</c:v>
                </c:pt>
                <c:pt idx="3500">
                  <c:v>3.5</c:v>
                </c:pt>
                <c:pt idx="3501">
                  <c:v>3.5009999999999999</c:v>
                </c:pt>
                <c:pt idx="3502">
                  <c:v>3.5019999999999998</c:v>
                </c:pt>
                <c:pt idx="3503">
                  <c:v>3.5030000000000001</c:v>
                </c:pt>
                <c:pt idx="3504">
                  <c:v>3.504</c:v>
                </c:pt>
                <c:pt idx="3505">
                  <c:v>3.5049999999999999</c:v>
                </c:pt>
                <c:pt idx="3506">
                  <c:v>3.5059999999999998</c:v>
                </c:pt>
                <c:pt idx="3507">
                  <c:v>3.5070000000000001</c:v>
                </c:pt>
                <c:pt idx="3508">
                  <c:v>3.508</c:v>
                </c:pt>
                <c:pt idx="3509">
                  <c:v>3.5089999999999999</c:v>
                </c:pt>
                <c:pt idx="3510">
                  <c:v>3.51</c:v>
                </c:pt>
                <c:pt idx="3511">
                  <c:v>3.5110000000000001</c:v>
                </c:pt>
                <c:pt idx="3512">
                  <c:v>3.512</c:v>
                </c:pt>
                <c:pt idx="3513">
                  <c:v>3.512999999999999</c:v>
                </c:pt>
                <c:pt idx="3514">
                  <c:v>3.5139999999999998</c:v>
                </c:pt>
                <c:pt idx="3515">
                  <c:v>3.5150000000000001</c:v>
                </c:pt>
                <c:pt idx="3516">
                  <c:v>3.516</c:v>
                </c:pt>
                <c:pt idx="3517">
                  <c:v>3.516999999999999</c:v>
                </c:pt>
                <c:pt idx="3518">
                  <c:v>3.5179999999999998</c:v>
                </c:pt>
                <c:pt idx="3519">
                  <c:v>3.5190000000000001</c:v>
                </c:pt>
                <c:pt idx="3520">
                  <c:v>3.52</c:v>
                </c:pt>
                <c:pt idx="3521">
                  <c:v>3.5209999999999999</c:v>
                </c:pt>
                <c:pt idx="3522">
                  <c:v>3.5219999999999998</c:v>
                </c:pt>
                <c:pt idx="3523">
                  <c:v>3.5230000000000001</c:v>
                </c:pt>
                <c:pt idx="3524">
                  <c:v>3.524</c:v>
                </c:pt>
                <c:pt idx="3525">
                  <c:v>3.5249999999999999</c:v>
                </c:pt>
                <c:pt idx="3526">
                  <c:v>3.5259999999999998</c:v>
                </c:pt>
                <c:pt idx="3527">
                  <c:v>3.5270000000000001</c:v>
                </c:pt>
                <c:pt idx="3528">
                  <c:v>3.528</c:v>
                </c:pt>
                <c:pt idx="3529">
                  <c:v>3.5289999999999999</c:v>
                </c:pt>
                <c:pt idx="3530">
                  <c:v>3.53</c:v>
                </c:pt>
                <c:pt idx="3531">
                  <c:v>3.5310000000000001</c:v>
                </c:pt>
                <c:pt idx="3532">
                  <c:v>3.532</c:v>
                </c:pt>
                <c:pt idx="3533">
                  <c:v>3.532999999999999</c:v>
                </c:pt>
                <c:pt idx="3534">
                  <c:v>3.5339999999999998</c:v>
                </c:pt>
                <c:pt idx="3535">
                  <c:v>3.5350000000000001</c:v>
                </c:pt>
                <c:pt idx="3536">
                  <c:v>3.536</c:v>
                </c:pt>
                <c:pt idx="3537">
                  <c:v>3.536999999999999</c:v>
                </c:pt>
                <c:pt idx="3538">
                  <c:v>3.5379999999999998</c:v>
                </c:pt>
                <c:pt idx="3539">
                  <c:v>3.5390000000000001</c:v>
                </c:pt>
                <c:pt idx="3540">
                  <c:v>3.54</c:v>
                </c:pt>
                <c:pt idx="3541">
                  <c:v>3.5409999999999999</c:v>
                </c:pt>
                <c:pt idx="3542">
                  <c:v>3.5419999999999998</c:v>
                </c:pt>
                <c:pt idx="3543">
                  <c:v>3.5430000000000001</c:v>
                </c:pt>
                <c:pt idx="3544">
                  <c:v>3.544</c:v>
                </c:pt>
                <c:pt idx="3545">
                  <c:v>3.5449999999999999</c:v>
                </c:pt>
                <c:pt idx="3546">
                  <c:v>3.5459999999999998</c:v>
                </c:pt>
                <c:pt idx="3547">
                  <c:v>3.5470000000000002</c:v>
                </c:pt>
                <c:pt idx="3548">
                  <c:v>3.548</c:v>
                </c:pt>
                <c:pt idx="3549">
                  <c:v>3.5489999999999999</c:v>
                </c:pt>
                <c:pt idx="3550">
                  <c:v>3.55</c:v>
                </c:pt>
                <c:pt idx="3551">
                  <c:v>3.5510000000000002</c:v>
                </c:pt>
                <c:pt idx="3552">
                  <c:v>3.552</c:v>
                </c:pt>
                <c:pt idx="3553">
                  <c:v>3.552999999999999</c:v>
                </c:pt>
                <c:pt idx="3554">
                  <c:v>3.5539999999999998</c:v>
                </c:pt>
                <c:pt idx="3555">
                  <c:v>3.5550000000000002</c:v>
                </c:pt>
                <c:pt idx="3556">
                  <c:v>3.556</c:v>
                </c:pt>
                <c:pt idx="3557">
                  <c:v>3.5569999999999991</c:v>
                </c:pt>
                <c:pt idx="3558">
                  <c:v>3.5579999999999998</c:v>
                </c:pt>
                <c:pt idx="3559">
                  <c:v>3.5590000000000002</c:v>
                </c:pt>
                <c:pt idx="3560">
                  <c:v>3.56</c:v>
                </c:pt>
                <c:pt idx="3561">
                  <c:v>3.5609999999999999</c:v>
                </c:pt>
                <c:pt idx="3562">
                  <c:v>3.5619999999999998</c:v>
                </c:pt>
                <c:pt idx="3563">
                  <c:v>3.5630000000000002</c:v>
                </c:pt>
                <c:pt idx="3564">
                  <c:v>3.5640000000000001</c:v>
                </c:pt>
                <c:pt idx="3565">
                  <c:v>3.5649999999999999</c:v>
                </c:pt>
                <c:pt idx="3566">
                  <c:v>3.5659999999999998</c:v>
                </c:pt>
                <c:pt idx="3567">
                  <c:v>3.5670000000000002</c:v>
                </c:pt>
                <c:pt idx="3568">
                  <c:v>3.5680000000000001</c:v>
                </c:pt>
                <c:pt idx="3569">
                  <c:v>3.569</c:v>
                </c:pt>
                <c:pt idx="3570">
                  <c:v>3.57</c:v>
                </c:pt>
                <c:pt idx="3571">
                  <c:v>3.5710000000000002</c:v>
                </c:pt>
                <c:pt idx="3572">
                  <c:v>3.5720000000000001</c:v>
                </c:pt>
                <c:pt idx="3573">
                  <c:v>3.573</c:v>
                </c:pt>
                <c:pt idx="3574">
                  <c:v>3.5739999999999998</c:v>
                </c:pt>
                <c:pt idx="3575">
                  <c:v>3.5750000000000002</c:v>
                </c:pt>
                <c:pt idx="3576">
                  <c:v>3.5760000000000001</c:v>
                </c:pt>
                <c:pt idx="3577">
                  <c:v>3.577</c:v>
                </c:pt>
                <c:pt idx="3578">
                  <c:v>3.5779999999999998</c:v>
                </c:pt>
                <c:pt idx="3579">
                  <c:v>3.5790000000000002</c:v>
                </c:pt>
                <c:pt idx="3580">
                  <c:v>3.58</c:v>
                </c:pt>
                <c:pt idx="3581">
                  <c:v>3.581</c:v>
                </c:pt>
                <c:pt idx="3582">
                  <c:v>3.5819999999999999</c:v>
                </c:pt>
                <c:pt idx="3583">
                  <c:v>3.5830000000000002</c:v>
                </c:pt>
                <c:pt idx="3584">
                  <c:v>3.5840000000000001</c:v>
                </c:pt>
                <c:pt idx="3585">
                  <c:v>3.585</c:v>
                </c:pt>
                <c:pt idx="3586">
                  <c:v>3.5859999999999999</c:v>
                </c:pt>
                <c:pt idx="3587">
                  <c:v>3.5870000000000002</c:v>
                </c:pt>
                <c:pt idx="3588">
                  <c:v>3.5880000000000001</c:v>
                </c:pt>
                <c:pt idx="3589">
                  <c:v>3.589</c:v>
                </c:pt>
                <c:pt idx="3590">
                  <c:v>3.59</c:v>
                </c:pt>
                <c:pt idx="3591">
                  <c:v>3.5910000000000002</c:v>
                </c:pt>
                <c:pt idx="3592">
                  <c:v>3.5920000000000001</c:v>
                </c:pt>
                <c:pt idx="3593">
                  <c:v>3.593</c:v>
                </c:pt>
                <c:pt idx="3594">
                  <c:v>3.5939999999999999</c:v>
                </c:pt>
                <c:pt idx="3595">
                  <c:v>3.5950000000000002</c:v>
                </c:pt>
                <c:pt idx="3596">
                  <c:v>3.5960000000000001</c:v>
                </c:pt>
                <c:pt idx="3597">
                  <c:v>3.597</c:v>
                </c:pt>
                <c:pt idx="3598">
                  <c:v>3.5979999999999999</c:v>
                </c:pt>
                <c:pt idx="3599">
                  <c:v>3.5990000000000002</c:v>
                </c:pt>
                <c:pt idx="3600">
                  <c:v>3.6</c:v>
                </c:pt>
                <c:pt idx="3601">
                  <c:v>3.601</c:v>
                </c:pt>
                <c:pt idx="3602">
                  <c:v>3.6019999999999999</c:v>
                </c:pt>
                <c:pt idx="3603">
                  <c:v>3.6030000000000002</c:v>
                </c:pt>
                <c:pt idx="3604">
                  <c:v>3.6040000000000001</c:v>
                </c:pt>
                <c:pt idx="3605">
                  <c:v>3.605</c:v>
                </c:pt>
                <c:pt idx="3606">
                  <c:v>3.6059999999999999</c:v>
                </c:pt>
                <c:pt idx="3607">
                  <c:v>3.6070000000000002</c:v>
                </c:pt>
                <c:pt idx="3608">
                  <c:v>3.6080000000000001</c:v>
                </c:pt>
                <c:pt idx="3609">
                  <c:v>3.609</c:v>
                </c:pt>
                <c:pt idx="3610">
                  <c:v>3.61</c:v>
                </c:pt>
                <c:pt idx="3611">
                  <c:v>3.6110000000000002</c:v>
                </c:pt>
                <c:pt idx="3612">
                  <c:v>3.6120000000000001</c:v>
                </c:pt>
                <c:pt idx="3613">
                  <c:v>3.613</c:v>
                </c:pt>
                <c:pt idx="3614">
                  <c:v>3.6139999999999999</c:v>
                </c:pt>
                <c:pt idx="3615">
                  <c:v>3.6150000000000002</c:v>
                </c:pt>
                <c:pt idx="3616">
                  <c:v>3.6160000000000001</c:v>
                </c:pt>
                <c:pt idx="3617">
                  <c:v>3.617</c:v>
                </c:pt>
                <c:pt idx="3618">
                  <c:v>3.6179999999999999</c:v>
                </c:pt>
                <c:pt idx="3619">
                  <c:v>3.6190000000000002</c:v>
                </c:pt>
                <c:pt idx="3620">
                  <c:v>3.62</c:v>
                </c:pt>
                <c:pt idx="3621">
                  <c:v>3.621</c:v>
                </c:pt>
                <c:pt idx="3622">
                  <c:v>3.6219999999999999</c:v>
                </c:pt>
                <c:pt idx="3623">
                  <c:v>3.6230000000000002</c:v>
                </c:pt>
                <c:pt idx="3624">
                  <c:v>3.6240000000000001</c:v>
                </c:pt>
                <c:pt idx="3625">
                  <c:v>3.625</c:v>
                </c:pt>
                <c:pt idx="3626">
                  <c:v>3.6259999999999999</c:v>
                </c:pt>
                <c:pt idx="3627">
                  <c:v>3.6269999999999998</c:v>
                </c:pt>
                <c:pt idx="3628">
                  <c:v>3.6280000000000001</c:v>
                </c:pt>
                <c:pt idx="3629">
                  <c:v>3.629</c:v>
                </c:pt>
                <c:pt idx="3630">
                  <c:v>3.63</c:v>
                </c:pt>
                <c:pt idx="3631">
                  <c:v>3.6309999999999998</c:v>
                </c:pt>
                <c:pt idx="3632">
                  <c:v>3.6320000000000001</c:v>
                </c:pt>
                <c:pt idx="3633">
                  <c:v>3.633</c:v>
                </c:pt>
                <c:pt idx="3634">
                  <c:v>3.6339999999999999</c:v>
                </c:pt>
                <c:pt idx="3635">
                  <c:v>3.6349999999999998</c:v>
                </c:pt>
                <c:pt idx="3636">
                  <c:v>3.6360000000000001</c:v>
                </c:pt>
                <c:pt idx="3637">
                  <c:v>3.637</c:v>
                </c:pt>
                <c:pt idx="3638">
                  <c:v>3.6379999999999999</c:v>
                </c:pt>
                <c:pt idx="3639">
                  <c:v>3.6389999999999998</c:v>
                </c:pt>
                <c:pt idx="3640">
                  <c:v>3.64</c:v>
                </c:pt>
                <c:pt idx="3641">
                  <c:v>3.641</c:v>
                </c:pt>
                <c:pt idx="3642">
                  <c:v>3.6419999999999999</c:v>
                </c:pt>
                <c:pt idx="3643">
                  <c:v>3.6429999999999998</c:v>
                </c:pt>
                <c:pt idx="3644">
                  <c:v>3.6440000000000001</c:v>
                </c:pt>
                <c:pt idx="3645">
                  <c:v>3.645</c:v>
                </c:pt>
                <c:pt idx="3646">
                  <c:v>3.6459999999999999</c:v>
                </c:pt>
                <c:pt idx="3647">
                  <c:v>3.6469999999999998</c:v>
                </c:pt>
                <c:pt idx="3648">
                  <c:v>3.6480000000000001</c:v>
                </c:pt>
                <c:pt idx="3649">
                  <c:v>3.649</c:v>
                </c:pt>
                <c:pt idx="3650">
                  <c:v>3.65</c:v>
                </c:pt>
                <c:pt idx="3651">
                  <c:v>3.6509999999999998</c:v>
                </c:pt>
                <c:pt idx="3652">
                  <c:v>3.6520000000000001</c:v>
                </c:pt>
                <c:pt idx="3653">
                  <c:v>3.653</c:v>
                </c:pt>
                <c:pt idx="3654">
                  <c:v>3.6539999999999999</c:v>
                </c:pt>
                <c:pt idx="3655">
                  <c:v>3.6549999999999998</c:v>
                </c:pt>
                <c:pt idx="3656">
                  <c:v>3.6560000000000001</c:v>
                </c:pt>
                <c:pt idx="3657">
                  <c:v>3.657</c:v>
                </c:pt>
                <c:pt idx="3658">
                  <c:v>3.6579999999999999</c:v>
                </c:pt>
                <c:pt idx="3659">
                  <c:v>3.6589999999999998</c:v>
                </c:pt>
                <c:pt idx="3660">
                  <c:v>3.66</c:v>
                </c:pt>
                <c:pt idx="3661">
                  <c:v>3.661</c:v>
                </c:pt>
                <c:pt idx="3662">
                  <c:v>3.6619999999999999</c:v>
                </c:pt>
                <c:pt idx="3663">
                  <c:v>3.6629999999999998</c:v>
                </c:pt>
                <c:pt idx="3664">
                  <c:v>3.6640000000000001</c:v>
                </c:pt>
                <c:pt idx="3665">
                  <c:v>3.665</c:v>
                </c:pt>
                <c:pt idx="3666">
                  <c:v>3.6659999999999999</c:v>
                </c:pt>
                <c:pt idx="3667">
                  <c:v>3.6669999999999998</c:v>
                </c:pt>
                <c:pt idx="3668">
                  <c:v>3.6680000000000001</c:v>
                </c:pt>
                <c:pt idx="3669">
                  <c:v>3.669</c:v>
                </c:pt>
                <c:pt idx="3670">
                  <c:v>3.67</c:v>
                </c:pt>
                <c:pt idx="3671">
                  <c:v>3.6709999999999998</c:v>
                </c:pt>
                <c:pt idx="3672">
                  <c:v>3.6720000000000002</c:v>
                </c:pt>
                <c:pt idx="3673">
                  <c:v>3.673</c:v>
                </c:pt>
                <c:pt idx="3674">
                  <c:v>3.6739999999999999</c:v>
                </c:pt>
                <c:pt idx="3675">
                  <c:v>3.6749999999999998</c:v>
                </c:pt>
                <c:pt idx="3676">
                  <c:v>3.6760000000000002</c:v>
                </c:pt>
                <c:pt idx="3677">
                  <c:v>3.677</c:v>
                </c:pt>
                <c:pt idx="3678">
                  <c:v>3.6779999999999999</c:v>
                </c:pt>
                <c:pt idx="3679">
                  <c:v>3.6789999999999998</c:v>
                </c:pt>
                <c:pt idx="3680">
                  <c:v>3.68</c:v>
                </c:pt>
                <c:pt idx="3681">
                  <c:v>3.681</c:v>
                </c:pt>
                <c:pt idx="3682">
                  <c:v>3.6819999999999999</c:v>
                </c:pt>
                <c:pt idx="3683">
                  <c:v>3.6829999999999998</c:v>
                </c:pt>
                <c:pt idx="3684">
                  <c:v>3.6840000000000002</c:v>
                </c:pt>
                <c:pt idx="3685">
                  <c:v>3.6850000000000001</c:v>
                </c:pt>
                <c:pt idx="3686">
                  <c:v>3.6859999999999999</c:v>
                </c:pt>
                <c:pt idx="3687">
                  <c:v>3.6869999999999998</c:v>
                </c:pt>
                <c:pt idx="3688">
                  <c:v>3.6880000000000002</c:v>
                </c:pt>
                <c:pt idx="3689">
                  <c:v>3.6890000000000001</c:v>
                </c:pt>
                <c:pt idx="3690">
                  <c:v>3.69</c:v>
                </c:pt>
                <c:pt idx="3691">
                  <c:v>3.6909999999999998</c:v>
                </c:pt>
                <c:pt idx="3692">
                  <c:v>3.6920000000000002</c:v>
                </c:pt>
                <c:pt idx="3693">
                  <c:v>3.6930000000000001</c:v>
                </c:pt>
                <c:pt idx="3694">
                  <c:v>3.694</c:v>
                </c:pt>
                <c:pt idx="3695">
                  <c:v>3.6949999999999998</c:v>
                </c:pt>
                <c:pt idx="3696">
                  <c:v>3.6960000000000002</c:v>
                </c:pt>
                <c:pt idx="3697">
                  <c:v>3.6970000000000001</c:v>
                </c:pt>
                <c:pt idx="3698">
                  <c:v>3.698</c:v>
                </c:pt>
                <c:pt idx="3699">
                  <c:v>3.6989999999999998</c:v>
                </c:pt>
                <c:pt idx="3700">
                  <c:v>3.7</c:v>
                </c:pt>
                <c:pt idx="3701">
                  <c:v>3.7010000000000001</c:v>
                </c:pt>
                <c:pt idx="3702">
                  <c:v>3.702</c:v>
                </c:pt>
                <c:pt idx="3703">
                  <c:v>3.7029999999999998</c:v>
                </c:pt>
                <c:pt idx="3704">
                  <c:v>3.7040000000000002</c:v>
                </c:pt>
                <c:pt idx="3705">
                  <c:v>3.7050000000000001</c:v>
                </c:pt>
                <c:pt idx="3706">
                  <c:v>3.706</c:v>
                </c:pt>
                <c:pt idx="3707">
                  <c:v>3.7069999999999999</c:v>
                </c:pt>
                <c:pt idx="3708">
                  <c:v>3.7080000000000002</c:v>
                </c:pt>
                <c:pt idx="3709">
                  <c:v>3.7090000000000001</c:v>
                </c:pt>
                <c:pt idx="3710">
                  <c:v>3.71</c:v>
                </c:pt>
                <c:pt idx="3711">
                  <c:v>3.7109999999999999</c:v>
                </c:pt>
                <c:pt idx="3712">
                  <c:v>3.7120000000000002</c:v>
                </c:pt>
                <c:pt idx="3713">
                  <c:v>3.7130000000000001</c:v>
                </c:pt>
                <c:pt idx="3714">
                  <c:v>3.714</c:v>
                </c:pt>
                <c:pt idx="3715">
                  <c:v>3.7149999999999999</c:v>
                </c:pt>
                <c:pt idx="3716">
                  <c:v>3.7160000000000002</c:v>
                </c:pt>
                <c:pt idx="3717">
                  <c:v>3.7170000000000001</c:v>
                </c:pt>
                <c:pt idx="3718">
                  <c:v>3.718</c:v>
                </c:pt>
                <c:pt idx="3719">
                  <c:v>3.7189999999999999</c:v>
                </c:pt>
                <c:pt idx="3720">
                  <c:v>3.72</c:v>
                </c:pt>
                <c:pt idx="3721">
                  <c:v>3.7210000000000001</c:v>
                </c:pt>
                <c:pt idx="3722">
                  <c:v>3.722</c:v>
                </c:pt>
                <c:pt idx="3723">
                  <c:v>3.7229999999999999</c:v>
                </c:pt>
                <c:pt idx="3724">
                  <c:v>3.7240000000000002</c:v>
                </c:pt>
                <c:pt idx="3725">
                  <c:v>3.7250000000000001</c:v>
                </c:pt>
                <c:pt idx="3726">
                  <c:v>3.726</c:v>
                </c:pt>
                <c:pt idx="3727">
                  <c:v>3.7269999999999999</c:v>
                </c:pt>
                <c:pt idx="3728">
                  <c:v>3.7280000000000002</c:v>
                </c:pt>
                <c:pt idx="3729">
                  <c:v>3.7290000000000001</c:v>
                </c:pt>
                <c:pt idx="3730">
                  <c:v>3.73</c:v>
                </c:pt>
                <c:pt idx="3731">
                  <c:v>3.7309999999999999</c:v>
                </c:pt>
                <c:pt idx="3732">
                  <c:v>3.7320000000000002</c:v>
                </c:pt>
                <c:pt idx="3733">
                  <c:v>3.7330000000000001</c:v>
                </c:pt>
                <c:pt idx="3734">
                  <c:v>3.734</c:v>
                </c:pt>
                <c:pt idx="3735">
                  <c:v>3.7349999999999999</c:v>
                </c:pt>
                <c:pt idx="3736">
                  <c:v>3.7360000000000002</c:v>
                </c:pt>
                <c:pt idx="3737">
                  <c:v>3.7370000000000001</c:v>
                </c:pt>
                <c:pt idx="3738">
                  <c:v>3.738</c:v>
                </c:pt>
                <c:pt idx="3739">
                  <c:v>3.7389999999999999</c:v>
                </c:pt>
                <c:pt idx="3740">
                  <c:v>3.74</c:v>
                </c:pt>
                <c:pt idx="3741">
                  <c:v>3.7410000000000001</c:v>
                </c:pt>
                <c:pt idx="3742">
                  <c:v>3.742</c:v>
                </c:pt>
                <c:pt idx="3743">
                  <c:v>3.7429999999999999</c:v>
                </c:pt>
                <c:pt idx="3744">
                  <c:v>3.7440000000000002</c:v>
                </c:pt>
                <c:pt idx="3745">
                  <c:v>3.7450000000000001</c:v>
                </c:pt>
                <c:pt idx="3746">
                  <c:v>3.746</c:v>
                </c:pt>
                <c:pt idx="3747">
                  <c:v>3.7469999999999999</c:v>
                </c:pt>
                <c:pt idx="3748">
                  <c:v>3.7480000000000002</c:v>
                </c:pt>
                <c:pt idx="3749">
                  <c:v>3.7490000000000001</c:v>
                </c:pt>
                <c:pt idx="3750">
                  <c:v>3.75</c:v>
                </c:pt>
                <c:pt idx="3751">
                  <c:v>3.7509999999999999</c:v>
                </c:pt>
                <c:pt idx="3752">
                  <c:v>3.7519999999999998</c:v>
                </c:pt>
                <c:pt idx="3753">
                  <c:v>3.7530000000000001</c:v>
                </c:pt>
                <c:pt idx="3754">
                  <c:v>3.754</c:v>
                </c:pt>
                <c:pt idx="3755">
                  <c:v>3.7549999999999999</c:v>
                </c:pt>
                <c:pt idx="3756">
                  <c:v>3.7559999999999998</c:v>
                </c:pt>
                <c:pt idx="3757">
                  <c:v>3.7570000000000001</c:v>
                </c:pt>
                <c:pt idx="3758">
                  <c:v>3.758</c:v>
                </c:pt>
                <c:pt idx="3759">
                  <c:v>3.7589999999999999</c:v>
                </c:pt>
                <c:pt idx="3760">
                  <c:v>3.76</c:v>
                </c:pt>
                <c:pt idx="3761">
                  <c:v>3.7610000000000001</c:v>
                </c:pt>
                <c:pt idx="3762">
                  <c:v>3.762</c:v>
                </c:pt>
                <c:pt idx="3763">
                  <c:v>3.7629999999999999</c:v>
                </c:pt>
                <c:pt idx="3764">
                  <c:v>3.7639999999999998</c:v>
                </c:pt>
                <c:pt idx="3765">
                  <c:v>3.7650000000000001</c:v>
                </c:pt>
                <c:pt idx="3766">
                  <c:v>3.766</c:v>
                </c:pt>
                <c:pt idx="3767">
                  <c:v>3.7669999999999999</c:v>
                </c:pt>
                <c:pt idx="3768">
                  <c:v>3.7679999999999998</c:v>
                </c:pt>
                <c:pt idx="3769">
                  <c:v>3.7690000000000001</c:v>
                </c:pt>
                <c:pt idx="3770">
                  <c:v>3.77</c:v>
                </c:pt>
                <c:pt idx="3771">
                  <c:v>3.7709999999999999</c:v>
                </c:pt>
                <c:pt idx="3772">
                  <c:v>3.7719999999999998</c:v>
                </c:pt>
                <c:pt idx="3773">
                  <c:v>3.7730000000000001</c:v>
                </c:pt>
                <c:pt idx="3774">
                  <c:v>3.774</c:v>
                </c:pt>
                <c:pt idx="3775">
                  <c:v>3.7749999999999999</c:v>
                </c:pt>
                <c:pt idx="3776">
                  <c:v>3.7759999999999998</c:v>
                </c:pt>
                <c:pt idx="3777">
                  <c:v>3.7770000000000001</c:v>
                </c:pt>
                <c:pt idx="3778">
                  <c:v>3.778</c:v>
                </c:pt>
                <c:pt idx="3779">
                  <c:v>3.7789999999999999</c:v>
                </c:pt>
                <c:pt idx="3780">
                  <c:v>3.78</c:v>
                </c:pt>
                <c:pt idx="3781">
                  <c:v>3.7810000000000001</c:v>
                </c:pt>
                <c:pt idx="3782">
                  <c:v>3.782</c:v>
                </c:pt>
                <c:pt idx="3783">
                  <c:v>3.7829999999999999</c:v>
                </c:pt>
                <c:pt idx="3784">
                  <c:v>3.7839999999999998</c:v>
                </c:pt>
                <c:pt idx="3785">
                  <c:v>3.7850000000000001</c:v>
                </c:pt>
                <c:pt idx="3786">
                  <c:v>3.786</c:v>
                </c:pt>
                <c:pt idx="3787">
                  <c:v>3.7869999999999999</c:v>
                </c:pt>
                <c:pt idx="3788">
                  <c:v>3.7879999999999998</c:v>
                </c:pt>
                <c:pt idx="3789">
                  <c:v>3.7890000000000001</c:v>
                </c:pt>
                <c:pt idx="3790">
                  <c:v>3.79</c:v>
                </c:pt>
                <c:pt idx="3791">
                  <c:v>3.7909999999999999</c:v>
                </c:pt>
                <c:pt idx="3792">
                  <c:v>3.7919999999999998</c:v>
                </c:pt>
                <c:pt idx="3793">
                  <c:v>3.7930000000000001</c:v>
                </c:pt>
                <c:pt idx="3794">
                  <c:v>3.794</c:v>
                </c:pt>
                <c:pt idx="3795">
                  <c:v>3.7949999999999999</c:v>
                </c:pt>
                <c:pt idx="3796">
                  <c:v>3.7959999999999998</c:v>
                </c:pt>
                <c:pt idx="3797">
                  <c:v>3.7970000000000002</c:v>
                </c:pt>
                <c:pt idx="3798">
                  <c:v>3.798</c:v>
                </c:pt>
                <c:pt idx="3799">
                  <c:v>3.7989999999999999</c:v>
                </c:pt>
                <c:pt idx="3800">
                  <c:v>3.8</c:v>
                </c:pt>
                <c:pt idx="3801">
                  <c:v>3.8010000000000002</c:v>
                </c:pt>
                <c:pt idx="3802">
                  <c:v>3.802</c:v>
                </c:pt>
                <c:pt idx="3803">
                  <c:v>3.802999999999999</c:v>
                </c:pt>
                <c:pt idx="3804">
                  <c:v>3.8039999999999998</c:v>
                </c:pt>
                <c:pt idx="3805">
                  <c:v>3.8050000000000002</c:v>
                </c:pt>
                <c:pt idx="3806">
                  <c:v>3.806</c:v>
                </c:pt>
                <c:pt idx="3807">
                  <c:v>3.8069999999999991</c:v>
                </c:pt>
                <c:pt idx="3808">
                  <c:v>3.8079999999999998</c:v>
                </c:pt>
                <c:pt idx="3809">
                  <c:v>3.8090000000000002</c:v>
                </c:pt>
                <c:pt idx="3810">
                  <c:v>3.81</c:v>
                </c:pt>
                <c:pt idx="3811">
                  <c:v>3.8109999999999991</c:v>
                </c:pt>
                <c:pt idx="3812">
                  <c:v>3.8119999999999981</c:v>
                </c:pt>
                <c:pt idx="3813">
                  <c:v>3.8130000000000002</c:v>
                </c:pt>
                <c:pt idx="3814">
                  <c:v>3.8140000000000001</c:v>
                </c:pt>
                <c:pt idx="3815">
                  <c:v>3.8149999999999991</c:v>
                </c:pt>
                <c:pt idx="3816">
                  <c:v>3.8159999999999981</c:v>
                </c:pt>
                <c:pt idx="3817">
                  <c:v>3.8170000000000002</c:v>
                </c:pt>
                <c:pt idx="3818">
                  <c:v>3.8180000000000001</c:v>
                </c:pt>
                <c:pt idx="3819">
                  <c:v>3.8189999999999991</c:v>
                </c:pt>
                <c:pt idx="3820">
                  <c:v>3.82</c:v>
                </c:pt>
                <c:pt idx="3821">
                  <c:v>3.8210000000000002</c:v>
                </c:pt>
                <c:pt idx="3822">
                  <c:v>3.8220000000000001</c:v>
                </c:pt>
                <c:pt idx="3823">
                  <c:v>3.823</c:v>
                </c:pt>
                <c:pt idx="3824">
                  <c:v>3.8239999999999998</c:v>
                </c:pt>
                <c:pt idx="3825">
                  <c:v>3.8250000000000002</c:v>
                </c:pt>
                <c:pt idx="3826">
                  <c:v>3.8260000000000001</c:v>
                </c:pt>
                <c:pt idx="3827">
                  <c:v>3.827</c:v>
                </c:pt>
                <c:pt idx="3828">
                  <c:v>3.8279999999999998</c:v>
                </c:pt>
                <c:pt idx="3829">
                  <c:v>3.8290000000000002</c:v>
                </c:pt>
                <c:pt idx="3830">
                  <c:v>3.83</c:v>
                </c:pt>
                <c:pt idx="3831">
                  <c:v>3.8309999999999991</c:v>
                </c:pt>
                <c:pt idx="3832">
                  <c:v>3.8319999999999981</c:v>
                </c:pt>
                <c:pt idx="3833">
                  <c:v>3.8330000000000002</c:v>
                </c:pt>
                <c:pt idx="3834">
                  <c:v>3.8340000000000001</c:v>
                </c:pt>
                <c:pt idx="3835">
                  <c:v>3.8349999999999991</c:v>
                </c:pt>
                <c:pt idx="3836">
                  <c:v>3.8359999999999981</c:v>
                </c:pt>
                <c:pt idx="3837">
                  <c:v>3.8370000000000002</c:v>
                </c:pt>
                <c:pt idx="3838">
                  <c:v>3.8380000000000001</c:v>
                </c:pt>
                <c:pt idx="3839">
                  <c:v>3.8389999999999991</c:v>
                </c:pt>
                <c:pt idx="3840">
                  <c:v>3.84</c:v>
                </c:pt>
                <c:pt idx="3841">
                  <c:v>3.8410000000000002</c:v>
                </c:pt>
                <c:pt idx="3842">
                  <c:v>3.8420000000000001</c:v>
                </c:pt>
                <c:pt idx="3843">
                  <c:v>3.843</c:v>
                </c:pt>
                <c:pt idx="3844">
                  <c:v>3.8439999999999999</c:v>
                </c:pt>
                <c:pt idx="3845">
                  <c:v>3.8450000000000002</c:v>
                </c:pt>
                <c:pt idx="3846">
                  <c:v>3.8460000000000001</c:v>
                </c:pt>
                <c:pt idx="3847">
                  <c:v>3.847</c:v>
                </c:pt>
                <c:pt idx="3848">
                  <c:v>3.8479999999999999</c:v>
                </c:pt>
                <c:pt idx="3849">
                  <c:v>3.8490000000000002</c:v>
                </c:pt>
                <c:pt idx="3850">
                  <c:v>3.85</c:v>
                </c:pt>
                <c:pt idx="3851">
                  <c:v>3.8509999999999991</c:v>
                </c:pt>
                <c:pt idx="3852">
                  <c:v>3.8519999999999981</c:v>
                </c:pt>
                <c:pt idx="3853">
                  <c:v>3.8530000000000002</c:v>
                </c:pt>
                <c:pt idx="3854">
                  <c:v>3.8540000000000001</c:v>
                </c:pt>
                <c:pt idx="3855">
                  <c:v>3.8549999999999991</c:v>
                </c:pt>
                <c:pt idx="3856">
                  <c:v>3.8559999999999981</c:v>
                </c:pt>
                <c:pt idx="3857">
                  <c:v>3.8570000000000002</c:v>
                </c:pt>
                <c:pt idx="3858">
                  <c:v>3.8580000000000001</c:v>
                </c:pt>
                <c:pt idx="3859">
                  <c:v>3.8589999999999991</c:v>
                </c:pt>
                <c:pt idx="3860">
                  <c:v>3.86</c:v>
                </c:pt>
                <c:pt idx="3861">
                  <c:v>3.8610000000000002</c:v>
                </c:pt>
                <c:pt idx="3862">
                  <c:v>3.8620000000000001</c:v>
                </c:pt>
                <c:pt idx="3863">
                  <c:v>3.863</c:v>
                </c:pt>
                <c:pt idx="3864">
                  <c:v>3.8639999999999999</c:v>
                </c:pt>
                <c:pt idx="3865">
                  <c:v>3.8650000000000002</c:v>
                </c:pt>
                <c:pt idx="3866">
                  <c:v>3.8660000000000001</c:v>
                </c:pt>
                <c:pt idx="3867">
                  <c:v>3.867</c:v>
                </c:pt>
                <c:pt idx="3868">
                  <c:v>3.8679999999999999</c:v>
                </c:pt>
                <c:pt idx="3869">
                  <c:v>3.8690000000000002</c:v>
                </c:pt>
                <c:pt idx="3870">
                  <c:v>3.87</c:v>
                </c:pt>
                <c:pt idx="3871">
                  <c:v>3.871</c:v>
                </c:pt>
                <c:pt idx="3872">
                  <c:v>3.871999999999999</c:v>
                </c:pt>
                <c:pt idx="3873">
                  <c:v>3.8730000000000002</c:v>
                </c:pt>
                <c:pt idx="3874">
                  <c:v>3.8740000000000001</c:v>
                </c:pt>
                <c:pt idx="3875">
                  <c:v>3.875</c:v>
                </c:pt>
                <c:pt idx="3876">
                  <c:v>3.875999999999999</c:v>
                </c:pt>
                <c:pt idx="3877">
                  <c:v>3.876999999999998</c:v>
                </c:pt>
                <c:pt idx="3878">
                  <c:v>3.8780000000000001</c:v>
                </c:pt>
                <c:pt idx="3879">
                  <c:v>3.879</c:v>
                </c:pt>
                <c:pt idx="3880">
                  <c:v>3.88</c:v>
                </c:pt>
                <c:pt idx="3881">
                  <c:v>3.8809999999999998</c:v>
                </c:pt>
                <c:pt idx="3882">
                  <c:v>3.8820000000000001</c:v>
                </c:pt>
                <c:pt idx="3883">
                  <c:v>3.883</c:v>
                </c:pt>
                <c:pt idx="3884">
                  <c:v>3.8839999999999999</c:v>
                </c:pt>
                <c:pt idx="3885">
                  <c:v>3.8849999999999998</c:v>
                </c:pt>
                <c:pt idx="3886">
                  <c:v>3.8860000000000001</c:v>
                </c:pt>
                <c:pt idx="3887">
                  <c:v>3.887</c:v>
                </c:pt>
                <c:pt idx="3888">
                  <c:v>3.8879999999999999</c:v>
                </c:pt>
                <c:pt idx="3889">
                  <c:v>3.8889999999999998</c:v>
                </c:pt>
                <c:pt idx="3890">
                  <c:v>3.89</c:v>
                </c:pt>
                <c:pt idx="3891">
                  <c:v>3.891</c:v>
                </c:pt>
                <c:pt idx="3892">
                  <c:v>3.891999999999999</c:v>
                </c:pt>
                <c:pt idx="3893">
                  <c:v>3.892999999999998</c:v>
                </c:pt>
                <c:pt idx="3894">
                  <c:v>3.8940000000000001</c:v>
                </c:pt>
                <c:pt idx="3895">
                  <c:v>3.895</c:v>
                </c:pt>
                <c:pt idx="3896">
                  <c:v>3.895999999999999</c:v>
                </c:pt>
                <c:pt idx="3897">
                  <c:v>3.896999999999998</c:v>
                </c:pt>
                <c:pt idx="3898">
                  <c:v>3.8980000000000001</c:v>
                </c:pt>
                <c:pt idx="3899">
                  <c:v>3.899</c:v>
                </c:pt>
                <c:pt idx="3900">
                  <c:v>3.9</c:v>
                </c:pt>
                <c:pt idx="3901">
                  <c:v>3.9009999999999998</c:v>
                </c:pt>
                <c:pt idx="3902">
                  <c:v>3.9020000000000001</c:v>
                </c:pt>
                <c:pt idx="3903">
                  <c:v>3.903</c:v>
                </c:pt>
                <c:pt idx="3904">
                  <c:v>3.9039999999999999</c:v>
                </c:pt>
                <c:pt idx="3905">
                  <c:v>3.9049999999999998</c:v>
                </c:pt>
                <c:pt idx="3906">
                  <c:v>3.9060000000000001</c:v>
                </c:pt>
                <c:pt idx="3907">
                  <c:v>3.907</c:v>
                </c:pt>
                <c:pt idx="3908">
                  <c:v>3.9079999999999999</c:v>
                </c:pt>
                <c:pt idx="3909">
                  <c:v>3.9089999999999998</c:v>
                </c:pt>
                <c:pt idx="3910">
                  <c:v>3.91</c:v>
                </c:pt>
                <c:pt idx="3911">
                  <c:v>3.911</c:v>
                </c:pt>
                <c:pt idx="3912">
                  <c:v>3.911999999999999</c:v>
                </c:pt>
                <c:pt idx="3913">
                  <c:v>3.912999999999998</c:v>
                </c:pt>
                <c:pt idx="3914">
                  <c:v>3.9140000000000001</c:v>
                </c:pt>
                <c:pt idx="3915">
                  <c:v>3.915</c:v>
                </c:pt>
                <c:pt idx="3916">
                  <c:v>3.915999999999999</c:v>
                </c:pt>
                <c:pt idx="3917">
                  <c:v>3.916999999999998</c:v>
                </c:pt>
                <c:pt idx="3918">
                  <c:v>3.9180000000000001</c:v>
                </c:pt>
                <c:pt idx="3919">
                  <c:v>3.919</c:v>
                </c:pt>
                <c:pt idx="3920">
                  <c:v>3.92</c:v>
                </c:pt>
                <c:pt idx="3921">
                  <c:v>3.9209999999999998</c:v>
                </c:pt>
                <c:pt idx="3922">
                  <c:v>3.9220000000000002</c:v>
                </c:pt>
                <c:pt idx="3923">
                  <c:v>3.923</c:v>
                </c:pt>
                <c:pt idx="3924">
                  <c:v>3.9239999999999999</c:v>
                </c:pt>
                <c:pt idx="3925">
                  <c:v>3.9249999999999998</c:v>
                </c:pt>
                <c:pt idx="3926">
                  <c:v>3.9260000000000002</c:v>
                </c:pt>
                <c:pt idx="3927">
                  <c:v>3.927</c:v>
                </c:pt>
                <c:pt idx="3928">
                  <c:v>3.9279999999999999</c:v>
                </c:pt>
                <c:pt idx="3929">
                  <c:v>3.9289999999999998</c:v>
                </c:pt>
                <c:pt idx="3930">
                  <c:v>3.93</c:v>
                </c:pt>
                <c:pt idx="3931">
                  <c:v>3.931</c:v>
                </c:pt>
                <c:pt idx="3932">
                  <c:v>3.9319999999999991</c:v>
                </c:pt>
                <c:pt idx="3933">
                  <c:v>3.9329999999999981</c:v>
                </c:pt>
                <c:pt idx="3934">
                  <c:v>3.9340000000000002</c:v>
                </c:pt>
                <c:pt idx="3935">
                  <c:v>3.9350000000000001</c:v>
                </c:pt>
                <c:pt idx="3936">
                  <c:v>3.9359999999999991</c:v>
                </c:pt>
                <c:pt idx="3937">
                  <c:v>3.9369999999999981</c:v>
                </c:pt>
                <c:pt idx="3938">
                  <c:v>3.9380000000000002</c:v>
                </c:pt>
                <c:pt idx="3939">
                  <c:v>3.9390000000000001</c:v>
                </c:pt>
                <c:pt idx="3940">
                  <c:v>3.94</c:v>
                </c:pt>
                <c:pt idx="3941">
                  <c:v>3.9409999999999998</c:v>
                </c:pt>
                <c:pt idx="3942">
                  <c:v>3.9420000000000002</c:v>
                </c:pt>
                <c:pt idx="3943">
                  <c:v>3.9430000000000001</c:v>
                </c:pt>
                <c:pt idx="3944">
                  <c:v>3.944</c:v>
                </c:pt>
                <c:pt idx="3945">
                  <c:v>3.9449999999999998</c:v>
                </c:pt>
                <c:pt idx="3946">
                  <c:v>3.9460000000000002</c:v>
                </c:pt>
                <c:pt idx="3947">
                  <c:v>3.9470000000000001</c:v>
                </c:pt>
                <c:pt idx="3948">
                  <c:v>3.948</c:v>
                </c:pt>
                <c:pt idx="3949">
                  <c:v>3.9489999999999998</c:v>
                </c:pt>
                <c:pt idx="3950">
                  <c:v>3.95</c:v>
                </c:pt>
                <c:pt idx="3951">
                  <c:v>3.9510000000000001</c:v>
                </c:pt>
                <c:pt idx="3952">
                  <c:v>3.9519999999999991</c:v>
                </c:pt>
                <c:pt idx="3953">
                  <c:v>3.9529999999999981</c:v>
                </c:pt>
                <c:pt idx="3954">
                  <c:v>3.9540000000000002</c:v>
                </c:pt>
                <c:pt idx="3955">
                  <c:v>3.9550000000000001</c:v>
                </c:pt>
                <c:pt idx="3956">
                  <c:v>3.9559999999999991</c:v>
                </c:pt>
                <c:pt idx="3957">
                  <c:v>3.9569999999999981</c:v>
                </c:pt>
                <c:pt idx="3958">
                  <c:v>3.9580000000000002</c:v>
                </c:pt>
                <c:pt idx="3959">
                  <c:v>3.9590000000000001</c:v>
                </c:pt>
                <c:pt idx="3960">
                  <c:v>3.96</c:v>
                </c:pt>
                <c:pt idx="3961">
                  <c:v>3.9609999999999999</c:v>
                </c:pt>
                <c:pt idx="3962">
                  <c:v>3.9620000000000002</c:v>
                </c:pt>
                <c:pt idx="3963">
                  <c:v>3.9630000000000001</c:v>
                </c:pt>
                <c:pt idx="3964">
                  <c:v>3.964</c:v>
                </c:pt>
                <c:pt idx="3965">
                  <c:v>3.9649999999999999</c:v>
                </c:pt>
                <c:pt idx="3966">
                  <c:v>3.9660000000000002</c:v>
                </c:pt>
                <c:pt idx="3967">
                  <c:v>3.9670000000000001</c:v>
                </c:pt>
                <c:pt idx="3968">
                  <c:v>3.968</c:v>
                </c:pt>
                <c:pt idx="3969">
                  <c:v>3.9689999999999999</c:v>
                </c:pt>
                <c:pt idx="3970">
                  <c:v>3.97</c:v>
                </c:pt>
                <c:pt idx="3971">
                  <c:v>3.9710000000000001</c:v>
                </c:pt>
                <c:pt idx="3972">
                  <c:v>3.972</c:v>
                </c:pt>
                <c:pt idx="3973">
                  <c:v>3.972999999999999</c:v>
                </c:pt>
                <c:pt idx="3974">
                  <c:v>3.9740000000000002</c:v>
                </c:pt>
                <c:pt idx="3975">
                  <c:v>3.9750000000000001</c:v>
                </c:pt>
                <c:pt idx="3976">
                  <c:v>3.976</c:v>
                </c:pt>
                <c:pt idx="3977">
                  <c:v>3.976999999999999</c:v>
                </c:pt>
                <c:pt idx="3978">
                  <c:v>3.9780000000000002</c:v>
                </c:pt>
                <c:pt idx="3979">
                  <c:v>3.9790000000000001</c:v>
                </c:pt>
                <c:pt idx="3980">
                  <c:v>3.98</c:v>
                </c:pt>
                <c:pt idx="3981">
                  <c:v>3.9809999999999999</c:v>
                </c:pt>
                <c:pt idx="3982">
                  <c:v>3.9820000000000002</c:v>
                </c:pt>
                <c:pt idx="3983">
                  <c:v>3.9830000000000001</c:v>
                </c:pt>
                <c:pt idx="3984">
                  <c:v>3.984</c:v>
                </c:pt>
                <c:pt idx="3985">
                  <c:v>3.9849999999999999</c:v>
                </c:pt>
                <c:pt idx="3986">
                  <c:v>3.9860000000000002</c:v>
                </c:pt>
                <c:pt idx="3987">
                  <c:v>3.9870000000000001</c:v>
                </c:pt>
                <c:pt idx="3988">
                  <c:v>3.988</c:v>
                </c:pt>
                <c:pt idx="3989">
                  <c:v>3.9889999999999999</c:v>
                </c:pt>
                <c:pt idx="3990">
                  <c:v>3.99</c:v>
                </c:pt>
                <c:pt idx="3991">
                  <c:v>3.9910000000000001</c:v>
                </c:pt>
                <c:pt idx="3992">
                  <c:v>3.992</c:v>
                </c:pt>
                <c:pt idx="3993">
                  <c:v>3.992999999999999</c:v>
                </c:pt>
                <c:pt idx="3994">
                  <c:v>3.9940000000000002</c:v>
                </c:pt>
                <c:pt idx="3995">
                  <c:v>3.9950000000000001</c:v>
                </c:pt>
                <c:pt idx="3996">
                  <c:v>3.996</c:v>
                </c:pt>
                <c:pt idx="3997">
                  <c:v>3.996999999999999</c:v>
                </c:pt>
                <c:pt idx="3998">
                  <c:v>3.9980000000000002</c:v>
                </c:pt>
                <c:pt idx="3999">
                  <c:v>3.9990000000000001</c:v>
                </c:pt>
                <c:pt idx="4000">
                  <c:v>4</c:v>
                </c:pt>
                <c:pt idx="4001">
                  <c:v>4.0010000000000003</c:v>
                </c:pt>
                <c:pt idx="4002">
                  <c:v>4.0019999999999998</c:v>
                </c:pt>
                <c:pt idx="4003">
                  <c:v>4.0030000000000001</c:v>
                </c:pt>
                <c:pt idx="4004">
                  <c:v>4.0039999999999996</c:v>
                </c:pt>
                <c:pt idx="4005">
                  <c:v>4.0049999999999981</c:v>
                </c:pt>
                <c:pt idx="4006">
                  <c:v>4.0060000000000002</c:v>
                </c:pt>
                <c:pt idx="4007">
                  <c:v>4.0069999999999997</c:v>
                </c:pt>
                <c:pt idx="4008">
                  <c:v>4.008</c:v>
                </c:pt>
                <c:pt idx="4009">
                  <c:v>4.0090000000000003</c:v>
                </c:pt>
                <c:pt idx="4010">
                  <c:v>4.01</c:v>
                </c:pt>
                <c:pt idx="4011">
                  <c:v>4.0110000000000001</c:v>
                </c:pt>
                <c:pt idx="4012">
                  <c:v>4.0119999999999996</c:v>
                </c:pt>
                <c:pt idx="4013">
                  <c:v>4.0129999999999981</c:v>
                </c:pt>
                <c:pt idx="4014">
                  <c:v>4.0139999999999976</c:v>
                </c:pt>
                <c:pt idx="4015">
                  <c:v>4.0149999999999979</c:v>
                </c:pt>
                <c:pt idx="4016">
                  <c:v>4.016</c:v>
                </c:pt>
                <c:pt idx="4017">
                  <c:v>4.0169999999999986</c:v>
                </c:pt>
                <c:pt idx="4018">
                  <c:v>4.017999999999998</c:v>
                </c:pt>
                <c:pt idx="4019">
                  <c:v>4.0190000000000001</c:v>
                </c:pt>
                <c:pt idx="4020">
                  <c:v>4.0199999999999996</c:v>
                </c:pt>
                <c:pt idx="4021">
                  <c:v>4.0209999999999981</c:v>
                </c:pt>
                <c:pt idx="4022">
                  <c:v>4.0219999999999976</c:v>
                </c:pt>
                <c:pt idx="4023">
                  <c:v>4.0229999999999979</c:v>
                </c:pt>
                <c:pt idx="4024">
                  <c:v>4.0239999999999982</c:v>
                </c:pt>
                <c:pt idx="4025">
                  <c:v>4.0249999999999977</c:v>
                </c:pt>
                <c:pt idx="4026">
                  <c:v>4.025999999999998</c:v>
                </c:pt>
                <c:pt idx="4027">
                  <c:v>4.0269999999999984</c:v>
                </c:pt>
                <c:pt idx="4028">
                  <c:v>4.0279999999999978</c:v>
                </c:pt>
                <c:pt idx="4029">
                  <c:v>4.0289999999999981</c:v>
                </c:pt>
                <c:pt idx="4030">
                  <c:v>4.03</c:v>
                </c:pt>
                <c:pt idx="4031">
                  <c:v>4.0309999999999997</c:v>
                </c:pt>
                <c:pt idx="4032">
                  <c:v>4.032</c:v>
                </c:pt>
                <c:pt idx="4033">
                  <c:v>4.0330000000000004</c:v>
                </c:pt>
                <c:pt idx="4034">
                  <c:v>4.0339999999999998</c:v>
                </c:pt>
                <c:pt idx="4035">
                  <c:v>4.0350000000000001</c:v>
                </c:pt>
                <c:pt idx="4036">
                  <c:v>4.0359999999999996</c:v>
                </c:pt>
                <c:pt idx="4037">
                  <c:v>4.0369999999999999</c:v>
                </c:pt>
                <c:pt idx="4038">
                  <c:v>4.0380000000000003</c:v>
                </c:pt>
                <c:pt idx="4039">
                  <c:v>4.0389999999999997</c:v>
                </c:pt>
                <c:pt idx="4040">
                  <c:v>4.04</c:v>
                </c:pt>
                <c:pt idx="4041">
                  <c:v>4.0410000000000004</c:v>
                </c:pt>
                <c:pt idx="4042">
                  <c:v>4.0419999999999998</c:v>
                </c:pt>
                <c:pt idx="4043">
                  <c:v>4.0430000000000001</c:v>
                </c:pt>
                <c:pt idx="4044">
                  <c:v>4.0439999999999996</c:v>
                </c:pt>
                <c:pt idx="4045">
                  <c:v>4.0449999999999982</c:v>
                </c:pt>
                <c:pt idx="4046">
                  <c:v>4.0460000000000003</c:v>
                </c:pt>
                <c:pt idx="4047">
                  <c:v>4.0469999999999997</c:v>
                </c:pt>
                <c:pt idx="4048">
                  <c:v>4.048</c:v>
                </c:pt>
                <c:pt idx="4049">
                  <c:v>4.0490000000000004</c:v>
                </c:pt>
                <c:pt idx="4050">
                  <c:v>4.05</c:v>
                </c:pt>
                <c:pt idx="4051">
                  <c:v>4.0510000000000002</c:v>
                </c:pt>
                <c:pt idx="4052">
                  <c:v>4.0519999999999996</c:v>
                </c:pt>
                <c:pt idx="4053">
                  <c:v>4.0529999999999982</c:v>
                </c:pt>
                <c:pt idx="4054">
                  <c:v>4.0539999999999976</c:v>
                </c:pt>
                <c:pt idx="4055">
                  <c:v>4.0549999999999979</c:v>
                </c:pt>
                <c:pt idx="4056">
                  <c:v>4.056</c:v>
                </c:pt>
                <c:pt idx="4057">
                  <c:v>4.0569999999999986</c:v>
                </c:pt>
                <c:pt idx="4058">
                  <c:v>4.0579999999999981</c:v>
                </c:pt>
                <c:pt idx="4059">
                  <c:v>4.0590000000000002</c:v>
                </c:pt>
                <c:pt idx="4060">
                  <c:v>4.0599999999999996</c:v>
                </c:pt>
                <c:pt idx="4061">
                  <c:v>4.0609999999999982</c:v>
                </c:pt>
                <c:pt idx="4062">
                  <c:v>4.0619999999999976</c:v>
                </c:pt>
                <c:pt idx="4063">
                  <c:v>4.0629999999999979</c:v>
                </c:pt>
                <c:pt idx="4064">
                  <c:v>4.0639999999999983</c:v>
                </c:pt>
                <c:pt idx="4065">
                  <c:v>4.0649999999999977</c:v>
                </c:pt>
                <c:pt idx="4066">
                  <c:v>4.0659999999999981</c:v>
                </c:pt>
                <c:pt idx="4067">
                  <c:v>4.0669999999999984</c:v>
                </c:pt>
                <c:pt idx="4068">
                  <c:v>4.0679999999999978</c:v>
                </c:pt>
                <c:pt idx="4069">
                  <c:v>4.069</c:v>
                </c:pt>
                <c:pt idx="4070">
                  <c:v>4.07</c:v>
                </c:pt>
                <c:pt idx="4071">
                  <c:v>4.0709999999999997</c:v>
                </c:pt>
                <c:pt idx="4072">
                  <c:v>4.0720000000000001</c:v>
                </c:pt>
                <c:pt idx="4073">
                  <c:v>4.0730000000000004</c:v>
                </c:pt>
                <c:pt idx="4074">
                  <c:v>4.0739999999999998</c:v>
                </c:pt>
                <c:pt idx="4075">
                  <c:v>4.0750000000000002</c:v>
                </c:pt>
                <c:pt idx="4076">
                  <c:v>4.0759999999999996</c:v>
                </c:pt>
                <c:pt idx="4077">
                  <c:v>4.077</c:v>
                </c:pt>
                <c:pt idx="4078">
                  <c:v>4.0780000000000003</c:v>
                </c:pt>
                <c:pt idx="4079">
                  <c:v>4.0789999999999997</c:v>
                </c:pt>
                <c:pt idx="4080">
                  <c:v>4.08</c:v>
                </c:pt>
                <c:pt idx="4081">
                  <c:v>4.0810000000000004</c:v>
                </c:pt>
                <c:pt idx="4082">
                  <c:v>4.0819999999999999</c:v>
                </c:pt>
                <c:pt idx="4083">
                  <c:v>4.0830000000000002</c:v>
                </c:pt>
                <c:pt idx="4084">
                  <c:v>4.0839999999999996</c:v>
                </c:pt>
                <c:pt idx="4085">
                  <c:v>4.085</c:v>
                </c:pt>
                <c:pt idx="4086">
                  <c:v>4.0860000000000003</c:v>
                </c:pt>
                <c:pt idx="4087">
                  <c:v>4.0869999999999997</c:v>
                </c:pt>
                <c:pt idx="4088">
                  <c:v>4.0880000000000001</c:v>
                </c:pt>
                <c:pt idx="4089">
                  <c:v>4.0890000000000004</c:v>
                </c:pt>
                <c:pt idx="4090">
                  <c:v>4.09</c:v>
                </c:pt>
                <c:pt idx="4091">
                  <c:v>4.0910000000000002</c:v>
                </c:pt>
                <c:pt idx="4092">
                  <c:v>4.0919999999999996</c:v>
                </c:pt>
                <c:pt idx="4093">
                  <c:v>4.093</c:v>
                </c:pt>
                <c:pt idx="4094">
                  <c:v>4.0939999999999994</c:v>
                </c:pt>
                <c:pt idx="4095">
                  <c:v>4.094999999999998</c:v>
                </c:pt>
                <c:pt idx="4096">
                  <c:v>4.0960000000000001</c:v>
                </c:pt>
                <c:pt idx="4097">
                  <c:v>4.0970000000000004</c:v>
                </c:pt>
                <c:pt idx="4098">
                  <c:v>4.0979999999999981</c:v>
                </c:pt>
                <c:pt idx="4099">
                  <c:v>4.0990000000000002</c:v>
                </c:pt>
                <c:pt idx="4100">
                  <c:v>4.0999999999999996</c:v>
                </c:pt>
                <c:pt idx="4101">
                  <c:v>4.101</c:v>
                </c:pt>
                <c:pt idx="4102">
                  <c:v>4.1019999999999994</c:v>
                </c:pt>
                <c:pt idx="4103">
                  <c:v>4.102999999999998</c:v>
                </c:pt>
                <c:pt idx="4104">
                  <c:v>4.1039999999999983</c:v>
                </c:pt>
                <c:pt idx="4105">
                  <c:v>4.1050000000000004</c:v>
                </c:pt>
                <c:pt idx="4106">
                  <c:v>4.1059999999999981</c:v>
                </c:pt>
                <c:pt idx="4107">
                  <c:v>4.1069999999999984</c:v>
                </c:pt>
                <c:pt idx="4108">
                  <c:v>4.1079999999999979</c:v>
                </c:pt>
                <c:pt idx="4109">
                  <c:v>4.109</c:v>
                </c:pt>
                <c:pt idx="4110">
                  <c:v>4.1099999999999994</c:v>
                </c:pt>
                <c:pt idx="4111">
                  <c:v>4.110999999999998</c:v>
                </c:pt>
                <c:pt idx="4112">
                  <c:v>4.1119999999999983</c:v>
                </c:pt>
                <c:pt idx="4113">
                  <c:v>4.1130000000000004</c:v>
                </c:pt>
                <c:pt idx="4114">
                  <c:v>4.1139999999999981</c:v>
                </c:pt>
                <c:pt idx="4115">
                  <c:v>4.1149999999999984</c:v>
                </c:pt>
                <c:pt idx="4116">
                  <c:v>4.1159999999999979</c:v>
                </c:pt>
                <c:pt idx="4117">
                  <c:v>4.1169999999999982</c:v>
                </c:pt>
                <c:pt idx="4118">
                  <c:v>4.1179999999999977</c:v>
                </c:pt>
                <c:pt idx="4119">
                  <c:v>4.118999999999998</c:v>
                </c:pt>
                <c:pt idx="4120">
                  <c:v>4.1199999999999983</c:v>
                </c:pt>
                <c:pt idx="4121">
                  <c:v>4.1210000000000004</c:v>
                </c:pt>
                <c:pt idx="4122">
                  <c:v>4.1219999999999981</c:v>
                </c:pt>
                <c:pt idx="4123">
                  <c:v>4.1229999999999984</c:v>
                </c:pt>
                <c:pt idx="4124">
                  <c:v>4.1239999999999979</c:v>
                </c:pt>
                <c:pt idx="4125">
                  <c:v>4.1249999999999973</c:v>
                </c:pt>
                <c:pt idx="4126">
                  <c:v>4.1259999999999977</c:v>
                </c:pt>
                <c:pt idx="4127">
                  <c:v>4.126999999999998</c:v>
                </c:pt>
                <c:pt idx="4128">
                  <c:v>4.1279999999999966</c:v>
                </c:pt>
                <c:pt idx="4129">
                  <c:v>4.1289999999999978</c:v>
                </c:pt>
                <c:pt idx="4130">
                  <c:v>4.13</c:v>
                </c:pt>
                <c:pt idx="4131">
                  <c:v>4.1310000000000002</c:v>
                </c:pt>
                <c:pt idx="4132">
                  <c:v>4.1319999999999997</c:v>
                </c:pt>
                <c:pt idx="4133">
                  <c:v>4.133</c:v>
                </c:pt>
                <c:pt idx="4134">
                  <c:v>4.1339999999999986</c:v>
                </c:pt>
                <c:pt idx="4135">
                  <c:v>4.134999999999998</c:v>
                </c:pt>
                <c:pt idx="4136">
                  <c:v>4.1360000000000001</c:v>
                </c:pt>
                <c:pt idx="4137">
                  <c:v>4.1369999999999996</c:v>
                </c:pt>
                <c:pt idx="4138">
                  <c:v>4.1379999999999981</c:v>
                </c:pt>
                <c:pt idx="4139">
                  <c:v>4.1390000000000002</c:v>
                </c:pt>
                <c:pt idx="4140">
                  <c:v>4.1399999999999997</c:v>
                </c:pt>
                <c:pt idx="4141">
                  <c:v>4.141</c:v>
                </c:pt>
                <c:pt idx="4142">
                  <c:v>4.1419999999999986</c:v>
                </c:pt>
                <c:pt idx="4143">
                  <c:v>4.142999999999998</c:v>
                </c:pt>
                <c:pt idx="4144">
                  <c:v>4.1439999999999984</c:v>
                </c:pt>
                <c:pt idx="4145">
                  <c:v>4.1449999999999978</c:v>
                </c:pt>
                <c:pt idx="4146">
                  <c:v>4.1459999999999981</c:v>
                </c:pt>
                <c:pt idx="4147">
                  <c:v>4.1469999999999976</c:v>
                </c:pt>
                <c:pt idx="4148">
                  <c:v>4.1479999999999979</c:v>
                </c:pt>
                <c:pt idx="4149">
                  <c:v>4.149</c:v>
                </c:pt>
                <c:pt idx="4150">
                  <c:v>4.1499999999999986</c:v>
                </c:pt>
                <c:pt idx="4151">
                  <c:v>4.150999999999998</c:v>
                </c:pt>
                <c:pt idx="4152">
                  <c:v>4.1519999999999984</c:v>
                </c:pt>
                <c:pt idx="4153">
                  <c:v>4.1529999999999978</c:v>
                </c:pt>
                <c:pt idx="4154">
                  <c:v>4.1539999999999981</c:v>
                </c:pt>
                <c:pt idx="4155">
                  <c:v>4.1549999999999976</c:v>
                </c:pt>
                <c:pt idx="4156">
                  <c:v>4.1559999999999979</c:v>
                </c:pt>
                <c:pt idx="4157">
                  <c:v>4.1569999999999983</c:v>
                </c:pt>
                <c:pt idx="4158">
                  <c:v>4.1579999999999977</c:v>
                </c:pt>
                <c:pt idx="4159">
                  <c:v>4.158999999999998</c:v>
                </c:pt>
                <c:pt idx="4160">
                  <c:v>4.1599999999999984</c:v>
                </c:pt>
                <c:pt idx="4161">
                  <c:v>4.1609999999999978</c:v>
                </c:pt>
                <c:pt idx="4162">
                  <c:v>4.1619999999999981</c:v>
                </c:pt>
                <c:pt idx="4163">
                  <c:v>4.1629999999999976</c:v>
                </c:pt>
                <c:pt idx="4164">
                  <c:v>4.1639999999999979</c:v>
                </c:pt>
                <c:pt idx="4165">
                  <c:v>4.1649999999999974</c:v>
                </c:pt>
                <c:pt idx="4166">
                  <c:v>4.1659999999999977</c:v>
                </c:pt>
                <c:pt idx="4167">
                  <c:v>4.166999999999998</c:v>
                </c:pt>
                <c:pt idx="4168">
                  <c:v>4.1679999999999966</c:v>
                </c:pt>
                <c:pt idx="4169">
                  <c:v>4.1689999999999978</c:v>
                </c:pt>
                <c:pt idx="4170">
                  <c:v>4.17</c:v>
                </c:pt>
                <c:pt idx="4171">
                  <c:v>4.1710000000000003</c:v>
                </c:pt>
                <c:pt idx="4172">
                  <c:v>4.1719999999999997</c:v>
                </c:pt>
                <c:pt idx="4173">
                  <c:v>4.173</c:v>
                </c:pt>
                <c:pt idx="4174">
                  <c:v>4.1739999999999986</c:v>
                </c:pt>
                <c:pt idx="4175">
                  <c:v>4.174999999999998</c:v>
                </c:pt>
                <c:pt idx="4176">
                  <c:v>4.1760000000000002</c:v>
                </c:pt>
                <c:pt idx="4177">
                  <c:v>4.1769999999999996</c:v>
                </c:pt>
                <c:pt idx="4178">
                  <c:v>4.1779999999999982</c:v>
                </c:pt>
                <c:pt idx="4179">
                  <c:v>4.1790000000000003</c:v>
                </c:pt>
                <c:pt idx="4180">
                  <c:v>4.18</c:v>
                </c:pt>
                <c:pt idx="4181">
                  <c:v>4.181</c:v>
                </c:pt>
                <c:pt idx="4182">
                  <c:v>4.1819999999999986</c:v>
                </c:pt>
                <c:pt idx="4183">
                  <c:v>4.1829999999999981</c:v>
                </c:pt>
                <c:pt idx="4184">
                  <c:v>4.1839999999999984</c:v>
                </c:pt>
                <c:pt idx="4185">
                  <c:v>4.1849999999999978</c:v>
                </c:pt>
                <c:pt idx="4186">
                  <c:v>4.1859999999999982</c:v>
                </c:pt>
                <c:pt idx="4187">
                  <c:v>4.1869999999999976</c:v>
                </c:pt>
                <c:pt idx="4188">
                  <c:v>4.1879999999999979</c:v>
                </c:pt>
                <c:pt idx="4189">
                  <c:v>4.1890000000000001</c:v>
                </c:pt>
                <c:pt idx="4190">
                  <c:v>4.1899999999999986</c:v>
                </c:pt>
                <c:pt idx="4191">
                  <c:v>4.1909999999999981</c:v>
                </c:pt>
                <c:pt idx="4192">
                  <c:v>4.1919999999999984</c:v>
                </c:pt>
                <c:pt idx="4193">
                  <c:v>4.1929999999999978</c:v>
                </c:pt>
                <c:pt idx="4194">
                  <c:v>4.1939999999999982</c:v>
                </c:pt>
                <c:pt idx="4195">
                  <c:v>4.1949999999999976</c:v>
                </c:pt>
                <c:pt idx="4196">
                  <c:v>4.195999999999998</c:v>
                </c:pt>
                <c:pt idx="4197">
                  <c:v>4.1969999999999983</c:v>
                </c:pt>
                <c:pt idx="4198">
                  <c:v>4.1979999999999977</c:v>
                </c:pt>
                <c:pt idx="4199">
                  <c:v>4.1989999999999981</c:v>
                </c:pt>
                <c:pt idx="4200">
                  <c:v>4.2</c:v>
                </c:pt>
                <c:pt idx="4201">
                  <c:v>4.2009999999999996</c:v>
                </c:pt>
                <c:pt idx="4202">
                  <c:v>4.202</c:v>
                </c:pt>
                <c:pt idx="4203">
                  <c:v>4.2030000000000003</c:v>
                </c:pt>
                <c:pt idx="4204">
                  <c:v>4.2039999999999997</c:v>
                </c:pt>
                <c:pt idx="4205">
                  <c:v>4.2050000000000001</c:v>
                </c:pt>
                <c:pt idx="4206">
                  <c:v>4.2060000000000004</c:v>
                </c:pt>
                <c:pt idx="4207">
                  <c:v>4.2069999999999999</c:v>
                </c:pt>
                <c:pt idx="4208">
                  <c:v>4.2080000000000002</c:v>
                </c:pt>
                <c:pt idx="4209">
                  <c:v>4.2089999999999996</c:v>
                </c:pt>
                <c:pt idx="4210">
                  <c:v>4.21</c:v>
                </c:pt>
                <c:pt idx="4211">
                  <c:v>4.2110000000000003</c:v>
                </c:pt>
                <c:pt idx="4212">
                  <c:v>4.2119999999999997</c:v>
                </c:pt>
                <c:pt idx="4213">
                  <c:v>4.2130000000000001</c:v>
                </c:pt>
                <c:pt idx="4214">
                  <c:v>4.2140000000000004</c:v>
                </c:pt>
                <c:pt idx="4215">
                  <c:v>4.2149999999999981</c:v>
                </c:pt>
                <c:pt idx="4216">
                  <c:v>4.2160000000000002</c:v>
                </c:pt>
                <c:pt idx="4217">
                  <c:v>4.2169999999999996</c:v>
                </c:pt>
                <c:pt idx="4218">
                  <c:v>4.218</c:v>
                </c:pt>
                <c:pt idx="4219">
                  <c:v>4.2190000000000003</c:v>
                </c:pt>
                <c:pt idx="4220">
                  <c:v>4.22</c:v>
                </c:pt>
                <c:pt idx="4221">
                  <c:v>4.2210000000000001</c:v>
                </c:pt>
                <c:pt idx="4222">
                  <c:v>4.2220000000000004</c:v>
                </c:pt>
                <c:pt idx="4223">
                  <c:v>4.2229999999999981</c:v>
                </c:pt>
                <c:pt idx="4224">
                  <c:v>4.2239999999999984</c:v>
                </c:pt>
                <c:pt idx="4225">
                  <c:v>4.2249999999999979</c:v>
                </c:pt>
                <c:pt idx="4226">
                  <c:v>4.226</c:v>
                </c:pt>
                <c:pt idx="4227">
                  <c:v>4.2269999999999994</c:v>
                </c:pt>
                <c:pt idx="4228">
                  <c:v>4.227999999999998</c:v>
                </c:pt>
                <c:pt idx="4229">
                  <c:v>4.2290000000000001</c:v>
                </c:pt>
                <c:pt idx="4230">
                  <c:v>4.2300000000000004</c:v>
                </c:pt>
                <c:pt idx="4231">
                  <c:v>4.2309999999999999</c:v>
                </c:pt>
                <c:pt idx="4232">
                  <c:v>4.2320000000000002</c:v>
                </c:pt>
                <c:pt idx="4233">
                  <c:v>4.2329999999999997</c:v>
                </c:pt>
                <c:pt idx="4234">
                  <c:v>4.234</c:v>
                </c:pt>
                <c:pt idx="4235">
                  <c:v>4.2350000000000003</c:v>
                </c:pt>
                <c:pt idx="4236">
                  <c:v>4.2359999999999998</c:v>
                </c:pt>
                <c:pt idx="4237">
                  <c:v>4.2370000000000001</c:v>
                </c:pt>
                <c:pt idx="4238">
                  <c:v>4.2380000000000004</c:v>
                </c:pt>
                <c:pt idx="4239">
                  <c:v>4.2389999999999999</c:v>
                </c:pt>
                <c:pt idx="4240">
                  <c:v>4.24</c:v>
                </c:pt>
                <c:pt idx="4241">
                  <c:v>4.2409999999999997</c:v>
                </c:pt>
                <c:pt idx="4242">
                  <c:v>4.242</c:v>
                </c:pt>
                <c:pt idx="4243">
                  <c:v>4.2430000000000003</c:v>
                </c:pt>
                <c:pt idx="4244">
                  <c:v>4.2439999999999998</c:v>
                </c:pt>
                <c:pt idx="4245">
                  <c:v>4.2450000000000001</c:v>
                </c:pt>
                <c:pt idx="4246">
                  <c:v>4.2460000000000004</c:v>
                </c:pt>
                <c:pt idx="4247">
                  <c:v>4.2469999999999999</c:v>
                </c:pt>
                <c:pt idx="4248">
                  <c:v>4.2480000000000002</c:v>
                </c:pt>
                <c:pt idx="4249">
                  <c:v>4.2489999999999997</c:v>
                </c:pt>
                <c:pt idx="4250">
                  <c:v>4.25</c:v>
                </c:pt>
                <c:pt idx="4251">
                  <c:v>4.2510000000000003</c:v>
                </c:pt>
                <c:pt idx="4252">
                  <c:v>4.2519999999999998</c:v>
                </c:pt>
                <c:pt idx="4253">
                  <c:v>4.2530000000000001</c:v>
                </c:pt>
                <c:pt idx="4254">
                  <c:v>4.2539999999999996</c:v>
                </c:pt>
                <c:pt idx="4255">
                  <c:v>4.2549999999999981</c:v>
                </c:pt>
                <c:pt idx="4256">
                  <c:v>4.2560000000000002</c:v>
                </c:pt>
                <c:pt idx="4257">
                  <c:v>4.2569999999999997</c:v>
                </c:pt>
                <c:pt idx="4258">
                  <c:v>4.258</c:v>
                </c:pt>
                <c:pt idx="4259">
                  <c:v>4.2590000000000003</c:v>
                </c:pt>
                <c:pt idx="4260">
                  <c:v>4.26</c:v>
                </c:pt>
                <c:pt idx="4261">
                  <c:v>4.2610000000000001</c:v>
                </c:pt>
                <c:pt idx="4262">
                  <c:v>4.2619999999999996</c:v>
                </c:pt>
                <c:pt idx="4263">
                  <c:v>4.2629999999999981</c:v>
                </c:pt>
                <c:pt idx="4264">
                  <c:v>4.2639999999999976</c:v>
                </c:pt>
                <c:pt idx="4265">
                  <c:v>4.2649999999999979</c:v>
                </c:pt>
                <c:pt idx="4266">
                  <c:v>4.266</c:v>
                </c:pt>
                <c:pt idx="4267">
                  <c:v>4.2669999999999986</c:v>
                </c:pt>
                <c:pt idx="4268">
                  <c:v>4.267999999999998</c:v>
                </c:pt>
                <c:pt idx="4269">
                  <c:v>4.2690000000000001</c:v>
                </c:pt>
                <c:pt idx="4270">
                  <c:v>4.2699999999999996</c:v>
                </c:pt>
                <c:pt idx="4271">
                  <c:v>4.2709999999999999</c:v>
                </c:pt>
                <c:pt idx="4272">
                  <c:v>4.2720000000000002</c:v>
                </c:pt>
                <c:pt idx="4273">
                  <c:v>4.2729999999999997</c:v>
                </c:pt>
                <c:pt idx="4274">
                  <c:v>4.274</c:v>
                </c:pt>
                <c:pt idx="4275">
                  <c:v>4.2750000000000004</c:v>
                </c:pt>
                <c:pt idx="4276">
                  <c:v>4.2759999999999998</c:v>
                </c:pt>
                <c:pt idx="4277">
                  <c:v>4.2770000000000001</c:v>
                </c:pt>
                <c:pt idx="4278">
                  <c:v>4.2779999999999996</c:v>
                </c:pt>
                <c:pt idx="4279">
                  <c:v>4.2789999999999999</c:v>
                </c:pt>
                <c:pt idx="4280">
                  <c:v>4.28</c:v>
                </c:pt>
                <c:pt idx="4281">
                  <c:v>4.2809999999999997</c:v>
                </c:pt>
                <c:pt idx="4282">
                  <c:v>4.282</c:v>
                </c:pt>
                <c:pt idx="4283">
                  <c:v>4.2830000000000004</c:v>
                </c:pt>
                <c:pt idx="4284">
                  <c:v>4.2839999999999998</c:v>
                </c:pt>
                <c:pt idx="4285">
                  <c:v>4.2850000000000001</c:v>
                </c:pt>
                <c:pt idx="4286">
                  <c:v>4.2859999999999996</c:v>
                </c:pt>
                <c:pt idx="4287">
                  <c:v>4.2869999999999999</c:v>
                </c:pt>
                <c:pt idx="4288">
                  <c:v>4.2880000000000003</c:v>
                </c:pt>
                <c:pt idx="4289">
                  <c:v>4.2889999999999997</c:v>
                </c:pt>
                <c:pt idx="4290">
                  <c:v>4.29</c:v>
                </c:pt>
                <c:pt idx="4291">
                  <c:v>4.2910000000000004</c:v>
                </c:pt>
                <c:pt idx="4292">
                  <c:v>4.2919999999999998</c:v>
                </c:pt>
                <c:pt idx="4293">
                  <c:v>4.2930000000000001</c:v>
                </c:pt>
                <c:pt idx="4294">
                  <c:v>4.2939999999999996</c:v>
                </c:pt>
                <c:pt idx="4295">
                  <c:v>4.2949999999999982</c:v>
                </c:pt>
                <c:pt idx="4296">
                  <c:v>4.2960000000000003</c:v>
                </c:pt>
                <c:pt idx="4297">
                  <c:v>4.2969999999999997</c:v>
                </c:pt>
                <c:pt idx="4298">
                  <c:v>4.298</c:v>
                </c:pt>
                <c:pt idx="4299">
                  <c:v>4.2990000000000004</c:v>
                </c:pt>
                <c:pt idx="4300">
                  <c:v>4.3</c:v>
                </c:pt>
                <c:pt idx="4301">
                  <c:v>4.3010000000000002</c:v>
                </c:pt>
                <c:pt idx="4302">
                  <c:v>4.3019999999999996</c:v>
                </c:pt>
                <c:pt idx="4303">
                  <c:v>4.3029999999999982</c:v>
                </c:pt>
                <c:pt idx="4304">
                  <c:v>4.3039999999999976</c:v>
                </c:pt>
                <c:pt idx="4305">
                  <c:v>4.3049999999999979</c:v>
                </c:pt>
                <c:pt idx="4306">
                  <c:v>4.306</c:v>
                </c:pt>
                <c:pt idx="4307">
                  <c:v>4.3069999999999986</c:v>
                </c:pt>
                <c:pt idx="4308">
                  <c:v>4.3079999999999981</c:v>
                </c:pt>
                <c:pt idx="4309">
                  <c:v>4.3090000000000002</c:v>
                </c:pt>
                <c:pt idx="4310">
                  <c:v>4.3099999999999996</c:v>
                </c:pt>
                <c:pt idx="4311">
                  <c:v>4.3109999999999982</c:v>
                </c:pt>
                <c:pt idx="4312">
                  <c:v>4.3119999999999976</c:v>
                </c:pt>
                <c:pt idx="4313">
                  <c:v>4.3129999999999979</c:v>
                </c:pt>
                <c:pt idx="4314">
                  <c:v>4.3139999999999983</c:v>
                </c:pt>
                <c:pt idx="4315">
                  <c:v>4.3149999999999977</c:v>
                </c:pt>
                <c:pt idx="4316">
                  <c:v>4.3159999999999981</c:v>
                </c:pt>
                <c:pt idx="4317">
                  <c:v>4.3169999999999984</c:v>
                </c:pt>
                <c:pt idx="4318">
                  <c:v>4.3179999999999978</c:v>
                </c:pt>
                <c:pt idx="4319">
                  <c:v>4.319</c:v>
                </c:pt>
                <c:pt idx="4320">
                  <c:v>4.3199999999999976</c:v>
                </c:pt>
                <c:pt idx="4321">
                  <c:v>4.320999999999998</c:v>
                </c:pt>
                <c:pt idx="4322">
                  <c:v>4.3219999999999983</c:v>
                </c:pt>
                <c:pt idx="4323">
                  <c:v>4.3229999999999977</c:v>
                </c:pt>
                <c:pt idx="4324">
                  <c:v>4.3239999999999981</c:v>
                </c:pt>
                <c:pt idx="4325">
                  <c:v>4.3249999999999966</c:v>
                </c:pt>
                <c:pt idx="4326">
                  <c:v>4.3259999999999978</c:v>
                </c:pt>
                <c:pt idx="4327">
                  <c:v>4.3269999999999982</c:v>
                </c:pt>
                <c:pt idx="4328">
                  <c:v>4.3279999999999976</c:v>
                </c:pt>
                <c:pt idx="4329">
                  <c:v>4.328999999999998</c:v>
                </c:pt>
                <c:pt idx="4330">
                  <c:v>4.33</c:v>
                </c:pt>
                <c:pt idx="4331">
                  <c:v>4.3310000000000004</c:v>
                </c:pt>
                <c:pt idx="4332">
                  <c:v>4.3319999999999999</c:v>
                </c:pt>
                <c:pt idx="4333">
                  <c:v>4.3330000000000002</c:v>
                </c:pt>
                <c:pt idx="4334">
                  <c:v>4.3339999999999996</c:v>
                </c:pt>
                <c:pt idx="4335">
                  <c:v>4.335</c:v>
                </c:pt>
                <c:pt idx="4336">
                  <c:v>4.3360000000000003</c:v>
                </c:pt>
                <c:pt idx="4337">
                  <c:v>4.3369999999999997</c:v>
                </c:pt>
                <c:pt idx="4338">
                  <c:v>4.3380000000000001</c:v>
                </c:pt>
                <c:pt idx="4339">
                  <c:v>4.3390000000000004</c:v>
                </c:pt>
                <c:pt idx="4340">
                  <c:v>4.34</c:v>
                </c:pt>
                <c:pt idx="4341">
                  <c:v>4.3410000000000002</c:v>
                </c:pt>
                <c:pt idx="4342">
                  <c:v>4.3419999999999996</c:v>
                </c:pt>
                <c:pt idx="4343">
                  <c:v>4.343</c:v>
                </c:pt>
                <c:pt idx="4344">
                  <c:v>4.3439999999999976</c:v>
                </c:pt>
                <c:pt idx="4345">
                  <c:v>4.344999999999998</c:v>
                </c:pt>
                <c:pt idx="4346">
                  <c:v>4.3460000000000001</c:v>
                </c:pt>
                <c:pt idx="4347">
                  <c:v>4.3469999999999986</c:v>
                </c:pt>
                <c:pt idx="4348">
                  <c:v>4.3479999999999981</c:v>
                </c:pt>
                <c:pt idx="4349">
                  <c:v>4.3490000000000002</c:v>
                </c:pt>
                <c:pt idx="4350">
                  <c:v>4.3499999999999996</c:v>
                </c:pt>
                <c:pt idx="4351">
                  <c:v>4.351</c:v>
                </c:pt>
                <c:pt idx="4352">
                  <c:v>4.3519999999999976</c:v>
                </c:pt>
                <c:pt idx="4353">
                  <c:v>4.352999999999998</c:v>
                </c:pt>
                <c:pt idx="4354">
                  <c:v>4.3539999999999983</c:v>
                </c:pt>
                <c:pt idx="4355">
                  <c:v>4.3549999999999978</c:v>
                </c:pt>
                <c:pt idx="4356">
                  <c:v>4.3559999999999981</c:v>
                </c:pt>
                <c:pt idx="4357">
                  <c:v>4.3569999999999984</c:v>
                </c:pt>
                <c:pt idx="4358">
                  <c:v>4.3579999999999979</c:v>
                </c:pt>
                <c:pt idx="4359">
                  <c:v>4.359</c:v>
                </c:pt>
                <c:pt idx="4360">
                  <c:v>4.3599999999999977</c:v>
                </c:pt>
                <c:pt idx="4361">
                  <c:v>4.360999999999998</c:v>
                </c:pt>
                <c:pt idx="4362">
                  <c:v>4.3619999999999983</c:v>
                </c:pt>
                <c:pt idx="4363">
                  <c:v>4.3629999999999978</c:v>
                </c:pt>
                <c:pt idx="4364">
                  <c:v>4.3639999999999981</c:v>
                </c:pt>
                <c:pt idx="4365">
                  <c:v>4.3649999999999967</c:v>
                </c:pt>
                <c:pt idx="4366">
                  <c:v>4.3659999999999979</c:v>
                </c:pt>
                <c:pt idx="4367">
                  <c:v>4.3669999999999982</c:v>
                </c:pt>
                <c:pt idx="4368">
                  <c:v>4.3679999999999977</c:v>
                </c:pt>
                <c:pt idx="4369">
                  <c:v>4.368999999999998</c:v>
                </c:pt>
                <c:pt idx="4370">
                  <c:v>4.37</c:v>
                </c:pt>
                <c:pt idx="4371">
                  <c:v>4.3710000000000004</c:v>
                </c:pt>
                <c:pt idx="4372">
                  <c:v>4.3719999999999999</c:v>
                </c:pt>
                <c:pt idx="4373">
                  <c:v>4.3730000000000002</c:v>
                </c:pt>
                <c:pt idx="4374">
                  <c:v>4.3739999999999997</c:v>
                </c:pt>
                <c:pt idx="4375">
                  <c:v>4.375</c:v>
                </c:pt>
                <c:pt idx="4376">
                  <c:v>4.3760000000000003</c:v>
                </c:pt>
                <c:pt idx="4377">
                  <c:v>4.3769999999999998</c:v>
                </c:pt>
                <c:pt idx="4378">
                  <c:v>4.3780000000000001</c:v>
                </c:pt>
                <c:pt idx="4379">
                  <c:v>4.3789999999999996</c:v>
                </c:pt>
                <c:pt idx="4380">
                  <c:v>4.38</c:v>
                </c:pt>
                <c:pt idx="4381">
                  <c:v>4.3810000000000002</c:v>
                </c:pt>
                <c:pt idx="4382">
                  <c:v>4.3819999999999997</c:v>
                </c:pt>
                <c:pt idx="4383">
                  <c:v>4.383</c:v>
                </c:pt>
                <c:pt idx="4384">
                  <c:v>4.3839999999999986</c:v>
                </c:pt>
                <c:pt idx="4385">
                  <c:v>4.384999999999998</c:v>
                </c:pt>
                <c:pt idx="4386">
                  <c:v>4.3860000000000001</c:v>
                </c:pt>
                <c:pt idx="4387">
                  <c:v>4.3869999999999996</c:v>
                </c:pt>
                <c:pt idx="4388">
                  <c:v>4.3879999999999981</c:v>
                </c:pt>
                <c:pt idx="4389">
                  <c:v>4.3890000000000002</c:v>
                </c:pt>
                <c:pt idx="4390">
                  <c:v>4.3899999999999997</c:v>
                </c:pt>
                <c:pt idx="4391">
                  <c:v>4.391</c:v>
                </c:pt>
                <c:pt idx="4392">
                  <c:v>4.3919999999999986</c:v>
                </c:pt>
                <c:pt idx="4393">
                  <c:v>4.392999999999998</c:v>
                </c:pt>
                <c:pt idx="4394">
                  <c:v>4.3939999999999984</c:v>
                </c:pt>
                <c:pt idx="4395">
                  <c:v>4.3949999999999978</c:v>
                </c:pt>
                <c:pt idx="4396">
                  <c:v>4.3959999999999981</c:v>
                </c:pt>
                <c:pt idx="4397">
                  <c:v>4.3969999999999976</c:v>
                </c:pt>
                <c:pt idx="4398">
                  <c:v>4.3979999999999979</c:v>
                </c:pt>
                <c:pt idx="4399">
                  <c:v>4.399</c:v>
                </c:pt>
                <c:pt idx="4400">
                  <c:v>4.4000000000000004</c:v>
                </c:pt>
                <c:pt idx="4401">
                  <c:v>4.4009999999999998</c:v>
                </c:pt>
                <c:pt idx="4402">
                  <c:v>4.4020000000000001</c:v>
                </c:pt>
                <c:pt idx="4403">
                  <c:v>4.4029999999999996</c:v>
                </c:pt>
                <c:pt idx="4404">
                  <c:v>4.4039999999999999</c:v>
                </c:pt>
                <c:pt idx="4405">
                  <c:v>4.4050000000000002</c:v>
                </c:pt>
                <c:pt idx="4406">
                  <c:v>4.4059999999999997</c:v>
                </c:pt>
                <c:pt idx="4407">
                  <c:v>4.407</c:v>
                </c:pt>
                <c:pt idx="4408">
                  <c:v>4.4080000000000004</c:v>
                </c:pt>
                <c:pt idx="4409">
                  <c:v>4.4089999999999998</c:v>
                </c:pt>
                <c:pt idx="4410">
                  <c:v>4.41</c:v>
                </c:pt>
                <c:pt idx="4411">
                  <c:v>4.4109999999999996</c:v>
                </c:pt>
                <c:pt idx="4412">
                  <c:v>4.4119999999999999</c:v>
                </c:pt>
                <c:pt idx="4413">
                  <c:v>4.4130000000000003</c:v>
                </c:pt>
                <c:pt idx="4414">
                  <c:v>4.4139999999999997</c:v>
                </c:pt>
                <c:pt idx="4415">
                  <c:v>4.415</c:v>
                </c:pt>
                <c:pt idx="4416">
                  <c:v>4.4160000000000004</c:v>
                </c:pt>
                <c:pt idx="4417">
                  <c:v>4.4169999999999998</c:v>
                </c:pt>
                <c:pt idx="4418">
                  <c:v>4.4180000000000001</c:v>
                </c:pt>
                <c:pt idx="4419">
                  <c:v>4.4189999999999996</c:v>
                </c:pt>
                <c:pt idx="4420">
                  <c:v>4.42</c:v>
                </c:pt>
                <c:pt idx="4421">
                  <c:v>4.4210000000000003</c:v>
                </c:pt>
                <c:pt idx="4422">
                  <c:v>4.4219999999999997</c:v>
                </c:pt>
                <c:pt idx="4423">
                  <c:v>4.423</c:v>
                </c:pt>
                <c:pt idx="4424">
                  <c:v>4.4239999999999986</c:v>
                </c:pt>
                <c:pt idx="4425">
                  <c:v>4.424999999999998</c:v>
                </c:pt>
                <c:pt idx="4426">
                  <c:v>4.4260000000000002</c:v>
                </c:pt>
                <c:pt idx="4427">
                  <c:v>4.4269999999999996</c:v>
                </c:pt>
                <c:pt idx="4428">
                  <c:v>4.4279999999999982</c:v>
                </c:pt>
                <c:pt idx="4429">
                  <c:v>4.4290000000000003</c:v>
                </c:pt>
                <c:pt idx="4430">
                  <c:v>4.43</c:v>
                </c:pt>
                <c:pt idx="4431">
                  <c:v>4.431</c:v>
                </c:pt>
                <c:pt idx="4432">
                  <c:v>4.4320000000000004</c:v>
                </c:pt>
                <c:pt idx="4433">
                  <c:v>4.4329999999999998</c:v>
                </c:pt>
                <c:pt idx="4434">
                  <c:v>4.4340000000000002</c:v>
                </c:pt>
                <c:pt idx="4435">
                  <c:v>4.4349999999999996</c:v>
                </c:pt>
                <c:pt idx="4436">
                  <c:v>4.4359999999999999</c:v>
                </c:pt>
                <c:pt idx="4437">
                  <c:v>4.4370000000000003</c:v>
                </c:pt>
                <c:pt idx="4438">
                  <c:v>4.4379999999999997</c:v>
                </c:pt>
                <c:pt idx="4439">
                  <c:v>4.4390000000000001</c:v>
                </c:pt>
                <c:pt idx="4440">
                  <c:v>4.4400000000000004</c:v>
                </c:pt>
                <c:pt idx="4441">
                  <c:v>4.4409999999999998</c:v>
                </c:pt>
                <c:pt idx="4442">
                  <c:v>4.4420000000000002</c:v>
                </c:pt>
                <c:pt idx="4443">
                  <c:v>4.4429999999999996</c:v>
                </c:pt>
                <c:pt idx="4444">
                  <c:v>4.444</c:v>
                </c:pt>
                <c:pt idx="4445">
                  <c:v>4.4450000000000003</c:v>
                </c:pt>
                <c:pt idx="4446">
                  <c:v>4.4459999999999997</c:v>
                </c:pt>
                <c:pt idx="4447">
                  <c:v>4.4470000000000001</c:v>
                </c:pt>
                <c:pt idx="4448">
                  <c:v>4.4480000000000004</c:v>
                </c:pt>
                <c:pt idx="4449">
                  <c:v>4.4489999999999998</c:v>
                </c:pt>
                <c:pt idx="4450">
                  <c:v>4.45</c:v>
                </c:pt>
                <c:pt idx="4451">
                  <c:v>4.4509999999999996</c:v>
                </c:pt>
                <c:pt idx="4452">
                  <c:v>4.452</c:v>
                </c:pt>
                <c:pt idx="4453">
                  <c:v>4.4530000000000003</c:v>
                </c:pt>
                <c:pt idx="4454">
                  <c:v>4.4539999999999997</c:v>
                </c:pt>
                <c:pt idx="4455">
                  <c:v>4.4550000000000001</c:v>
                </c:pt>
                <c:pt idx="4456">
                  <c:v>4.4560000000000004</c:v>
                </c:pt>
                <c:pt idx="4457">
                  <c:v>4.4569999999999999</c:v>
                </c:pt>
                <c:pt idx="4458">
                  <c:v>4.4580000000000002</c:v>
                </c:pt>
                <c:pt idx="4459">
                  <c:v>4.4589999999999996</c:v>
                </c:pt>
                <c:pt idx="4460">
                  <c:v>4.46</c:v>
                </c:pt>
                <c:pt idx="4461">
                  <c:v>4.4610000000000003</c:v>
                </c:pt>
                <c:pt idx="4462">
                  <c:v>4.4619999999999997</c:v>
                </c:pt>
                <c:pt idx="4463">
                  <c:v>4.4630000000000001</c:v>
                </c:pt>
                <c:pt idx="4464">
                  <c:v>4.4639999999999986</c:v>
                </c:pt>
                <c:pt idx="4465">
                  <c:v>4.4649999999999981</c:v>
                </c:pt>
                <c:pt idx="4466">
                  <c:v>4.4660000000000002</c:v>
                </c:pt>
                <c:pt idx="4467">
                  <c:v>4.4669999999999996</c:v>
                </c:pt>
                <c:pt idx="4468">
                  <c:v>4.468</c:v>
                </c:pt>
                <c:pt idx="4469">
                  <c:v>4.4690000000000003</c:v>
                </c:pt>
                <c:pt idx="4470">
                  <c:v>4.47</c:v>
                </c:pt>
                <c:pt idx="4471">
                  <c:v>4.4710000000000001</c:v>
                </c:pt>
                <c:pt idx="4472">
                  <c:v>4.4720000000000004</c:v>
                </c:pt>
                <c:pt idx="4473">
                  <c:v>4.4729999999999999</c:v>
                </c:pt>
                <c:pt idx="4474">
                  <c:v>4.4740000000000002</c:v>
                </c:pt>
                <c:pt idx="4475">
                  <c:v>4.4749999999999996</c:v>
                </c:pt>
                <c:pt idx="4476">
                  <c:v>4.476</c:v>
                </c:pt>
                <c:pt idx="4477">
                  <c:v>4.4770000000000003</c:v>
                </c:pt>
                <c:pt idx="4478">
                  <c:v>4.4779999999999998</c:v>
                </c:pt>
                <c:pt idx="4479">
                  <c:v>4.4790000000000001</c:v>
                </c:pt>
                <c:pt idx="4480">
                  <c:v>4.4800000000000004</c:v>
                </c:pt>
                <c:pt idx="4481">
                  <c:v>4.4809999999999999</c:v>
                </c:pt>
                <c:pt idx="4482">
                  <c:v>4.4820000000000002</c:v>
                </c:pt>
                <c:pt idx="4483">
                  <c:v>4.4829999999999997</c:v>
                </c:pt>
                <c:pt idx="4484">
                  <c:v>4.484</c:v>
                </c:pt>
                <c:pt idx="4485">
                  <c:v>4.4850000000000003</c:v>
                </c:pt>
                <c:pt idx="4486">
                  <c:v>4.4859999999999998</c:v>
                </c:pt>
                <c:pt idx="4487">
                  <c:v>4.4870000000000001</c:v>
                </c:pt>
                <c:pt idx="4488">
                  <c:v>4.4880000000000004</c:v>
                </c:pt>
                <c:pt idx="4489">
                  <c:v>4.4889999999999999</c:v>
                </c:pt>
                <c:pt idx="4490">
                  <c:v>4.49</c:v>
                </c:pt>
                <c:pt idx="4491">
                  <c:v>4.4909999999999997</c:v>
                </c:pt>
                <c:pt idx="4492">
                  <c:v>4.492</c:v>
                </c:pt>
                <c:pt idx="4493">
                  <c:v>4.4930000000000003</c:v>
                </c:pt>
                <c:pt idx="4494">
                  <c:v>4.4939999999999998</c:v>
                </c:pt>
                <c:pt idx="4495">
                  <c:v>4.4950000000000001</c:v>
                </c:pt>
                <c:pt idx="4496">
                  <c:v>4.4960000000000004</c:v>
                </c:pt>
                <c:pt idx="4497">
                  <c:v>4.4969999999999999</c:v>
                </c:pt>
                <c:pt idx="4498">
                  <c:v>4.4980000000000002</c:v>
                </c:pt>
                <c:pt idx="4499">
                  <c:v>4.4989999999999997</c:v>
                </c:pt>
                <c:pt idx="4500">
                  <c:v>4.5</c:v>
                </c:pt>
                <c:pt idx="4501">
                  <c:v>4.5010000000000003</c:v>
                </c:pt>
                <c:pt idx="4502">
                  <c:v>4.5019999999999998</c:v>
                </c:pt>
                <c:pt idx="4503">
                  <c:v>4.5030000000000001</c:v>
                </c:pt>
                <c:pt idx="4504">
                  <c:v>4.5039999999999996</c:v>
                </c:pt>
                <c:pt idx="4505">
                  <c:v>4.5049999999999981</c:v>
                </c:pt>
                <c:pt idx="4506">
                  <c:v>4.5060000000000002</c:v>
                </c:pt>
                <c:pt idx="4507">
                  <c:v>4.5069999999999997</c:v>
                </c:pt>
                <c:pt idx="4508">
                  <c:v>4.508</c:v>
                </c:pt>
                <c:pt idx="4509">
                  <c:v>4.5090000000000003</c:v>
                </c:pt>
                <c:pt idx="4510">
                  <c:v>4.51</c:v>
                </c:pt>
                <c:pt idx="4511">
                  <c:v>4.5110000000000001</c:v>
                </c:pt>
                <c:pt idx="4512">
                  <c:v>4.5119999999999996</c:v>
                </c:pt>
                <c:pt idx="4513">
                  <c:v>4.5129999999999981</c:v>
                </c:pt>
                <c:pt idx="4514">
                  <c:v>4.5139999999999976</c:v>
                </c:pt>
                <c:pt idx="4515">
                  <c:v>4.5149999999999979</c:v>
                </c:pt>
                <c:pt idx="4516">
                  <c:v>4.516</c:v>
                </c:pt>
                <c:pt idx="4517">
                  <c:v>4.5169999999999986</c:v>
                </c:pt>
                <c:pt idx="4518">
                  <c:v>4.517999999999998</c:v>
                </c:pt>
                <c:pt idx="4519">
                  <c:v>4.5190000000000001</c:v>
                </c:pt>
                <c:pt idx="4520">
                  <c:v>4.5199999999999996</c:v>
                </c:pt>
                <c:pt idx="4521">
                  <c:v>4.5209999999999981</c:v>
                </c:pt>
                <c:pt idx="4522">
                  <c:v>4.5219999999999976</c:v>
                </c:pt>
                <c:pt idx="4523">
                  <c:v>4.5229999999999979</c:v>
                </c:pt>
                <c:pt idx="4524">
                  <c:v>4.5239999999999982</c:v>
                </c:pt>
                <c:pt idx="4525">
                  <c:v>4.5249999999999977</c:v>
                </c:pt>
                <c:pt idx="4526">
                  <c:v>4.525999999999998</c:v>
                </c:pt>
                <c:pt idx="4527">
                  <c:v>4.5269999999999984</c:v>
                </c:pt>
                <c:pt idx="4528">
                  <c:v>4.5279999999999978</c:v>
                </c:pt>
                <c:pt idx="4529">
                  <c:v>4.5289999999999981</c:v>
                </c:pt>
                <c:pt idx="4530">
                  <c:v>4.53</c:v>
                </c:pt>
                <c:pt idx="4531">
                  <c:v>4.5309999999999997</c:v>
                </c:pt>
                <c:pt idx="4532">
                  <c:v>4.532</c:v>
                </c:pt>
                <c:pt idx="4533">
                  <c:v>4.5330000000000004</c:v>
                </c:pt>
                <c:pt idx="4534">
                  <c:v>4.5339999999999998</c:v>
                </c:pt>
                <c:pt idx="4535">
                  <c:v>4.5350000000000001</c:v>
                </c:pt>
                <c:pt idx="4536">
                  <c:v>4.5359999999999996</c:v>
                </c:pt>
                <c:pt idx="4537">
                  <c:v>4.5369999999999999</c:v>
                </c:pt>
                <c:pt idx="4538">
                  <c:v>4.5380000000000003</c:v>
                </c:pt>
                <c:pt idx="4539">
                  <c:v>4.5389999999999997</c:v>
                </c:pt>
                <c:pt idx="4540">
                  <c:v>4.54</c:v>
                </c:pt>
                <c:pt idx="4541">
                  <c:v>4.5410000000000004</c:v>
                </c:pt>
                <c:pt idx="4542">
                  <c:v>4.5419999999999998</c:v>
                </c:pt>
                <c:pt idx="4543">
                  <c:v>4.5430000000000001</c:v>
                </c:pt>
                <c:pt idx="4544">
                  <c:v>4.5439999999999996</c:v>
                </c:pt>
                <c:pt idx="4545">
                  <c:v>4.5449999999999982</c:v>
                </c:pt>
                <c:pt idx="4546">
                  <c:v>4.5460000000000003</c:v>
                </c:pt>
                <c:pt idx="4547">
                  <c:v>4.5469999999999997</c:v>
                </c:pt>
                <c:pt idx="4548">
                  <c:v>4.548</c:v>
                </c:pt>
                <c:pt idx="4549">
                  <c:v>4.5490000000000004</c:v>
                </c:pt>
                <c:pt idx="4550">
                  <c:v>4.55</c:v>
                </c:pt>
                <c:pt idx="4551">
                  <c:v>4.5510000000000002</c:v>
                </c:pt>
                <c:pt idx="4552">
                  <c:v>4.5519999999999996</c:v>
                </c:pt>
                <c:pt idx="4553">
                  <c:v>4.5529999999999982</c:v>
                </c:pt>
                <c:pt idx="4554">
                  <c:v>4.5539999999999976</c:v>
                </c:pt>
                <c:pt idx="4555">
                  <c:v>4.5549999999999979</c:v>
                </c:pt>
                <c:pt idx="4556">
                  <c:v>4.556</c:v>
                </c:pt>
                <c:pt idx="4557">
                  <c:v>4.5569999999999986</c:v>
                </c:pt>
                <c:pt idx="4558">
                  <c:v>4.5579999999999981</c:v>
                </c:pt>
                <c:pt idx="4559">
                  <c:v>4.5590000000000002</c:v>
                </c:pt>
                <c:pt idx="4560">
                  <c:v>4.5599999999999996</c:v>
                </c:pt>
                <c:pt idx="4561">
                  <c:v>4.5609999999999982</c:v>
                </c:pt>
                <c:pt idx="4562">
                  <c:v>4.5619999999999976</c:v>
                </c:pt>
                <c:pt idx="4563">
                  <c:v>4.5629999999999979</c:v>
                </c:pt>
                <c:pt idx="4564">
                  <c:v>4.5639999999999983</c:v>
                </c:pt>
                <c:pt idx="4565">
                  <c:v>4.5649999999999977</c:v>
                </c:pt>
                <c:pt idx="4566">
                  <c:v>4.5659999999999981</c:v>
                </c:pt>
                <c:pt idx="4567">
                  <c:v>4.5669999999999984</c:v>
                </c:pt>
                <c:pt idx="4568">
                  <c:v>4.5679999999999978</c:v>
                </c:pt>
                <c:pt idx="4569">
                  <c:v>4.569</c:v>
                </c:pt>
                <c:pt idx="4570">
                  <c:v>4.57</c:v>
                </c:pt>
                <c:pt idx="4571">
                  <c:v>4.5709999999999997</c:v>
                </c:pt>
                <c:pt idx="4572">
                  <c:v>4.5720000000000001</c:v>
                </c:pt>
                <c:pt idx="4573">
                  <c:v>4.5730000000000004</c:v>
                </c:pt>
                <c:pt idx="4574">
                  <c:v>4.5739999999999998</c:v>
                </c:pt>
                <c:pt idx="4575">
                  <c:v>4.5750000000000002</c:v>
                </c:pt>
                <c:pt idx="4576">
                  <c:v>4.5759999999999996</c:v>
                </c:pt>
                <c:pt idx="4577">
                  <c:v>4.577</c:v>
                </c:pt>
                <c:pt idx="4578">
                  <c:v>4.5780000000000003</c:v>
                </c:pt>
                <c:pt idx="4579">
                  <c:v>4.5789999999999997</c:v>
                </c:pt>
                <c:pt idx="4580">
                  <c:v>4.58</c:v>
                </c:pt>
                <c:pt idx="4581">
                  <c:v>4.5810000000000004</c:v>
                </c:pt>
                <c:pt idx="4582">
                  <c:v>4.5819999999999999</c:v>
                </c:pt>
                <c:pt idx="4583">
                  <c:v>4.5830000000000002</c:v>
                </c:pt>
                <c:pt idx="4584">
                  <c:v>4.5839999999999996</c:v>
                </c:pt>
                <c:pt idx="4585">
                  <c:v>4.585</c:v>
                </c:pt>
                <c:pt idx="4586">
                  <c:v>4.5860000000000003</c:v>
                </c:pt>
                <c:pt idx="4587">
                  <c:v>4.5869999999999997</c:v>
                </c:pt>
                <c:pt idx="4588">
                  <c:v>4.5880000000000001</c:v>
                </c:pt>
                <c:pt idx="4589">
                  <c:v>4.5890000000000004</c:v>
                </c:pt>
                <c:pt idx="4590">
                  <c:v>4.59</c:v>
                </c:pt>
                <c:pt idx="4591">
                  <c:v>4.5910000000000002</c:v>
                </c:pt>
                <c:pt idx="4592">
                  <c:v>4.5919999999999996</c:v>
                </c:pt>
                <c:pt idx="4593">
                  <c:v>4.593</c:v>
                </c:pt>
                <c:pt idx="4594">
                  <c:v>4.5939999999999994</c:v>
                </c:pt>
                <c:pt idx="4595">
                  <c:v>4.594999999999998</c:v>
                </c:pt>
                <c:pt idx="4596">
                  <c:v>4.5960000000000001</c:v>
                </c:pt>
                <c:pt idx="4597">
                  <c:v>4.5970000000000004</c:v>
                </c:pt>
                <c:pt idx="4598">
                  <c:v>4.5979999999999981</c:v>
                </c:pt>
                <c:pt idx="4599">
                  <c:v>4.5990000000000002</c:v>
                </c:pt>
                <c:pt idx="4600">
                  <c:v>4.5999999999999996</c:v>
                </c:pt>
                <c:pt idx="4601">
                  <c:v>4.601</c:v>
                </c:pt>
                <c:pt idx="4602">
                  <c:v>4.6019999999999976</c:v>
                </c:pt>
                <c:pt idx="4603">
                  <c:v>4.602999999999998</c:v>
                </c:pt>
                <c:pt idx="4604">
                  <c:v>4.6039999999999983</c:v>
                </c:pt>
                <c:pt idx="4605">
                  <c:v>4.6049999999999978</c:v>
                </c:pt>
                <c:pt idx="4606">
                  <c:v>4.6059999999999981</c:v>
                </c:pt>
                <c:pt idx="4607">
                  <c:v>4.6069999999999984</c:v>
                </c:pt>
                <c:pt idx="4608">
                  <c:v>4.6079999999999979</c:v>
                </c:pt>
                <c:pt idx="4609">
                  <c:v>4.609</c:v>
                </c:pt>
                <c:pt idx="4610">
                  <c:v>4.6099999999999977</c:v>
                </c:pt>
                <c:pt idx="4611">
                  <c:v>4.610999999999998</c:v>
                </c:pt>
                <c:pt idx="4612">
                  <c:v>4.6119999999999983</c:v>
                </c:pt>
                <c:pt idx="4613">
                  <c:v>4.6129999999999978</c:v>
                </c:pt>
                <c:pt idx="4614">
                  <c:v>4.6139999999999981</c:v>
                </c:pt>
                <c:pt idx="4615">
                  <c:v>4.6149999999999967</c:v>
                </c:pt>
                <c:pt idx="4616">
                  <c:v>4.6159999999999979</c:v>
                </c:pt>
                <c:pt idx="4617">
                  <c:v>4.6169999999999982</c:v>
                </c:pt>
                <c:pt idx="4618">
                  <c:v>4.6179999999999977</c:v>
                </c:pt>
                <c:pt idx="4619">
                  <c:v>4.618999999999998</c:v>
                </c:pt>
                <c:pt idx="4620">
                  <c:v>4.6199999999999983</c:v>
                </c:pt>
                <c:pt idx="4621">
                  <c:v>4.6209999999999978</c:v>
                </c:pt>
                <c:pt idx="4622">
                  <c:v>4.6219999999999981</c:v>
                </c:pt>
                <c:pt idx="4623">
                  <c:v>4.6229999999999967</c:v>
                </c:pt>
                <c:pt idx="4624">
                  <c:v>4.6239999999999979</c:v>
                </c:pt>
                <c:pt idx="4625">
                  <c:v>4.6249999999999973</c:v>
                </c:pt>
                <c:pt idx="4626">
                  <c:v>4.6259999999999977</c:v>
                </c:pt>
                <c:pt idx="4627">
                  <c:v>4.626999999999998</c:v>
                </c:pt>
                <c:pt idx="4628">
                  <c:v>4.6279999999999966</c:v>
                </c:pt>
                <c:pt idx="4629">
                  <c:v>4.6289999999999978</c:v>
                </c:pt>
                <c:pt idx="4630">
                  <c:v>4.63</c:v>
                </c:pt>
                <c:pt idx="4631">
                  <c:v>4.6310000000000002</c:v>
                </c:pt>
                <c:pt idx="4632">
                  <c:v>4.6319999999999997</c:v>
                </c:pt>
                <c:pt idx="4633">
                  <c:v>4.633</c:v>
                </c:pt>
                <c:pt idx="4634">
                  <c:v>4.6339999999999977</c:v>
                </c:pt>
                <c:pt idx="4635">
                  <c:v>4.634999999999998</c:v>
                </c:pt>
                <c:pt idx="4636">
                  <c:v>4.6360000000000001</c:v>
                </c:pt>
                <c:pt idx="4637">
                  <c:v>4.6369999999999987</c:v>
                </c:pt>
                <c:pt idx="4638">
                  <c:v>4.6379999999999981</c:v>
                </c:pt>
                <c:pt idx="4639">
                  <c:v>4.6390000000000002</c:v>
                </c:pt>
                <c:pt idx="4640">
                  <c:v>4.6399999999999997</c:v>
                </c:pt>
                <c:pt idx="4641">
                  <c:v>4.641</c:v>
                </c:pt>
                <c:pt idx="4642">
                  <c:v>4.6419999999999977</c:v>
                </c:pt>
                <c:pt idx="4643">
                  <c:v>4.642999999999998</c:v>
                </c:pt>
                <c:pt idx="4644">
                  <c:v>4.6439999999999984</c:v>
                </c:pt>
                <c:pt idx="4645">
                  <c:v>4.6449999999999978</c:v>
                </c:pt>
                <c:pt idx="4646">
                  <c:v>4.6459999999999981</c:v>
                </c:pt>
                <c:pt idx="4647">
                  <c:v>4.6469999999999976</c:v>
                </c:pt>
                <c:pt idx="4648">
                  <c:v>4.6479999999999979</c:v>
                </c:pt>
                <c:pt idx="4649">
                  <c:v>4.649</c:v>
                </c:pt>
                <c:pt idx="4650">
                  <c:v>4.6499999999999977</c:v>
                </c:pt>
                <c:pt idx="4651">
                  <c:v>4.650999999999998</c:v>
                </c:pt>
                <c:pt idx="4652">
                  <c:v>4.6519999999999984</c:v>
                </c:pt>
                <c:pt idx="4653">
                  <c:v>4.6529999999999978</c:v>
                </c:pt>
                <c:pt idx="4654">
                  <c:v>4.6539999999999981</c:v>
                </c:pt>
                <c:pt idx="4655">
                  <c:v>4.6549999999999967</c:v>
                </c:pt>
                <c:pt idx="4656">
                  <c:v>4.6559999999999979</c:v>
                </c:pt>
                <c:pt idx="4657">
                  <c:v>4.6569999999999983</c:v>
                </c:pt>
                <c:pt idx="4658">
                  <c:v>4.6579999999999977</c:v>
                </c:pt>
                <c:pt idx="4659">
                  <c:v>4.658999999999998</c:v>
                </c:pt>
                <c:pt idx="4660">
                  <c:v>4.6599999999999984</c:v>
                </c:pt>
                <c:pt idx="4661">
                  <c:v>4.6609999999999978</c:v>
                </c:pt>
                <c:pt idx="4662">
                  <c:v>4.6619999999999981</c:v>
                </c:pt>
                <c:pt idx="4663">
                  <c:v>4.6629999999999967</c:v>
                </c:pt>
                <c:pt idx="4664">
                  <c:v>4.6639999999999979</c:v>
                </c:pt>
                <c:pt idx="4665">
                  <c:v>4.6649999999999974</c:v>
                </c:pt>
                <c:pt idx="4666">
                  <c:v>4.6659999999999977</c:v>
                </c:pt>
                <c:pt idx="4667">
                  <c:v>4.666999999999998</c:v>
                </c:pt>
                <c:pt idx="4668">
                  <c:v>4.6679999999999966</c:v>
                </c:pt>
                <c:pt idx="4669">
                  <c:v>4.6689999999999978</c:v>
                </c:pt>
                <c:pt idx="4670">
                  <c:v>4.67</c:v>
                </c:pt>
                <c:pt idx="4671">
                  <c:v>4.6710000000000003</c:v>
                </c:pt>
                <c:pt idx="4672">
                  <c:v>4.6719999999999997</c:v>
                </c:pt>
                <c:pt idx="4673">
                  <c:v>4.673</c:v>
                </c:pt>
                <c:pt idx="4674">
                  <c:v>4.6739999999999986</c:v>
                </c:pt>
                <c:pt idx="4675">
                  <c:v>4.674999999999998</c:v>
                </c:pt>
                <c:pt idx="4676">
                  <c:v>4.6760000000000002</c:v>
                </c:pt>
                <c:pt idx="4677">
                  <c:v>4.6769999999999996</c:v>
                </c:pt>
                <c:pt idx="4678">
                  <c:v>4.6779999999999982</c:v>
                </c:pt>
                <c:pt idx="4679">
                  <c:v>4.6790000000000003</c:v>
                </c:pt>
                <c:pt idx="4680">
                  <c:v>4.68</c:v>
                </c:pt>
                <c:pt idx="4681">
                  <c:v>4.681</c:v>
                </c:pt>
                <c:pt idx="4682">
                  <c:v>4.6819999999999986</c:v>
                </c:pt>
                <c:pt idx="4683">
                  <c:v>4.6829999999999981</c:v>
                </c:pt>
                <c:pt idx="4684">
                  <c:v>4.6839999999999984</c:v>
                </c:pt>
                <c:pt idx="4685">
                  <c:v>4.6849999999999978</c:v>
                </c:pt>
                <c:pt idx="4686">
                  <c:v>4.6859999999999982</c:v>
                </c:pt>
                <c:pt idx="4687">
                  <c:v>4.6869999999999976</c:v>
                </c:pt>
                <c:pt idx="4688">
                  <c:v>4.6879999999999979</c:v>
                </c:pt>
                <c:pt idx="4689">
                  <c:v>4.6890000000000001</c:v>
                </c:pt>
                <c:pt idx="4690">
                  <c:v>4.6899999999999986</c:v>
                </c:pt>
                <c:pt idx="4691">
                  <c:v>4.6909999999999981</c:v>
                </c:pt>
                <c:pt idx="4692">
                  <c:v>4.6919999999999984</c:v>
                </c:pt>
                <c:pt idx="4693">
                  <c:v>4.6929999999999978</c:v>
                </c:pt>
                <c:pt idx="4694">
                  <c:v>4.6939999999999982</c:v>
                </c:pt>
                <c:pt idx="4695">
                  <c:v>4.6949999999999976</c:v>
                </c:pt>
                <c:pt idx="4696">
                  <c:v>4.695999999999998</c:v>
                </c:pt>
                <c:pt idx="4697">
                  <c:v>4.6969999999999983</c:v>
                </c:pt>
                <c:pt idx="4698">
                  <c:v>4.6979999999999977</c:v>
                </c:pt>
                <c:pt idx="4699">
                  <c:v>4.6989999999999981</c:v>
                </c:pt>
                <c:pt idx="4700">
                  <c:v>4.7</c:v>
                </c:pt>
                <c:pt idx="4701">
                  <c:v>4.7009999999999996</c:v>
                </c:pt>
                <c:pt idx="4702">
                  <c:v>4.702</c:v>
                </c:pt>
                <c:pt idx="4703">
                  <c:v>4.7030000000000003</c:v>
                </c:pt>
                <c:pt idx="4704">
                  <c:v>4.7039999999999997</c:v>
                </c:pt>
                <c:pt idx="4705">
                  <c:v>4.7050000000000001</c:v>
                </c:pt>
                <c:pt idx="4706">
                  <c:v>4.7060000000000004</c:v>
                </c:pt>
                <c:pt idx="4707">
                  <c:v>4.7069999999999999</c:v>
                </c:pt>
                <c:pt idx="4708">
                  <c:v>4.7080000000000002</c:v>
                </c:pt>
                <c:pt idx="4709">
                  <c:v>4.7089999999999996</c:v>
                </c:pt>
                <c:pt idx="4710">
                  <c:v>4.71</c:v>
                </c:pt>
                <c:pt idx="4711">
                  <c:v>4.7110000000000003</c:v>
                </c:pt>
                <c:pt idx="4712">
                  <c:v>4.7119999999999997</c:v>
                </c:pt>
                <c:pt idx="4713">
                  <c:v>4.7130000000000001</c:v>
                </c:pt>
                <c:pt idx="4714">
                  <c:v>4.7139999999999986</c:v>
                </c:pt>
                <c:pt idx="4715">
                  <c:v>4.7149999999999981</c:v>
                </c:pt>
                <c:pt idx="4716">
                  <c:v>4.7160000000000002</c:v>
                </c:pt>
                <c:pt idx="4717">
                  <c:v>4.7169999999999996</c:v>
                </c:pt>
                <c:pt idx="4718">
                  <c:v>4.718</c:v>
                </c:pt>
                <c:pt idx="4719">
                  <c:v>4.7190000000000003</c:v>
                </c:pt>
                <c:pt idx="4720">
                  <c:v>4.72</c:v>
                </c:pt>
                <c:pt idx="4721">
                  <c:v>4.7210000000000001</c:v>
                </c:pt>
                <c:pt idx="4722">
                  <c:v>4.7219999999999986</c:v>
                </c:pt>
                <c:pt idx="4723">
                  <c:v>4.7229999999999981</c:v>
                </c:pt>
                <c:pt idx="4724">
                  <c:v>4.7239999999999984</c:v>
                </c:pt>
                <c:pt idx="4725">
                  <c:v>4.7249999999999979</c:v>
                </c:pt>
                <c:pt idx="4726">
                  <c:v>4.726</c:v>
                </c:pt>
                <c:pt idx="4727">
                  <c:v>4.7269999999999976</c:v>
                </c:pt>
                <c:pt idx="4728">
                  <c:v>4.727999999999998</c:v>
                </c:pt>
                <c:pt idx="4729">
                  <c:v>4.7290000000000001</c:v>
                </c:pt>
                <c:pt idx="4730">
                  <c:v>4.7300000000000004</c:v>
                </c:pt>
                <c:pt idx="4731">
                  <c:v>4.7309999999999999</c:v>
                </c:pt>
                <c:pt idx="4732">
                  <c:v>4.7320000000000002</c:v>
                </c:pt>
                <c:pt idx="4733">
                  <c:v>4.7329999999999997</c:v>
                </c:pt>
                <c:pt idx="4734">
                  <c:v>4.734</c:v>
                </c:pt>
                <c:pt idx="4735">
                  <c:v>4.7350000000000003</c:v>
                </c:pt>
                <c:pt idx="4736">
                  <c:v>4.7359999999999998</c:v>
                </c:pt>
                <c:pt idx="4737">
                  <c:v>4.7370000000000001</c:v>
                </c:pt>
                <c:pt idx="4738">
                  <c:v>4.7380000000000004</c:v>
                </c:pt>
                <c:pt idx="4739">
                  <c:v>4.7389999999999999</c:v>
                </c:pt>
                <c:pt idx="4740">
                  <c:v>4.74</c:v>
                </c:pt>
                <c:pt idx="4741">
                  <c:v>4.7409999999999997</c:v>
                </c:pt>
                <c:pt idx="4742">
                  <c:v>4.742</c:v>
                </c:pt>
                <c:pt idx="4743">
                  <c:v>4.7430000000000003</c:v>
                </c:pt>
                <c:pt idx="4744">
                  <c:v>4.7439999999999998</c:v>
                </c:pt>
                <c:pt idx="4745">
                  <c:v>4.7450000000000001</c:v>
                </c:pt>
                <c:pt idx="4746">
                  <c:v>4.7460000000000004</c:v>
                </c:pt>
                <c:pt idx="4747">
                  <c:v>4.7469999999999999</c:v>
                </c:pt>
                <c:pt idx="4748">
                  <c:v>4.7480000000000002</c:v>
                </c:pt>
                <c:pt idx="4749">
                  <c:v>4.7489999999999997</c:v>
                </c:pt>
                <c:pt idx="4750">
                  <c:v>4.75</c:v>
                </c:pt>
                <c:pt idx="4751">
                  <c:v>4.7510000000000003</c:v>
                </c:pt>
                <c:pt idx="4752">
                  <c:v>4.7519999999999998</c:v>
                </c:pt>
                <c:pt idx="4753">
                  <c:v>4.7530000000000001</c:v>
                </c:pt>
                <c:pt idx="4754">
                  <c:v>4.7539999999999987</c:v>
                </c:pt>
                <c:pt idx="4755">
                  <c:v>4.7549999999999981</c:v>
                </c:pt>
                <c:pt idx="4756">
                  <c:v>4.7560000000000002</c:v>
                </c:pt>
                <c:pt idx="4757">
                  <c:v>4.7569999999999997</c:v>
                </c:pt>
                <c:pt idx="4758">
                  <c:v>4.758</c:v>
                </c:pt>
                <c:pt idx="4759">
                  <c:v>4.7590000000000003</c:v>
                </c:pt>
                <c:pt idx="4760">
                  <c:v>4.76</c:v>
                </c:pt>
                <c:pt idx="4761">
                  <c:v>4.7610000000000001</c:v>
                </c:pt>
                <c:pt idx="4762">
                  <c:v>4.7619999999999987</c:v>
                </c:pt>
                <c:pt idx="4763">
                  <c:v>4.7629999999999981</c:v>
                </c:pt>
                <c:pt idx="4764">
                  <c:v>4.7639999999999976</c:v>
                </c:pt>
                <c:pt idx="4765">
                  <c:v>4.7649999999999979</c:v>
                </c:pt>
                <c:pt idx="4766">
                  <c:v>4.766</c:v>
                </c:pt>
                <c:pt idx="4767">
                  <c:v>4.7669999999999977</c:v>
                </c:pt>
                <c:pt idx="4768">
                  <c:v>4.767999999999998</c:v>
                </c:pt>
                <c:pt idx="4769">
                  <c:v>4.7690000000000001</c:v>
                </c:pt>
                <c:pt idx="4770">
                  <c:v>4.7699999999999987</c:v>
                </c:pt>
                <c:pt idx="4771">
                  <c:v>4.7709999999999999</c:v>
                </c:pt>
                <c:pt idx="4772">
                  <c:v>4.7720000000000002</c:v>
                </c:pt>
                <c:pt idx="4773">
                  <c:v>4.7729999999999997</c:v>
                </c:pt>
                <c:pt idx="4774">
                  <c:v>4.774</c:v>
                </c:pt>
                <c:pt idx="4775">
                  <c:v>4.7750000000000004</c:v>
                </c:pt>
                <c:pt idx="4776">
                  <c:v>4.7759999999999998</c:v>
                </c:pt>
                <c:pt idx="4777">
                  <c:v>4.7770000000000001</c:v>
                </c:pt>
                <c:pt idx="4778">
                  <c:v>4.7779999999999996</c:v>
                </c:pt>
                <c:pt idx="4779">
                  <c:v>4.7789999999999999</c:v>
                </c:pt>
                <c:pt idx="4780">
                  <c:v>4.78</c:v>
                </c:pt>
                <c:pt idx="4781">
                  <c:v>4.7809999999999997</c:v>
                </c:pt>
                <c:pt idx="4782">
                  <c:v>4.782</c:v>
                </c:pt>
                <c:pt idx="4783">
                  <c:v>4.7830000000000004</c:v>
                </c:pt>
                <c:pt idx="4784">
                  <c:v>4.7839999999999998</c:v>
                </c:pt>
                <c:pt idx="4785">
                  <c:v>4.7850000000000001</c:v>
                </c:pt>
                <c:pt idx="4786">
                  <c:v>4.7859999999999996</c:v>
                </c:pt>
                <c:pt idx="4787">
                  <c:v>4.7869999999999999</c:v>
                </c:pt>
                <c:pt idx="4788">
                  <c:v>4.7880000000000003</c:v>
                </c:pt>
                <c:pt idx="4789">
                  <c:v>4.7889999999999997</c:v>
                </c:pt>
                <c:pt idx="4790">
                  <c:v>4.79</c:v>
                </c:pt>
                <c:pt idx="4791">
                  <c:v>4.7910000000000004</c:v>
                </c:pt>
                <c:pt idx="4792">
                  <c:v>4.7919999999999998</c:v>
                </c:pt>
                <c:pt idx="4793">
                  <c:v>4.7930000000000001</c:v>
                </c:pt>
                <c:pt idx="4794">
                  <c:v>4.7939999999999996</c:v>
                </c:pt>
                <c:pt idx="4795">
                  <c:v>4.7949999999999982</c:v>
                </c:pt>
                <c:pt idx="4796">
                  <c:v>4.7960000000000003</c:v>
                </c:pt>
                <c:pt idx="4797">
                  <c:v>4.7969999999999997</c:v>
                </c:pt>
                <c:pt idx="4798">
                  <c:v>4.798</c:v>
                </c:pt>
                <c:pt idx="4799">
                  <c:v>4.7990000000000004</c:v>
                </c:pt>
                <c:pt idx="4800">
                  <c:v>4.8</c:v>
                </c:pt>
                <c:pt idx="4801">
                  <c:v>4.8010000000000002</c:v>
                </c:pt>
                <c:pt idx="4802">
                  <c:v>4.8019999999999996</c:v>
                </c:pt>
                <c:pt idx="4803">
                  <c:v>4.8029999999999982</c:v>
                </c:pt>
                <c:pt idx="4804">
                  <c:v>4.8039999999999976</c:v>
                </c:pt>
                <c:pt idx="4805">
                  <c:v>4.8049999999999979</c:v>
                </c:pt>
                <c:pt idx="4806">
                  <c:v>4.806</c:v>
                </c:pt>
                <c:pt idx="4807">
                  <c:v>4.8069999999999986</c:v>
                </c:pt>
                <c:pt idx="4808">
                  <c:v>4.8079999999999981</c:v>
                </c:pt>
                <c:pt idx="4809">
                  <c:v>4.8090000000000002</c:v>
                </c:pt>
                <c:pt idx="4810">
                  <c:v>4.8099999999999996</c:v>
                </c:pt>
                <c:pt idx="4811">
                  <c:v>4.8109999999999982</c:v>
                </c:pt>
                <c:pt idx="4812">
                  <c:v>4.8119999999999976</c:v>
                </c:pt>
                <c:pt idx="4813">
                  <c:v>4.8129999999999979</c:v>
                </c:pt>
                <c:pt idx="4814">
                  <c:v>4.8139999999999983</c:v>
                </c:pt>
                <c:pt idx="4815">
                  <c:v>4.8149999999999977</c:v>
                </c:pt>
                <c:pt idx="4816">
                  <c:v>4.8159999999999981</c:v>
                </c:pt>
                <c:pt idx="4817">
                  <c:v>4.8169999999999984</c:v>
                </c:pt>
                <c:pt idx="4818">
                  <c:v>4.8179999999999978</c:v>
                </c:pt>
                <c:pt idx="4819">
                  <c:v>4.819</c:v>
                </c:pt>
                <c:pt idx="4820">
                  <c:v>4.8199999999999976</c:v>
                </c:pt>
                <c:pt idx="4821">
                  <c:v>4.820999999999998</c:v>
                </c:pt>
                <c:pt idx="4822">
                  <c:v>4.8219999999999983</c:v>
                </c:pt>
                <c:pt idx="4823">
                  <c:v>4.8229999999999977</c:v>
                </c:pt>
                <c:pt idx="4824">
                  <c:v>4.8239999999999981</c:v>
                </c:pt>
                <c:pt idx="4825">
                  <c:v>4.8249999999999966</c:v>
                </c:pt>
                <c:pt idx="4826">
                  <c:v>4.8259999999999978</c:v>
                </c:pt>
                <c:pt idx="4827">
                  <c:v>4.8269999999999982</c:v>
                </c:pt>
                <c:pt idx="4828">
                  <c:v>4.8279999999999976</c:v>
                </c:pt>
                <c:pt idx="4829">
                  <c:v>4.828999999999998</c:v>
                </c:pt>
                <c:pt idx="4830">
                  <c:v>4.83</c:v>
                </c:pt>
                <c:pt idx="4831">
                  <c:v>4.8310000000000004</c:v>
                </c:pt>
                <c:pt idx="4832">
                  <c:v>4.8319999999999999</c:v>
                </c:pt>
                <c:pt idx="4833">
                  <c:v>4.8330000000000002</c:v>
                </c:pt>
                <c:pt idx="4834">
                  <c:v>4.8339999999999996</c:v>
                </c:pt>
                <c:pt idx="4835">
                  <c:v>4.835</c:v>
                </c:pt>
                <c:pt idx="4836">
                  <c:v>4.8360000000000003</c:v>
                </c:pt>
                <c:pt idx="4837">
                  <c:v>4.8369999999999997</c:v>
                </c:pt>
                <c:pt idx="4838">
                  <c:v>4.8380000000000001</c:v>
                </c:pt>
                <c:pt idx="4839">
                  <c:v>4.8390000000000004</c:v>
                </c:pt>
                <c:pt idx="4840">
                  <c:v>4.84</c:v>
                </c:pt>
                <c:pt idx="4841">
                  <c:v>4.8410000000000002</c:v>
                </c:pt>
                <c:pt idx="4842">
                  <c:v>4.8419999999999996</c:v>
                </c:pt>
                <c:pt idx="4843">
                  <c:v>4.843</c:v>
                </c:pt>
                <c:pt idx="4844">
                  <c:v>4.8439999999999976</c:v>
                </c:pt>
                <c:pt idx="4845">
                  <c:v>4.844999999999998</c:v>
                </c:pt>
                <c:pt idx="4846">
                  <c:v>4.8460000000000001</c:v>
                </c:pt>
                <c:pt idx="4847">
                  <c:v>4.8469999999999986</c:v>
                </c:pt>
                <c:pt idx="4848">
                  <c:v>4.8479999999999981</c:v>
                </c:pt>
                <c:pt idx="4849">
                  <c:v>4.8490000000000002</c:v>
                </c:pt>
                <c:pt idx="4850">
                  <c:v>4.8499999999999996</c:v>
                </c:pt>
                <c:pt idx="4851">
                  <c:v>4.851</c:v>
                </c:pt>
                <c:pt idx="4852">
                  <c:v>4.8519999999999976</c:v>
                </c:pt>
                <c:pt idx="4853">
                  <c:v>4.852999999999998</c:v>
                </c:pt>
                <c:pt idx="4854">
                  <c:v>4.8539999999999983</c:v>
                </c:pt>
                <c:pt idx="4855">
                  <c:v>4.8549999999999978</c:v>
                </c:pt>
                <c:pt idx="4856">
                  <c:v>4.8559999999999981</c:v>
                </c:pt>
                <c:pt idx="4857">
                  <c:v>4.8569999999999984</c:v>
                </c:pt>
                <c:pt idx="4858">
                  <c:v>4.8579999999999979</c:v>
                </c:pt>
                <c:pt idx="4859">
                  <c:v>4.859</c:v>
                </c:pt>
                <c:pt idx="4860">
                  <c:v>4.8599999999999977</c:v>
                </c:pt>
                <c:pt idx="4861">
                  <c:v>4.860999999999998</c:v>
                </c:pt>
                <c:pt idx="4862">
                  <c:v>4.8619999999999983</c:v>
                </c:pt>
                <c:pt idx="4863">
                  <c:v>4.8629999999999978</c:v>
                </c:pt>
                <c:pt idx="4864">
                  <c:v>4.8639999999999981</c:v>
                </c:pt>
                <c:pt idx="4865">
                  <c:v>4.8649999999999967</c:v>
                </c:pt>
                <c:pt idx="4866">
                  <c:v>4.8659999999999979</c:v>
                </c:pt>
                <c:pt idx="4867">
                  <c:v>4.8669999999999982</c:v>
                </c:pt>
                <c:pt idx="4868">
                  <c:v>4.8679999999999977</c:v>
                </c:pt>
                <c:pt idx="4869">
                  <c:v>4.868999999999998</c:v>
                </c:pt>
                <c:pt idx="4870">
                  <c:v>4.87</c:v>
                </c:pt>
                <c:pt idx="4871">
                  <c:v>4.8710000000000004</c:v>
                </c:pt>
                <c:pt idx="4872">
                  <c:v>4.8719999999999999</c:v>
                </c:pt>
                <c:pt idx="4873">
                  <c:v>4.8730000000000002</c:v>
                </c:pt>
                <c:pt idx="4874">
                  <c:v>4.8739999999999997</c:v>
                </c:pt>
                <c:pt idx="4875">
                  <c:v>4.875</c:v>
                </c:pt>
                <c:pt idx="4876">
                  <c:v>4.8760000000000003</c:v>
                </c:pt>
                <c:pt idx="4877">
                  <c:v>4.8769999999999998</c:v>
                </c:pt>
                <c:pt idx="4878">
                  <c:v>4.8780000000000001</c:v>
                </c:pt>
                <c:pt idx="4879">
                  <c:v>4.8789999999999996</c:v>
                </c:pt>
                <c:pt idx="4880">
                  <c:v>4.88</c:v>
                </c:pt>
                <c:pt idx="4881">
                  <c:v>4.8810000000000002</c:v>
                </c:pt>
                <c:pt idx="4882">
                  <c:v>4.8819999999999997</c:v>
                </c:pt>
                <c:pt idx="4883">
                  <c:v>4.883</c:v>
                </c:pt>
                <c:pt idx="4884">
                  <c:v>4.8839999999999986</c:v>
                </c:pt>
                <c:pt idx="4885">
                  <c:v>4.884999999999998</c:v>
                </c:pt>
                <c:pt idx="4886">
                  <c:v>4.8860000000000001</c:v>
                </c:pt>
                <c:pt idx="4887">
                  <c:v>4.8869999999999996</c:v>
                </c:pt>
                <c:pt idx="4888">
                  <c:v>4.8879999999999981</c:v>
                </c:pt>
                <c:pt idx="4889">
                  <c:v>4.8890000000000002</c:v>
                </c:pt>
                <c:pt idx="4890">
                  <c:v>4.8899999999999997</c:v>
                </c:pt>
                <c:pt idx="4891">
                  <c:v>4.891</c:v>
                </c:pt>
                <c:pt idx="4892">
                  <c:v>4.8919999999999986</c:v>
                </c:pt>
                <c:pt idx="4893">
                  <c:v>4.892999999999998</c:v>
                </c:pt>
                <c:pt idx="4894">
                  <c:v>4.8939999999999984</c:v>
                </c:pt>
                <c:pt idx="4895">
                  <c:v>4.8949999999999978</c:v>
                </c:pt>
                <c:pt idx="4896">
                  <c:v>4.8959999999999981</c:v>
                </c:pt>
                <c:pt idx="4897">
                  <c:v>4.8969999999999976</c:v>
                </c:pt>
                <c:pt idx="4898">
                  <c:v>4.8979999999999979</c:v>
                </c:pt>
                <c:pt idx="4899">
                  <c:v>4.899</c:v>
                </c:pt>
                <c:pt idx="4900">
                  <c:v>4.9000000000000004</c:v>
                </c:pt>
                <c:pt idx="4901">
                  <c:v>4.9009999999999998</c:v>
                </c:pt>
                <c:pt idx="4902">
                  <c:v>4.9020000000000001</c:v>
                </c:pt>
                <c:pt idx="4903">
                  <c:v>4.9029999999999996</c:v>
                </c:pt>
                <c:pt idx="4904">
                  <c:v>4.9039999999999999</c:v>
                </c:pt>
                <c:pt idx="4905">
                  <c:v>4.9050000000000002</c:v>
                </c:pt>
                <c:pt idx="4906">
                  <c:v>4.9059999999999997</c:v>
                </c:pt>
                <c:pt idx="4907">
                  <c:v>4.907</c:v>
                </c:pt>
                <c:pt idx="4908">
                  <c:v>4.9080000000000004</c:v>
                </c:pt>
                <c:pt idx="4909">
                  <c:v>4.9089999999999998</c:v>
                </c:pt>
                <c:pt idx="4910">
                  <c:v>4.91</c:v>
                </c:pt>
                <c:pt idx="4911">
                  <c:v>4.9109999999999996</c:v>
                </c:pt>
                <c:pt idx="4912">
                  <c:v>4.9119999999999999</c:v>
                </c:pt>
                <c:pt idx="4913">
                  <c:v>4.9130000000000003</c:v>
                </c:pt>
                <c:pt idx="4914">
                  <c:v>4.9139999999999997</c:v>
                </c:pt>
                <c:pt idx="4915">
                  <c:v>4.915</c:v>
                </c:pt>
                <c:pt idx="4916">
                  <c:v>4.9160000000000004</c:v>
                </c:pt>
                <c:pt idx="4917">
                  <c:v>4.9169999999999998</c:v>
                </c:pt>
                <c:pt idx="4918">
                  <c:v>4.9180000000000001</c:v>
                </c:pt>
                <c:pt idx="4919">
                  <c:v>4.9189999999999996</c:v>
                </c:pt>
                <c:pt idx="4920">
                  <c:v>4.92</c:v>
                </c:pt>
                <c:pt idx="4921">
                  <c:v>4.9210000000000003</c:v>
                </c:pt>
                <c:pt idx="4922">
                  <c:v>4.9219999999999997</c:v>
                </c:pt>
                <c:pt idx="4923">
                  <c:v>4.923</c:v>
                </c:pt>
                <c:pt idx="4924">
                  <c:v>4.9239999999999986</c:v>
                </c:pt>
                <c:pt idx="4925">
                  <c:v>4.924999999999998</c:v>
                </c:pt>
                <c:pt idx="4926">
                  <c:v>4.9260000000000002</c:v>
                </c:pt>
                <c:pt idx="4927">
                  <c:v>4.9269999999999996</c:v>
                </c:pt>
                <c:pt idx="4928">
                  <c:v>4.9279999999999982</c:v>
                </c:pt>
                <c:pt idx="4929">
                  <c:v>4.9290000000000003</c:v>
                </c:pt>
                <c:pt idx="4930">
                  <c:v>4.93</c:v>
                </c:pt>
                <c:pt idx="4931">
                  <c:v>4.931</c:v>
                </c:pt>
                <c:pt idx="4932">
                  <c:v>4.9320000000000004</c:v>
                </c:pt>
                <c:pt idx="4933">
                  <c:v>4.9329999999999998</c:v>
                </c:pt>
                <c:pt idx="4934">
                  <c:v>4.9340000000000002</c:v>
                </c:pt>
                <c:pt idx="4935">
                  <c:v>4.9349999999999996</c:v>
                </c:pt>
                <c:pt idx="4936">
                  <c:v>4.9359999999999999</c:v>
                </c:pt>
                <c:pt idx="4937">
                  <c:v>4.9370000000000003</c:v>
                </c:pt>
                <c:pt idx="4938">
                  <c:v>4.9379999999999997</c:v>
                </c:pt>
                <c:pt idx="4939">
                  <c:v>4.9390000000000001</c:v>
                </c:pt>
                <c:pt idx="4940">
                  <c:v>4.9400000000000004</c:v>
                </c:pt>
                <c:pt idx="4941">
                  <c:v>4.9409999999999998</c:v>
                </c:pt>
                <c:pt idx="4942">
                  <c:v>4.9420000000000002</c:v>
                </c:pt>
                <c:pt idx="4943">
                  <c:v>4.9429999999999996</c:v>
                </c:pt>
                <c:pt idx="4944">
                  <c:v>4.944</c:v>
                </c:pt>
                <c:pt idx="4945">
                  <c:v>4.9450000000000003</c:v>
                </c:pt>
                <c:pt idx="4946">
                  <c:v>4.9459999999999997</c:v>
                </c:pt>
                <c:pt idx="4947">
                  <c:v>4.9470000000000001</c:v>
                </c:pt>
                <c:pt idx="4948">
                  <c:v>4.9480000000000004</c:v>
                </c:pt>
                <c:pt idx="4949">
                  <c:v>4.9489999999999998</c:v>
                </c:pt>
                <c:pt idx="4950">
                  <c:v>4.95</c:v>
                </c:pt>
                <c:pt idx="4951">
                  <c:v>4.9509999999999996</c:v>
                </c:pt>
                <c:pt idx="4952">
                  <c:v>4.952</c:v>
                </c:pt>
                <c:pt idx="4953">
                  <c:v>4.9530000000000003</c:v>
                </c:pt>
                <c:pt idx="4954">
                  <c:v>4.9539999999999997</c:v>
                </c:pt>
                <c:pt idx="4955">
                  <c:v>4.9550000000000001</c:v>
                </c:pt>
                <c:pt idx="4956">
                  <c:v>4.9560000000000004</c:v>
                </c:pt>
                <c:pt idx="4957">
                  <c:v>4.9569999999999999</c:v>
                </c:pt>
                <c:pt idx="4958">
                  <c:v>4.9580000000000002</c:v>
                </c:pt>
                <c:pt idx="4959">
                  <c:v>4.9589999999999996</c:v>
                </c:pt>
                <c:pt idx="4960">
                  <c:v>4.96</c:v>
                </c:pt>
                <c:pt idx="4961">
                  <c:v>4.9610000000000003</c:v>
                </c:pt>
                <c:pt idx="4962">
                  <c:v>4.9619999999999997</c:v>
                </c:pt>
                <c:pt idx="4963">
                  <c:v>4.9630000000000001</c:v>
                </c:pt>
                <c:pt idx="4964">
                  <c:v>4.9639999999999986</c:v>
                </c:pt>
                <c:pt idx="4965">
                  <c:v>4.9649999999999981</c:v>
                </c:pt>
                <c:pt idx="4966">
                  <c:v>4.9660000000000002</c:v>
                </c:pt>
                <c:pt idx="4967">
                  <c:v>4.9669999999999996</c:v>
                </c:pt>
                <c:pt idx="4968">
                  <c:v>4.968</c:v>
                </c:pt>
                <c:pt idx="4969">
                  <c:v>4.9690000000000003</c:v>
                </c:pt>
                <c:pt idx="4970">
                  <c:v>4.97</c:v>
                </c:pt>
                <c:pt idx="4971">
                  <c:v>4.9710000000000001</c:v>
                </c:pt>
                <c:pt idx="4972">
                  <c:v>4.9720000000000004</c:v>
                </c:pt>
                <c:pt idx="4973">
                  <c:v>4.9729999999999999</c:v>
                </c:pt>
                <c:pt idx="4974">
                  <c:v>4.9740000000000002</c:v>
                </c:pt>
                <c:pt idx="4975">
                  <c:v>4.9749999999999996</c:v>
                </c:pt>
                <c:pt idx="4976">
                  <c:v>4.976</c:v>
                </c:pt>
                <c:pt idx="4977">
                  <c:v>4.9770000000000003</c:v>
                </c:pt>
                <c:pt idx="4978">
                  <c:v>4.9779999999999998</c:v>
                </c:pt>
                <c:pt idx="4979">
                  <c:v>4.9790000000000001</c:v>
                </c:pt>
                <c:pt idx="4980">
                  <c:v>4.9800000000000004</c:v>
                </c:pt>
                <c:pt idx="4981">
                  <c:v>4.9809999999999999</c:v>
                </c:pt>
                <c:pt idx="4982">
                  <c:v>4.9820000000000002</c:v>
                </c:pt>
                <c:pt idx="4983">
                  <c:v>4.9829999999999997</c:v>
                </c:pt>
                <c:pt idx="4984">
                  <c:v>4.984</c:v>
                </c:pt>
                <c:pt idx="4985">
                  <c:v>4.9850000000000003</c:v>
                </c:pt>
                <c:pt idx="4986">
                  <c:v>4.9859999999999998</c:v>
                </c:pt>
                <c:pt idx="4987">
                  <c:v>4.9870000000000001</c:v>
                </c:pt>
                <c:pt idx="4988">
                  <c:v>4.9880000000000004</c:v>
                </c:pt>
                <c:pt idx="4989">
                  <c:v>4.9889999999999999</c:v>
                </c:pt>
                <c:pt idx="4990">
                  <c:v>4.99</c:v>
                </c:pt>
                <c:pt idx="4991">
                  <c:v>4.9909999999999997</c:v>
                </c:pt>
                <c:pt idx="4992">
                  <c:v>4.992</c:v>
                </c:pt>
                <c:pt idx="4993">
                  <c:v>4.9930000000000003</c:v>
                </c:pt>
                <c:pt idx="4994">
                  <c:v>4.9939999999999998</c:v>
                </c:pt>
                <c:pt idx="4995">
                  <c:v>4.9950000000000001</c:v>
                </c:pt>
                <c:pt idx="4996">
                  <c:v>4.9960000000000004</c:v>
                </c:pt>
                <c:pt idx="4997">
                  <c:v>4.9969999999999999</c:v>
                </c:pt>
                <c:pt idx="4998">
                  <c:v>4.9980000000000002</c:v>
                </c:pt>
                <c:pt idx="4999">
                  <c:v>4.9989999999999997</c:v>
                </c:pt>
                <c:pt idx="5000">
                  <c:v>5</c:v>
                </c:pt>
                <c:pt idx="5001">
                  <c:v>5.0010000000000003</c:v>
                </c:pt>
                <c:pt idx="5002">
                  <c:v>5.0019999999999998</c:v>
                </c:pt>
                <c:pt idx="5003">
                  <c:v>5.0030000000000001</c:v>
                </c:pt>
                <c:pt idx="5004">
                  <c:v>5.0039999999999996</c:v>
                </c:pt>
                <c:pt idx="5005">
                  <c:v>5.0049999999999981</c:v>
                </c:pt>
                <c:pt idx="5006">
                  <c:v>5.0060000000000002</c:v>
                </c:pt>
                <c:pt idx="5007">
                  <c:v>5.0069999999999997</c:v>
                </c:pt>
                <c:pt idx="5008">
                  <c:v>5.008</c:v>
                </c:pt>
                <c:pt idx="5009">
                  <c:v>5.0090000000000003</c:v>
                </c:pt>
                <c:pt idx="5010">
                  <c:v>5.01</c:v>
                </c:pt>
                <c:pt idx="5011">
                  <c:v>5.0110000000000001</c:v>
                </c:pt>
                <c:pt idx="5012">
                  <c:v>5.0119999999999996</c:v>
                </c:pt>
                <c:pt idx="5013">
                  <c:v>5.0129999999999981</c:v>
                </c:pt>
                <c:pt idx="5014">
                  <c:v>5.0139999999999976</c:v>
                </c:pt>
                <c:pt idx="5015">
                  <c:v>5.0149999999999979</c:v>
                </c:pt>
                <c:pt idx="5016">
                  <c:v>5.016</c:v>
                </c:pt>
                <c:pt idx="5017">
                  <c:v>5.0169999999999986</c:v>
                </c:pt>
                <c:pt idx="5018">
                  <c:v>5.017999999999998</c:v>
                </c:pt>
                <c:pt idx="5019">
                  <c:v>5.0190000000000001</c:v>
                </c:pt>
                <c:pt idx="5020">
                  <c:v>5.0199999999999996</c:v>
                </c:pt>
                <c:pt idx="5021">
                  <c:v>5.0209999999999981</c:v>
                </c:pt>
                <c:pt idx="5022">
                  <c:v>5.0219999999999976</c:v>
                </c:pt>
                <c:pt idx="5023">
                  <c:v>5.0229999999999979</c:v>
                </c:pt>
                <c:pt idx="5024">
                  <c:v>5.0239999999999982</c:v>
                </c:pt>
                <c:pt idx="5025">
                  <c:v>5.0249999999999977</c:v>
                </c:pt>
                <c:pt idx="5026">
                  <c:v>5.025999999999998</c:v>
                </c:pt>
                <c:pt idx="5027">
                  <c:v>5.0269999999999984</c:v>
                </c:pt>
                <c:pt idx="5028">
                  <c:v>5.0279999999999978</c:v>
                </c:pt>
                <c:pt idx="5029">
                  <c:v>5.0289999999999981</c:v>
                </c:pt>
                <c:pt idx="5030">
                  <c:v>5.03</c:v>
                </c:pt>
                <c:pt idx="5031">
                  <c:v>5.0309999999999997</c:v>
                </c:pt>
                <c:pt idx="5032">
                  <c:v>5.032</c:v>
                </c:pt>
                <c:pt idx="5033">
                  <c:v>5.0330000000000004</c:v>
                </c:pt>
                <c:pt idx="5034">
                  <c:v>5.0339999999999998</c:v>
                </c:pt>
                <c:pt idx="5035">
                  <c:v>5.0350000000000001</c:v>
                </c:pt>
                <c:pt idx="5036">
                  <c:v>5.0359999999999996</c:v>
                </c:pt>
                <c:pt idx="5037">
                  <c:v>5.0369999999999999</c:v>
                </c:pt>
                <c:pt idx="5038">
                  <c:v>5.0380000000000003</c:v>
                </c:pt>
                <c:pt idx="5039">
                  <c:v>5.0389999999999997</c:v>
                </c:pt>
                <c:pt idx="5040">
                  <c:v>5.04</c:v>
                </c:pt>
                <c:pt idx="5041">
                  <c:v>5.0410000000000004</c:v>
                </c:pt>
                <c:pt idx="5042">
                  <c:v>5.0419999999999998</c:v>
                </c:pt>
                <c:pt idx="5043">
                  <c:v>5.0430000000000001</c:v>
                </c:pt>
                <c:pt idx="5044">
                  <c:v>5.0439999999999996</c:v>
                </c:pt>
                <c:pt idx="5045">
                  <c:v>5.0449999999999982</c:v>
                </c:pt>
                <c:pt idx="5046">
                  <c:v>5.0460000000000003</c:v>
                </c:pt>
                <c:pt idx="5047">
                  <c:v>5.0469999999999997</c:v>
                </c:pt>
                <c:pt idx="5048">
                  <c:v>5.048</c:v>
                </c:pt>
                <c:pt idx="5049">
                  <c:v>5.0490000000000004</c:v>
                </c:pt>
                <c:pt idx="5050">
                  <c:v>5.05</c:v>
                </c:pt>
                <c:pt idx="5051">
                  <c:v>5.0510000000000002</c:v>
                </c:pt>
                <c:pt idx="5052">
                  <c:v>5.0519999999999996</c:v>
                </c:pt>
                <c:pt idx="5053">
                  <c:v>5.0529999999999982</c:v>
                </c:pt>
                <c:pt idx="5054">
                  <c:v>5.0539999999999976</c:v>
                </c:pt>
                <c:pt idx="5055">
                  <c:v>5.0549999999999979</c:v>
                </c:pt>
                <c:pt idx="5056">
                  <c:v>5.056</c:v>
                </c:pt>
                <c:pt idx="5057">
                  <c:v>5.0569999999999986</c:v>
                </c:pt>
                <c:pt idx="5058">
                  <c:v>5.0579999999999981</c:v>
                </c:pt>
                <c:pt idx="5059">
                  <c:v>5.0590000000000002</c:v>
                </c:pt>
                <c:pt idx="5060">
                  <c:v>5.0599999999999996</c:v>
                </c:pt>
                <c:pt idx="5061">
                  <c:v>5.0609999999999982</c:v>
                </c:pt>
                <c:pt idx="5062">
                  <c:v>5.0619999999999976</c:v>
                </c:pt>
                <c:pt idx="5063">
                  <c:v>5.0629999999999979</c:v>
                </c:pt>
                <c:pt idx="5064">
                  <c:v>5.0639999999999983</c:v>
                </c:pt>
                <c:pt idx="5065">
                  <c:v>5.0649999999999977</c:v>
                </c:pt>
                <c:pt idx="5066">
                  <c:v>5.0659999999999981</c:v>
                </c:pt>
                <c:pt idx="5067">
                  <c:v>5.0669999999999984</c:v>
                </c:pt>
                <c:pt idx="5068">
                  <c:v>5.0679999999999978</c:v>
                </c:pt>
                <c:pt idx="5069">
                  <c:v>5.069</c:v>
                </c:pt>
                <c:pt idx="5070">
                  <c:v>5.07</c:v>
                </c:pt>
                <c:pt idx="5071">
                  <c:v>5.0709999999999997</c:v>
                </c:pt>
                <c:pt idx="5072">
                  <c:v>5.0720000000000001</c:v>
                </c:pt>
                <c:pt idx="5073">
                  <c:v>5.0730000000000004</c:v>
                </c:pt>
                <c:pt idx="5074">
                  <c:v>5.0739999999999998</c:v>
                </c:pt>
                <c:pt idx="5075">
                  <c:v>5.0750000000000002</c:v>
                </c:pt>
                <c:pt idx="5076">
                  <c:v>5.0759999999999996</c:v>
                </c:pt>
                <c:pt idx="5077">
                  <c:v>5.077</c:v>
                </c:pt>
                <c:pt idx="5078">
                  <c:v>5.0780000000000003</c:v>
                </c:pt>
                <c:pt idx="5079">
                  <c:v>5.0789999999999997</c:v>
                </c:pt>
                <c:pt idx="5080">
                  <c:v>5.08</c:v>
                </c:pt>
                <c:pt idx="5081">
                  <c:v>5.0810000000000004</c:v>
                </c:pt>
                <c:pt idx="5082">
                  <c:v>5.0819999999999999</c:v>
                </c:pt>
                <c:pt idx="5083">
                  <c:v>5.0830000000000002</c:v>
                </c:pt>
                <c:pt idx="5084">
                  <c:v>5.0839999999999996</c:v>
                </c:pt>
                <c:pt idx="5085">
                  <c:v>5.085</c:v>
                </c:pt>
                <c:pt idx="5086">
                  <c:v>5.0860000000000003</c:v>
                </c:pt>
                <c:pt idx="5087">
                  <c:v>5.0869999999999997</c:v>
                </c:pt>
                <c:pt idx="5088">
                  <c:v>5.0880000000000001</c:v>
                </c:pt>
                <c:pt idx="5089">
                  <c:v>5.0890000000000004</c:v>
                </c:pt>
                <c:pt idx="5090">
                  <c:v>5.09</c:v>
                </c:pt>
                <c:pt idx="5091">
                  <c:v>5.0910000000000002</c:v>
                </c:pt>
                <c:pt idx="5092">
                  <c:v>5.0919999999999996</c:v>
                </c:pt>
                <c:pt idx="5093">
                  <c:v>5.093</c:v>
                </c:pt>
                <c:pt idx="5094">
                  <c:v>5.0939999999999994</c:v>
                </c:pt>
                <c:pt idx="5095">
                  <c:v>5.094999999999998</c:v>
                </c:pt>
                <c:pt idx="5096">
                  <c:v>5.0960000000000001</c:v>
                </c:pt>
                <c:pt idx="5097">
                  <c:v>5.0970000000000004</c:v>
                </c:pt>
                <c:pt idx="5098">
                  <c:v>5.0979999999999981</c:v>
                </c:pt>
                <c:pt idx="5099">
                  <c:v>5.0990000000000002</c:v>
                </c:pt>
                <c:pt idx="5100">
                  <c:v>5.0999999999999996</c:v>
                </c:pt>
                <c:pt idx="5101">
                  <c:v>5.101</c:v>
                </c:pt>
                <c:pt idx="5102">
                  <c:v>5.1019999999999994</c:v>
                </c:pt>
                <c:pt idx="5103">
                  <c:v>5.102999999999998</c:v>
                </c:pt>
                <c:pt idx="5104">
                  <c:v>5.1039999999999983</c:v>
                </c:pt>
                <c:pt idx="5105">
                  <c:v>5.1050000000000004</c:v>
                </c:pt>
                <c:pt idx="5106">
                  <c:v>5.1059999999999981</c:v>
                </c:pt>
                <c:pt idx="5107">
                  <c:v>5.1069999999999984</c:v>
                </c:pt>
                <c:pt idx="5108">
                  <c:v>5.1079999999999979</c:v>
                </c:pt>
                <c:pt idx="5109">
                  <c:v>5.109</c:v>
                </c:pt>
                <c:pt idx="5110">
                  <c:v>5.1099999999999994</c:v>
                </c:pt>
                <c:pt idx="5111">
                  <c:v>5.110999999999998</c:v>
                </c:pt>
                <c:pt idx="5112">
                  <c:v>5.1119999999999983</c:v>
                </c:pt>
                <c:pt idx="5113">
                  <c:v>5.1130000000000004</c:v>
                </c:pt>
                <c:pt idx="5114">
                  <c:v>5.1139999999999981</c:v>
                </c:pt>
                <c:pt idx="5115">
                  <c:v>5.1149999999999984</c:v>
                </c:pt>
                <c:pt idx="5116">
                  <c:v>5.1159999999999979</c:v>
                </c:pt>
                <c:pt idx="5117">
                  <c:v>5.1169999999999982</c:v>
                </c:pt>
                <c:pt idx="5118">
                  <c:v>5.1179999999999977</c:v>
                </c:pt>
                <c:pt idx="5119">
                  <c:v>5.118999999999998</c:v>
                </c:pt>
                <c:pt idx="5120">
                  <c:v>5.1199999999999983</c:v>
                </c:pt>
                <c:pt idx="5121">
                  <c:v>5.1210000000000004</c:v>
                </c:pt>
                <c:pt idx="5122">
                  <c:v>5.1219999999999981</c:v>
                </c:pt>
                <c:pt idx="5123">
                  <c:v>5.1229999999999984</c:v>
                </c:pt>
                <c:pt idx="5124">
                  <c:v>5.1239999999999979</c:v>
                </c:pt>
                <c:pt idx="5125">
                  <c:v>5.1249999999999973</c:v>
                </c:pt>
                <c:pt idx="5126">
                  <c:v>5.1259999999999977</c:v>
                </c:pt>
                <c:pt idx="5127">
                  <c:v>5.126999999999998</c:v>
                </c:pt>
                <c:pt idx="5128">
                  <c:v>5.1279999999999966</c:v>
                </c:pt>
                <c:pt idx="5129">
                  <c:v>5.1289999999999978</c:v>
                </c:pt>
                <c:pt idx="5130">
                  <c:v>5.13</c:v>
                </c:pt>
                <c:pt idx="5131">
                  <c:v>5.1310000000000002</c:v>
                </c:pt>
                <c:pt idx="5132">
                  <c:v>5.1319999999999997</c:v>
                </c:pt>
                <c:pt idx="5133">
                  <c:v>5.133</c:v>
                </c:pt>
                <c:pt idx="5134">
                  <c:v>5.1339999999999986</c:v>
                </c:pt>
                <c:pt idx="5135">
                  <c:v>5.134999999999998</c:v>
                </c:pt>
                <c:pt idx="5136">
                  <c:v>5.1360000000000001</c:v>
                </c:pt>
                <c:pt idx="5137">
                  <c:v>5.1369999999999996</c:v>
                </c:pt>
                <c:pt idx="5138">
                  <c:v>5.1379999999999981</c:v>
                </c:pt>
                <c:pt idx="5139">
                  <c:v>5.1390000000000002</c:v>
                </c:pt>
                <c:pt idx="5140">
                  <c:v>5.14</c:v>
                </c:pt>
                <c:pt idx="5141">
                  <c:v>5.141</c:v>
                </c:pt>
                <c:pt idx="5142">
                  <c:v>5.1419999999999986</c:v>
                </c:pt>
                <c:pt idx="5143">
                  <c:v>5.142999999999998</c:v>
                </c:pt>
                <c:pt idx="5144">
                  <c:v>5.1439999999999984</c:v>
                </c:pt>
                <c:pt idx="5145">
                  <c:v>5.1449999999999978</c:v>
                </c:pt>
                <c:pt idx="5146">
                  <c:v>5.1459999999999981</c:v>
                </c:pt>
                <c:pt idx="5147">
                  <c:v>5.1469999999999976</c:v>
                </c:pt>
                <c:pt idx="5148">
                  <c:v>5.1479999999999979</c:v>
                </c:pt>
                <c:pt idx="5149">
                  <c:v>5.149</c:v>
                </c:pt>
                <c:pt idx="5150">
                  <c:v>5.1499999999999986</c:v>
                </c:pt>
                <c:pt idx="5151">
                  <c:v>5.150999999999998</c:v>
                </c:pt>
                <c:pt idx="5152">
                  <c:v>5.1519999999999984</c:v>
                </c:pt>
                <c:pt idx="5153">
                  <c:v>5.1529999999999978</c:v>
                </c:pt>
                <c:pt idx="5154">
                  <c:v>5.1539999999999981</c:v>
                </c:pt>
                <c:pt idx="5155">
                  <c:v>5.1549999999999976</c:v>
                </c:pt>
                <c:pt idx="5156">
                  <c:v>5.1559999999999979</c:v>
                </c:pt>
                <c:pt idx="5157">
                  <c:v>5.1569999999999983</c:v>
                </c:pt>
                <c:pt idx="5158">
                  <c:v>5.1579999999999977</c:v>
                </c:pt>
                <c:pt idx="5159">
                  <c:v>5.158999999999998</c:v>
                </c:pt>
                <c:pt idx="5160">
                  <c:v>5.1599999999999984</c:v>
                </c:pt>
                <c:pt idx="5161">
                  <c:v>5.1609999999999978</c:v>
                </c:pt>
                <c:pt idx="5162">
                  <c:v>5.1619999999999981</c:v>
                </c:pt>
                <c:pt idx="5163">
                  <c:v>5.1629999999999976</c:v>
                </c:pt>
                <c:pt idx="5164">
                  <c:v>5.1639999999999979</c:v>
                </c:pt>
                <c:pt idx="5165">
                  <c:v>5.1649999999999974</c:v>
                </c:pt>
                <c:pt idx="5166">
                  <c:v>5.1659999999999977</c:v>
                </c:pt>
                <c:pt idx="5167">
                  <c:v>5.166999999999998</c:v>
                </c:pt>
                <c:pt idx="5168">
                  <c:v>5.1679999999999966</c:v>
                </c:pt>
                <c:pt idx="5169">
                  <c:v>5.1689999999999978</c:v>
                </c:pt>
                <c:pt idx="5170">
                  <c:v>5.17</c:v>
                </c:pt>
                <c:pt idx="5171">
                  <c:v>5.1710000000000003</c:v>
                </c:pt>
                <c:pt idx="5172">
                  <c:v>5.1719999999999997</c:v>
                </c:pt>
                <c:pt idx="5173">
                  <c:v>5.173</c:v>
                </c:pt>
                <c:pt idx="5174">
                  <c:v>5.1739999999999986</c:v>
                </c:pt>
                <c:pt idx="5175">
                  <c:v>5.174999999999998</c:v>
                </c:pt>
                <c:pt idx="5176">
                  <c:v>5.1760000000000002</c:v>
                </c:pt>
                <c:pt idx="5177">
                  <c:v>5.1769999999999996</c:v>
                </c:pt>
                <c:pt idx="5178">
                  <c:v>5.1779999999999982</c:v>
                </c:pt>
                <c:pt idx="5179">
                  <c:v>5.1790000000000003</c:v>
                </c:pt>
                <c:pt idx="5180">
                  <c:v>5.18</c:v>
                </c:pt>
                <c:pt idx="5181">
                  <c:v>5.181</c:v>
                </c:pt>
                <c:pt idx="5182">
                  <c:v>5.1819999999999986</c:v>
                </c:pt>
                <c:pt idx="5183">
                  <c:v>5.1829999999999981</c:v>
                </c:pt>
                <c:pt idx="5184">
                  <c:v>5.1839999999999984</c:v>
                </c:pt>
                <c:pt idx="5185">
                  <c:v>5.1849999999999978</c:v>
                </c:pt>
                <c:pt idx="5186">
                  <c:v>5.1859999999999982</c:v>
                </c:pt>
                <c:pt idx="5187">
                  <c:v>5.1869999999999976</c:v>
                </c:pt>
                <c:pt idx="5188">
                  <c:v>5.1879999999999979</c:v>
                </c:pt>
                <c:pt idx="5189">
                  <c:v>5.1890000000000001</c:v>
                </c:pt>
                <c:pt idx="5190">
                  <c:v>5.1899999999999986</c:v>
                </c:pt>
                <c:pt idx="5191">
                  <c:v>5.1909999999999981</c:v>
                </c:pt>
                <c:pt idx="5192">
                  <c:v>5.1919999999999984</c:v>
                </c:pt>
                <c:pt idx="5193">
                  <c:v>5.1929999999999978</c:v>
                </c:pt>
                <c:pt idx="5194">
                  <c:v>5.1939999999999982</c:v>
                </c:pt>
                <c:pt idx="5195">
                  <c:v>5.1949999999999976</c:v>
                </c:pt>
                <c:pt idx="5196">
                  <c:v>5.195999999999998</c:v>
                </c:pt>
                <c:pt idx="5197">
                  <c:v>5.1969999999999983</c:v>
                </c:pt>
                <c:pt idx="5198">
                  <c:v>5.1979999999999977</c:v>
                </c:pt>
                <c:pt idx="5199">
                  <c:v>5.1989999999999981</c:v>
                </c:pt>
                <c:pt idx="5200">
                  <c:v>5.2</c:v>
                </c:pt>
                <c:pt idx="5201">
                  <c:v>5.2009999999999996</c:v>
                </c:pt>
                <c:pt idx="5202">
                  <c:v>5.202</c:v>
                </c:pt>
                <c:pt idx="5203">
                  <c:v>5.2030000000000003</c:v>
                </c:pt>
                <c:pt idx="5204">
                  <c:v>5.2039999999999997</c:v>
                </c:pt>
                <c:pt idx="5205">
                  <c:v>5.2050000000000001</c:v>
                </c:pt>
                <c:pt idx="5206">
                  <c:v>5.2060000000000004</c:v>
                </c:pt>
                <c:pt idx="5207">
                  <c:v>5.2069999999999999</c:v>
                </c:pt>
                <c:pt idx="5208">
                  <c:v>5.2080000000000002</c:v>
                </c:pt>
                <c:pt idx="5209">
                  <c:v>5.2089999999999996</c:v>
                </c:pt>
                <c:pt idx="5210">
                  <c:v>5.21</c:v>
                </c:pt>
                <c:pt idx="5211">
                  <c:v>5.2110000000000003</c:v>
                </c:pt>
                <c:pt idx="5212">
                  <c:v>5.2119999999999997</c:v>
                </c:pt>
                <c:pt idx="5213">
                  <c:v>5.2130000000000001</c:v>
                </c:pt>
                <c:pt idx="5214">
                  <c:v>5.2140000000000004</c:v>
                </c:pt>
                <c:pt idx="5215">
                  <c:v>5.2149999999999981</c:v>
                </c:pt>
                <c:pt idx="5216">
                  <c:v>5.2160000000000002</c:v>
                </c:pt>
                <c:pt idx="5217">
                  <c:v>5.2169999999999996</c:v>
                </c:pt>
                <c:pt idx="5218">
                  <c:v>5.218</c:v>
                </c:pt>
                <c:pt idx="5219">
                  <c:v>5.2190000000000003</c:v>
                </c:pt>
                <c:pt idx="5220">
                  <c:v>5.22</c:v>
                </c:pt>
                <c:pt idx="5221">
                  <c:v>5.2210000000000001</c:v>
                </c:pt>
                <c:pt idx="5222">
                  <c:v>5.2220000000000004</c:v>
                </c:pt>
                <c:pt idx="5223">
                  <c:v>5.2229999999999981</c:v>
                </c:pt>
                <c:pt idx="5224">
                  <c:v>5.2239999999999984</c:v>
                </c:pt>
                <c:pt idx="5225">
                  <c:v>5.2249999999999979</c:v>
                </c:pt>
                <c:pt idx="5226">
                  <c:v>5.226</c:v>
                </c:pt>
                <c:pt idx="5227">
                  <c:v>5.2269999999999994</c:v>
                </c:pt>
                <c:pt idx="5228">
                  <c:v>5.227999999999998</c:v>
                </c:pt>
                <c:pt idx="5229">
                  <c:v>5.2290000000000001</c:v>
                </c:pt>
                <c:pt idx="5230">
                  <c:v>5.23</c:v>
                </c:pt>
                <c:pt idx="5231">
                  <c:v>5.2309999999999999</c:v>
                </c:pt>
                <c:pt idx="5232">
                  <c:v>5.2320000000000002</c:v>
                </c:pt>
                <c:pt idx="5233">
                  <c:v>5.2329999999999997</c:v>
                </c:pt>
                <c:pt idx="5234">
                  <c:v>5.234</c:v>
                </c:pt>
                <c:pt idx="5235">
                  <c:v>5.2350000000000003</c:v>
                </c:pt>
                <c:pt idx="5236">
                  <c:v>5.2359999999999998</c:v>
                </c:pt>
                <c:pt idx="5237">
                  <c:v>5.2370000000000001</c:v>
                </c:pt>
                <c:pt idx="5238">
                  <c:v>5.2380000000000004</c:v>
                </c:pt>
                <c:pt idx="5239">
                  <c:v>5.2389999999999999</c:v>
                </c:pt>
                <c:pt idx="5240">
                  <c:v>5.24</c:v>
                </c:pt>
                <c:pt idx="5241">
                  <c:v>5.2409999999999997</c:v>
                </c:pt>
                <c:pt idx="5242">
                  <c:v>5.242</c:v>
                </c:pt>
                <c:pt idx="5243">
                  <c:v>5.2430000000000003</c:v>
                </c:pt>
                <c:pt idx="5244">
                  <c:v>5.2439999999999998</c:v>
                </c:pt>
                <c:pt idx="5245">
                  <c:v>5.2450000000000001</c:v>
                </c:pt>
                <c:pt idx="5246">
                  <c:v>5.2460000000000004</c:v>
                </c:pt>
                <c:pt idx="5247">
                  <c:v>5.2469999999999999</c:v>
                </c:pt>
                <c:pt idx="5248">
                  <c:v>5.2480000000000002</c:v>
                </c:pt>
                <c:pt idx="5249">
                  <c:v>5.2489999999999997</c:v>
                </c:pt>
                <c:pt idx="5250">
                  <c:v>5.25</c:v>
                </c:pt>
                <c:pt idx="5251">
                  <c:v>5.2510000000000003</c:v>
                </c:pt>
                <c:pt idx="5252">
                  <c:v>5.2519999999999998</c:v>
                </c:pt>
                <c:pt idx="5253">
                  <c:v>5.2530000000000001</c:v>
                </c:pt>
                <c:pt idx="5254">
                  <c:v>5.2539999999999996</c:v>
                </c:pt>
                <c:pt idx="5255">
                  <c:v>5.2549999999999981</c:v>
                </c:pt>
                <c:pt idx="5256">
                  <c:v>5.2560000000000002</c:v>
                </c:pt>
                <c:pt idx="5257">
                  <c:v>5.2569999999999997</c:v>
                </c:pt>
                <c:pt idx="5258">
                  <c:v>5.258</c:v>
                </c:pt>
                <c:pt idx="5259">
                  <c:v>5.2590000000000003</c:v>
                </c:pt>
                <c:pt idx="5260">
                  <c:v>5.26</c:v>
                </c:pt>
                <c:pt idx="5261">
                  <c:v>5.2610000000000001</c:v>
                </c:pt>
                <c:pt idx="5262">
                  <c:v>5.2619999999999996</c:v>
                </c:pt>
                <c:pt idx="5263">
                  <c:v>5.2629999999999981</c:v>
                </c:pt>
                <c:pt idx="5264">
                  <c:v>5.2639999999999976</c:v>
                </c:pt>
                <c:pt idx="5265">
                  <c:v>5.2649999999999979</c:v>
                </c:pt>
                <c:pt idx="5266">
                  <c:v>5.266</c:v>
                </c:pt>
                <c:pt idx="5267">
                  <c:v>5.2669999999999986</c:v>
                </c:pt>
                <c:pt idx="5268">
                  <c:v>5.267999999999998</c:v>
                </c:pt>
                <c:pt idx="5269">
                  <c:v>5.2690000000000001</c:v>
                </c:pt>
                <c:pt idx="5270">
                  <c:v>5.27</c:v>
                </c:pt>
                <c:pt idx="5271">
                  <c:v>5.2709999999999999</c:v>
                </c:pt>
                <c:pt idx="5272">
                  <c:v>5.2720000000000002</c:v>
                </c:pt>
                <c:pt idx="5273">
                  <c:v>5.2729999999999997</c:v>
                </c:pt>
                <c:pt idx="5274">
                  <c:v>5.274</c:v>
                </c:pt>
                <c:pt idx="5275">
                  <c:v>5.2750000000000004</c:v>
                </c:pt>
                <c:pt idx="5276">
                  <c:v>5.2759999999999998</c:v>
                </c:pt>
                <c:pt idx="5277">
                  <c:v>5.2770000000000001</c:v>
                </c:pt>
                <c:pt idx="5278">
                  <c:v>5.2779999999999996</c:v>
                </c:pt>
                <c:pt idx="5279">
                  <c:v>5.2789999999999999</c:v>
                </c:pt>
                <c:pt idx="5280">
                  <c:v>5.28</c:v>
                </c:pt>
                <c:pt idx="5281">
                  <c:v>5.2809999999999997</c:v>
                </c:pt>
                <c:pt idx="5282">
                  <c:v>5.282</c:v>
                </c:pt>
                <c:pt idx="5283">
                  <c:v>5.2830000000000004</c:v>
                </c:pt>
                <c:pt idx="5284">
                  <c:v>5.2839999999999998</c:v>
                </c:pt>
                <c:pt idx="5285">
                  <c:v>5.2850000000000001</c:v>
                </c:pt>
                <c:pt idx="5286">
                  <c:v>5.2859999999999996</c:v>
                </c:pt>
                <c:pt idx="5287">
                  <c:v>5.2869999999999999</c:v>
                </c:pt>
                <c:pt idx="5288">
                  <c:v>5.2880000000000003</c:v>
                </c:pt>
                <c:pt idx="5289">
                  <c:v>5.2889999999999997</c:v>
                </c:pt>
                <c:pt idx="5290">
                  <c:v>5.29</c:v>
                </c:pt>
                <c:pt idx="5291">
                  <c:v>5.2910000000000004</c:v>
                </c:pt>
                <c:pt idx="5292">
                  <c:v>5.2919999999999998</c:v>
                </c:pt>
                <c:pt idx="5293">
                  <c:v>5.2930000000000001</c:v>
                </c:pt>
                <c:pt idx="5294">
                  <c:v>5.2939999999999996</c:v>
                </c:pt>
                <c:pt idx="5295">
                  <c:v>5.2949999999999982</c:v>
                </c:pt>
                <c:pt idx="5296">
                  <c:v>5.2960000000000003</c:v>
                </c:pt>
                <c:pt idx="5297">
                  <c:v>5.2969999999999997</c:v>
                </c:pt>
                <c:pt idx="5298">
                  <c:v>5.298</c:v>
                </c:pt>
                <c:pt idx="5299">
                  <c:v>5.2990000000000004</c:v>
                </c:pt>
                <c:pt idx="5300">
                  <c:v>5.3</c:v>
                </c:pt>
                <c:pt idx="5301">
                  <c:v>5.3010000000000002</c:v>
                </c:pt>
                <c:pt idx="5302">
                  <c:v>5.3019999999999996</c:v>
                </c:pt>
                <c:pt idx="5303">
                  <c:v>5.3029999999999982</c:v>
                </c:pt>
                <c:pt idx="5304">
                  <c:v>5.3039999999999976</c:v>
                </c:pt>
                <c:pt idx="5305">
                  <c:v>5.3049999999999979</c:v>
                </c:pt>
                <c:pt idx="5306">
                  <c:v>5.306</c:v>
                </c:pt>
                <c:pt idx="5307">
                  <c:v>5.3069999999999986</c:v>
                </c:pt>
                <c:pt idx="5308">
                  <c:v>5.3079999999999981</c:v>
                </c:pt>
                <c:pt idx="5309">
                  <c:v>5.3090000000000002</c:v>
                </c:pt>
                <c:pt idx="5310">
                  <c:v>5.31</c:v>
                </c:pt>
                <c:pt idx="5311">
                  <c:v>5.3109999999999982</c:v>
                </c:pt>
                <c:pt idx="5312">
                  <c:v>5.3119999999999976</c:v>
                </c:pt>
                <c:pt idx="5313">
                  <c:v>5.3129999999999979</c:v>
                </c:pt>
                <c:pt idx="5314">
                  <c:v>5.3139999999999983</c:v>
                </c:pt>
                <c:pt idx="5315">
                  <c:v>5.3149999999999977</c:v>
                </c:pt>
                <c:pt idx="5316">
                  <c:v>5.3159999999999981</c:v>
                </c:pt>
                <c:pt idx="5317">
                  <c:v>5.3169999999999984</c:v>
                </c:pt>
                <c:pt idx="5318">
                  <c:v>5.3179999999999978</c:v>
                </c:pt>
                <c:pt idx="5319">
                  <c:v>5.319</c:v>
                </c:pt>
                <c:pt idx="5320">
                  <c:v>5.3199999999999976</c:v>
                </c:pt>
                <c:pt idx="5321">
                  <c:v>5.320999999999998</c:v>
                </c:pt>
                <c:pt idx="5322">
                  <c:v>5.3219999999999983</c:v>
                </c:pt>
                <c:pt idx="5323">
                  <c:v>5.3229999999999977</c:v>
                </c:pt>
                <c:pt idx="5324">
                  <c:v>5.3239999999999981</c:v>
                </c:pt>
                <c:pt idx="5325">
                  <c:v>5.3249999999999966</c:v>
                </c:pt>
                <c:pt idx="5326">
                  <c:v>5.3259999999999978</c:v>
                </c:pt>
                <c:pt idx="5327">
                  <c:v>5.3269999999999982</c:v>
                </c:pt>
                <c:pt idx="5328">
                  <c:v>5.3279999999999976</c:v>
                </c:pt>
                <c:pt idx="5329">
                  <c:v>5.328999999999998</c:v>
                </c:pt>
                <c:pt idx="5330">
                  <c:v>5.33</c:v>
                </c:pt>
                <c:pt idx="5331">
                  <c:v>5.3310000000000004</c:v>
                </c:pt>
                <c:pt idx="5332">
                  <c:v>5.3319999999999999</c:v>
                </c:pt>
                <c:pt idx="5333">
                  <c:v>5.3330000000000002</c:v>
                </c:pt>
                <c:pt idx="5334">
                  <c:v>5.3339999999999996</c:v>
                </c:pt>
                <c:pt idx="5335">
                  <c:v>5.335</c:v>
                </c:pt>
                <c:pt idx="5336">
                  <c:v>5.3360000000000003</c:v>
                </c:pt>
                <c:pt idx="5337">
                  <c:v>5.3369999999999997</c:v>
                </c:pt>
                <c:pt idx="5338">
                  <c:v>5.3380000000000001</c:v>
                </c:pt>
                <c:pt idx="5339">
                  <c:v>5.3390000000000004</c:v>
                </c:pt>
                <c:pt idx="5340">
                  <c:v>5.34</c:v>
                </c:pt>
                <c:pt idx="5341">
                  <c:v>5.3410000000000002</c:v>
                </c:pt>
                <c:pt idx="5342">
                  <c:v>5.3419999999999996</c:v>
                </c:pt>
                <c:pt idx="5343">
                  <c:v>5.343</c:v>
                </c:pt>
                <c:pt idx="5344">
                  <c:v>5.3439999999999976</c:v>
                </c:pt>
                <c:pt idx="5345">
                  <c:v>5.344999999999998</c:v>
                </c:pt>
                <c:pt idx="5346">
                  <c:v>5.3460000000000001</c:v>
                </c:pt>
                <c:pt idx="5347">
                  <c:v>5.3469999999999986</c:v>
                </c:pt>
                <c:pt idx="5348">
                  <c:v>5.3479999999999981</c:v>
                </c:pt>
                <c:pt idx="5349">
                  <c:v>5.3490000000000002</c:v>
                </c:pt>
                <c:pt idx="5350">
                  <c:v>5.35</c:v>
                </c:pt>
                <c:pt idx="5351">
                  <c:v>5.351</c:v>
                </c:pt>
                <c:pt idx="5352">
                  <c:v>5.3519999999999976</c:v>
                </c:pt>
                <c:pt idx="5353">
                  <c:v>5.352999999999998</c:v>
                </c:pt>
                <c:pt idx="5354">
                  <c:v>5.3539999999999983</c:v>
                </c:pt>
                <c:pt idx="5355">
                  <c:v>5.3549999999999978</c:v>
                </c:pt>
                <c:pt idx="5356">
                  <c:v>5.3559999999999981</c:v>
                </c:pt>
                <c:pt idx="5357">
                  <c:v>5.3569999999999984</c:v>
                </c:pt>
                <c:pt idx="5358">
                  <c:v>5.3579999999999979</c:v>
                </c:pt>
                <c:pt idx="5359">
                  <c:v>5.359</c:v>
                </c:pt>
                <c:pt idx="5360">
                  <c:v>5.3599999999999977</c:v>
                </c:pt>
                <c:pt idx="5361">
                  <c:v>5.360999999999998</c:v>
                </c:pt>
                <c:pt idx="5362">
                  <c:v>5.3619999999999983</c:v>
                </c:pt>
                <c:pt idx="5363">
                  <c:v>5.3629999999999978</c:v>
                </c:pt>
                <c:pt idx="5364">
                  <c:v>5.3639999999999981</c:v>
                </c:pt>
                <c:pt idx="5365">
                  <c:v>5.3649999999999967</c:v>
                </c:pt>
                <c:pt idx="5366">
                  <c:v>5.3659999999999979</c:v>
                </c:pt>
                <c:pt idx="5367">
                  <c:v>5.3669999999999982</c:v>
                </c:pt>
                <c:pt idx="5368">
                  <c:v>5.3679999999999977</c:v>
                </c:pt>
                <c:pt idx="5369">
                  <c:v>5.368999999999998</c:v>
                </c:pt>
                <c:pt idx="5370">
                  <c:v>5.37</c:v>
                </c:pt>
                <c:pt idx="5371">
                  <c:v>5.3710000000000004</c:v>
                </c:pt>
                <c:pt idx="5372">
                  <c:v>5.3719999999999999</c:v>
                </c:pt>
                <c:pt idx="5373">
                  <c:v>5.3730000000000002</c:v>
                </c:pt>
                <c:pt idx="5374">
                  <c:v>5.3739999999999997</c:v>
                </c:pt>
                <c:pt idx="5375">
                  <c:v>5.375</c:v>
                </c:pt>
                <c:pt idx="5376">
                  <c:v>5.3760000000000003</c:v>
                </c:pt>
                <c:pt idx="5377">
                  <c:v>5.3769999999999998</c:v>
                </c:pt>
                <c:pt idx="5378">
                  <c:v>5.3780000000000001</c:v>
                </c:pt>
                <c:pt idx="5379">
                  <c:v>5.3789999999999996</c:v>
                </c:pt>
                <c:pt idx="5380">
                  <c:v>5.38</c:v>
                </c:pt>
                <c:pt idx="5381">
                  <c:v>5.3810000000000002</c:v>
                </c:pt>
                <c:pt idx="5382">
                  <c:v>5.3819999999999997</c:v>
                </c:pt>
                <c:pt idx="5383">
                  <c:v>5.383</c:v>
                </c:pt>
                <c:pt idx="5384">
                  <c:v>5.3839999999999986</c:v>
                </c:pt>
                <c:pt idx="5385">
                  <c:v>5.384999999999998</c:v>
                </c:pt>
                <c:pt idx="5386">
                  <c:v>5.3860000000000001</c:v>
                </c:pt>
                <c:pt idx="5387">
                  <c:v>5.3869999999999996</c:v>
                </c:pt>
                <c:pt idx="5388">
                  <c:v>5.3879999999999981</c:v>
                </c:pt>
                <c:pt idx="5389">
                  <c:v>5.3890000000000002</c:v>
                </c:pt>
                <c:pt idx="5390">
                  <c:v>5.39</c:v>
                </c:pt>
                <c:pt idx="5391">
                  <c:v>5.391</c:v>
                </c:pt>
                <c:pt idx="5392">
                  <c:v>5.3919999999999986</c:v>
                </c:pt>
                <c:pt idx="5393">
                  <c:v>5.392999999999998</c:v>
                </c:pt>
                <c:pt idx="5394">
                  <c:v>5.3939999999999984</c:v>
                </c:pt>
                <c:pt idx="5395">
                  <c:v>5.3949999999999978</c:v>
                </c:pt>
                <c:pt idx="5396">
                  <c:v>5.3959999999999981</c:v>
                </c:pt>
                <c:pt idx="5397">
                  <c:v>5.3969999999999976</c:v>
                </c:pt>
                <c:pt idx="5398">
                  <c:v>5.3979999999999979</c:v>
                </c:pt>
                <c:pt idx="5399">
                  <c:v>5.399</c:v>
                </c:pt>
                <c:pt idx="5400">
                  <c:v>5.4</c:v>
                </c:pt>
                <c:pt idx="5401">
                  <c:v>5.4009999999999998</c:v>
                </c:pt>
                <c:pt idx="5402">
                  <c:v>5.4020000000000001</c:v>
                </c:pt>
                <c:pt idx="5403">
                  <c:v>5.4029999999999996</c:v>
                </c:pt>
                <c:pt idx="5404">
                  <c:v>5.4039999999999999</c:v>
                </c:pt>
                <c:pt idx="5405">
                  <c:v>5.4050000000000002</c:v>
                </c:pt>
                <c:pt idx="5406">
                  <c:v>5.4059999999999997</c:v>
                </c:pt>
                <c:pt idx="5407">
                  <c:v>5.407</c:v>
                </c:pt>
                <c:pt idx="5408">
                  <c:v>5.4080000000000004</c:v>
                </c:pt>
                <c:pt idx="5409">
                  <c:v>5.4089999999999998</c:v>
                </c:pt>
                <c:pt idx="5410">
                  <c:v>5.41</c:v>
                </c:pt>
                <c:pt idx="5411">
                  <c:v>5.4109999999999996</c:v>
                </c:pt>
                <c:pt idx="5412">
                  <c:v>5.4119999999999999</c:v>
                </c:pt>
                <c:pt idx="5413">
                  <c:v>5.4130000000000003</c:v>
                </c:pt>
                <c:pt idx="5414">
                  <c:v>5.4139999999999997</c:v>
                </c:pt>
                <c:pt idx="5415">
                  <c:v>5.415</c:v>
                </c:pt>
                <c:pt idx="5416">
                  <c:v>5.4160000000000004</c:v>
                </c:pt>
                <c:pt idx="5417">
                  <c:v>5.4169999999999998</c:v>
                </c:pt>
                <c:pt idx="5418">
                  <c:v>5.4180000000000001</c:v>
                </c:pt>
                <c:pt idx="5419">
                  <c:v>5.4189999999999996</c:v>
                </c:pt>
                <c:pt idx="5420">
                  <c:v>5.42</c:v>
                </c:pt>
                <c:pt idx="5421">
                  <c:v>5.4210000000000003</c:v>
                </c:pt>
                <c:pt idx="5422">
                  <c:v>5.4219999999999997</c:v>
                </c:pt>
                <c:pt idx="5423">
                  <c:v>5.423</c:v>
                </c:pt>
                <c:pt idx="5424">
                  <c:v>5.4239999999999986</c:v>
                </c:pt>
                <c:pt idx="5425">
                  <c:v>5.424999999999998</c:v>
                </c:pt>
                <c:pt idx="5426">
                  <c:v>5.4260000000000002</c:v>
                </c:pt>
                <c:pt idx="5427">
                  <c:v>5.4269999999999996</c:v>
                </c:pt>
                <c:pt idx="5428">
                  <c:v>5.4279999999999982</c:v>
                </c:pt>
                <c:pt idx="5429">
                  <c:v>5.4290000000000003</c:v>
                </c:pt>
                <c:pt idx="5430">
                  <c:v>5.43</c:v>
                </c:pt>
                <c:pt idx="5431">
                  <c:v>5.431</c:v>
                </c:pt>
                <c:pt idx="5432">
                  <c:v>5.4320000000000004</c:v>
                </c:pt>
                <c:pt idx="5433">
                  <c:v>5.4329999999999998</c:v>
                </c:pt>
                <c:pt idx="5434">
                  <c:v>5.4340000000000002</c:v>
                </c:pt>
                <c:pt idx="5435">
                  <c:v>5.4349999999999996</c:v>
                </c:pt>
                <c:pt idx="5436">
                  <c:v>5.4359999999999999</c:v>
                </c:pt>
                <c:pt idx="5437">
                  <c:v>5.4370000000000003</c:v>
                </c:pt>
                <c:pt idx="5438">
                  <c:v>5.4379999999999997</c:v>
                </c:pt>
                <c:pt idx="5439">
                  <c:v>5.4390000000000001</c:v>
                </c:pt>
                <c:pt idx="5440">
                  <c:v>5.44</c:v>
                </c:pt>
                <c:pt idx="5441">
                  <c:v>5.4409999999999998</c:v>
                </c:pt>
                <c:pt idx="5442">
                  <c:v>5.4420000000000002</c:v>
                </c:pt>
                <c:pt idx="5443">
                  <c:v>5.4429999999999996</c:v>
                </c:pt>
                <c:pt idx="5444">
                  <c:v>5.444</c:v>
                </c:pt>
                <c:pt idx="5445">
                  <c:v>5.4450000000000003</c:v>
                </c:pt>
                <c:pt idx="5446">
                  <c:v>5.4459999999999997</c:v>
                </c:pt>
                <c:pt idx="5447">
                  <c:v>5.4470000000000001</c:v>
                </c:pt>
                <c:pt idx="5448">
                  <c:v>5.4480000000000004</c:v>
                </c:pt>
                <c:pt idx="5449">
                  <c:v>5.4489999999999998</c:v>
                </c:pt>
                <c:pt idx="5450">
                  <c:v>5.45</c:v>
                </c:pt>
                <c:pt idx="5451">
                  <c:v>5.4509999999999996</c:v>
                </c:pt>
                <c:pt idx="5452">
                  <c:v>5.452</c:v>
                </c:pt>
                <c:pt idx="5453">
                  <c:v>5.4530000000000003</c:v>
                </c:pt>
                <c:pt idx="5454">
                  <c:v>5.4539999999999997</c:v>
                </c:pt>
                <c:pt idx="5455">
                  <c:v>5.4550000000000001</c:v>
                </c:pt>
                <c:pt idx="5456">
                  <c:v>5.4560000000000004</c:v>
                </c:pt>
                <c:pt idx="5457">
                  <c:v>5.4569999999999999</c:v>
                </c:pt>
                <c:pt idx="5458">
                  <c:v>5.4580000000000002</c:v>
                </c:pt>
                <c:pt idx="5459">
                  <c:v>5.4589999999999996</c:v>
                </c:pt>
                <c:pt idx="5460">
                  <c:v>5.46</c:v>
                </c:pt>
                <c:pt idx="5461">
                  <c:v>5.4610000000000003</c:v>
                </c:pt>
                <c:pt idx="5462">
                  <c:v>5.4619999999999997</c:v>
                </c:pt>
                <c:pt idx="5463">
                  <c:v>5.4630000000000001</c:v>
                </c:pt>
                <c:pt idx="5464">
                  <c:v>5.4639999999999986</c:v>
                </c:pt>
                <c:pt idx="5465">
                  <c:v>5.4649999999999981</c:v>
                </c:pt>
                <c:pt idx="5466">
                  <c:v>5.4660000000000002</c:v>
                </c:pt>
                <c:pt idx="5467">
                  <c:v>5.4669999999999996</c:v>
                </c:pt>
                <c:pt idx="5468">
                  <c:v>5.468</c:v>
                </c:pt>
                <c:pt idx="5469">
                  <c:v>5.4690000000000003</c:v>
                </c:pt>
                <c:pt idx="5470">
                  <c:v>5.47</c:v>
                </c:pt>
                <c:pt idx="5471">
                  <c:v>5.4710000000000001</c:v>
                </c:pt>
                <c:pt idx="5472">
                  <c:v>5.4720000000000004</c:v>
                </c:pt>
                <c:pt idx="5473">
                  <c:v>5.4729999999999999</c:v>
                </c:pt>
                <c:pt idx="5474">
                  <c:v>5.4740000000000002</c:v>
                </c:pt>
                <c:pt idx="5475">
                  <c:v>5.4749999999999996</c:v>
                </c:pt>
                <c:pt idx="5476">
                  <c:v>5.476</c:v>
                </c:pt>
                <c:pt idx="5477">
                  <c:v>5.4770000000000003</c:v>
                </c:pt>
                <c:pt idx="5478">
                  <c:v>5.4779999999999998</c:v>
                </c:pt>
                <c:pt idx="5479">
                  <c:v>5.4790000000000001</c:v>
                </c:pt>
                <c:pt idx="5480">
                  <c:v>5.48</c:v>
                </c:pt>
                <c:pt idx="5481">
                  <c:v>5.4809999999999999</c:v>
                </c:pt>
                <c:pt idx="5482">
                  <c:v>5.4820000000000002</c:v>
                </c:pt>
                <c:pt idx="5483">
                  <c:v>5.4829999999999997</c:v>
                </c:pt>
                <c:pt idx="5484">
                  <c:v>5.484</c:v>
                </c:pt>
                <c:pt idx="5485">
                  <c:v>5.4850000000000003</c:v>
                </c:pt>
                <c:pt idx="5486">
                  <c:v>5.4859999999999998</c:v>
                </c:pt>
                <c:pt idx="5487">
                  <c:v>5.4870000000000001</c:v>
                </c:pt>
                <c:pt idx="5488">
                  <c:v>5.4880000000000004</c:v>
                </c:pt>
                <c:pt idx="5489">
                  <c:v>5.4889999999999999</c:v>
                </c:pt>
                <c:pt idx="5490">
                  <c:v>5.49</c:v>
                </c:pt>
                <c:pt idx="5491">
                  <c:v>5.4909999999999997</c:v>
                </c:pt>
                <c:pt idx="5492">
                  <c:v>5.492</c:v>
                </c:pt>
                <c:pt idx="5493">
                  <c:v>5.4930000000000003</c:v>
                </c:pt>
                <c:pt idx="5494">
                  <c:v>5.4939999999999998</c:v>
                </c:pt>
                <c:pt idx="5495">
                  <c:v>5.4950000000000001</c:v>
                </c:pt>
                <c:pt idx="5496">
                  <c:v>5.4960000000000004</c:v>
                </c:pt>
                <c:pt idx="5497">
                  <c:v>5.4969999999999999</c:v>
                </c:pt>
                <c:pt idx="5498">
                  <c:v>5.4980000000000002</c:v>
                </c:pt>
                <c:pt idx="5499">
                  <c:v>5.4989999999999997</c:v>
                </c:pt>
                <c:pt idx="5500">
                  <c:v>5.5</c:v>
                </c:pt>
                <c:pt idx="5501">
                  <c:v>5.5010000000000003</c:v>
                </c:pt>
                <c:pt idx="5502">
                  <c:v>5.5019999999999998</c:v>
                </c:pt>
                <c:pt idx="5503">
                  <c:v>5.5030000000000001</c:v>
                </c:pt>
                <c:pt idx="5504">
                  <c:v>5.5039999999999996</c:v>
                </c:pt>
                <c:pt idx="5505">
                  <c:v>5.5049999999999981</c:v>
                </c:pt>
                <c:pt idx="5506">
                  <c:v>5.5060000000000002</c:v>
                </c:pt>
                <c:pt idx="5507">
                  <c:v>5.5069999999999997</c:v>
                </c:pt>
                <c:pt idx="5508">
                  <c:v>5.508</c:v>
                </c:pt>
                <c:pt idx="5509">
                  <c:v>5.5090000000000003</c:v>
                </c:pt>
                <c:pt idx="5510">
                  <c:v>5.51</c:v>
                </c:pt>
                <c:pt idx="5511">
                  <c:v>5.5110000000000001</c:v>
                </c:pt>
                <c:pt idx="5512">
                  <c:v>5.5119999999999996</c:v>
                </c:pt>
                <c:pt idx="5513">
                  <c:v>5.5129999999999981</c:v>
                </c:pt>
                <c:pt idx="5514">
                  <c:v>5.5139999999999976</c:v>
                </c:pt>
                <c:pt idx="5515">
                  <c:v>5.5149999999999979</c:v>
                </c:pt>
                <c:pt idx="5516">
                  <c:v>5.516</c:v>
                </c:pt>
                <c:pt idx="5517">
                  <c:v>5.5169999999999986</c:v>
                </c:pt>
                <c:pt idx="5518">
                  <c:v>5.517999999999998</c:v>
                </c:pt>
                <c:pt idx="5519">
                  <c:v>5.5190000000000001</c:v>
                </c:pt>
                <c:pt idx="5520">
                  <c:v>5.52</c:v>
                </c:pt>
                <c:pt idx="5521">
                  <c:v>5.5209999999999981</c:v>
                </c:pt>
                <c:pt idx="5522">
                  <c:v>5.5219999999999976</c:v>
                </c:pt>
                <c:pt idx="5523">
                  <c:v>5.5229999999999979</c:v>
                </c:pt>
                <c:pt idx="5524">
                  <c:v>5.5239999999999982</c:v>
                </c:pt>
                <c:pt idx="5525">
                  <c:v>5.5249999999999977</c:v>
                </c:pt>
                <c:pt idx="5526">
                  <c:v>5.525999999999998</c:v>
                </c:pt>
                <c:pt idx="5527">
                  <c:v>5.5269999999999984</c:v>
                </c:pt>
                <c:pt idx="5528">
                  <c:v>5.5279999999999978</c:v>
                </c:pt>
                <c:pt idx="5529">
                  <c:v>5.5289999999999981</c:v>
                </c:pt>
                <c:pt idx="5530">
                  <c:v>5.53</c:v>
                </c:pt>
                <c:pt idx="5531">
                  <c:v>5.5309999999999997</c:v>
                </c:pt>
                <c:pt idx="5532">
                  <c:v>5.532</c:v>
                </c:pt>
                <c:pt idx="5533">
                  <c:v>5.5330000000000004</c:v>
                </c:pt>
                <c:pt idx="5534">
                  <c:v>5.5339999999999998</c:v>
                </c:pt>
                <c:pt idx="5535">
                  <c:v>5.5350000000000001</c:v>
                </c:pt>
                <c:pt idx="5536">
                  <c:v>5.5359999999999996</c:v>
                </c:pt>
                <c:pt idx="5537">
                  <c:v>5.5369999999999999</c:v>
                </c:pt>
                <c:pt idx="5538">
                  <c:v>5.5380000000000003</c:v>
                </c:pt>
                <c:pt idx="5539">
                  <c:v>5.5389999999999997</c:v>
                </c:pt>
                <c:pt idx="5540">
                  <c:v>5.54</c:v>
                </c:pt>
                <c:pt idx="5541">
                  <c:v>5.5410000000000004</c:v>
                </c:pt>
                <c:pt idx="5542">
                  <c:v>5.5419999999999998</c:v>
                </c:pt>
                <c:pt idx="5543">
                  <c:v>5.5430000000000001</c:v>
                </c:pt>
                <c:pt idx="5544">
                  <c:v>5.5439999999999996</c:v>
                </c:pt>
                <c:pt idx="5545">
                  <c:v>5.5449999999999982</c:v>
                </c:pt>
                <c:pt idx="5546">
                  <c:v>5.5460000000000003</c:v>
                </c:pt>
                <c:pt idx="5547">
                  <c:v>5.5469999999999997</c:v>
                </c:pt>
                <c:pt idx="5548">
                  <c:v>5.548</c:v>
                </c:pt>
                <c:pt idx="5549">
                  <c:v>5.5490000000000004</c:v>
                </c:pt>
                <c:pt idx="5550">
                  <c:v>5.55</c:v>
                </c:pt>
                <c:pt idx="5551">
                  <c:v>5.5510000000000002</c:v>
                </c:pt>
                <c:pt idx="5552">
                  <c:v>5.5519999999999996</c:v>
                </c:pt>
                <c:pt idx="5553">
                  <c:v>5.5529999999999982</c:v>
                </c:pt>
                <c:pt idx="5554">
                  <c:v>5.5539999999999976</c:v>
                </c:pt>
                <c:pt idx="5555">
                  <c:v>5.5549999999999979</c:v>
                </c:pt>
                <c:pt idx="5556">
                  <c:v>5.556</c:v>
                </c:pt>
                <c:pt idx="5557">
                  <c:v>5.5569999999999986</c:v>
                </c:pt>
                <c:pt idx="5558">
                  <c:v>5.5579999999999981</c:v>
                </c:pt>
                <c:pt idx="5559">
                  <c:v>5.5590000000000002</c:v>
                </c:pt>
                <c:pt idx="5560">
                  <c:v>5.56</c:v>
                </c:pt>
                <c:pt idx="5561">
                  <c:v>5.5609999999999982</c:v>
                </c:pt>
                <c:pt idx="5562">
                  <c:v>5.5619999999999976</c:v>
                </c:pt>
                <c:pt idx="5563">
                  <c:v>5.5629999999999979</c:v>
                </c:pt>
                <c:pt idx="5564">
                  <c:v>5.5639999999999983</c:v>
                </c:pt>
                <c:pt idx="5565">
                  <c:v>5.5649999999999977</c:v>
                </c:pt>
                <c:pt idx="5566">
                  <c:v>5.5659999999999981</c:v>
                </c:pt>
                <c:pt idx="5567">
                  <c:v>5.5669999999999984</c:v>
                </c:pt>
                <c:pt idx="5568">
                  <c:v>5.5679999999999978</c:v>
                </c:pt>
                <c:pt idx="5569">
                  <c:v>5.569</c:v>
                </c:pt>
                <c:pt idx="5570">
                  <c:v>5.57</c:v>
                </c:pt>
                <c:pt idx="5571">
                  <c:v>5.5709999999999997</c:v>
                </c:pt>
                <c:pt idx="5572">
                  <c:v>5.5720000000000001</c:v>
                </c:pt>
                <c:pt idx="5573">
                  <c:v>5.5730000000000004</c:v>
                </c:pt>
                <c:pt idx="5574">
                  <c:v>5.5739999999999998</c:v>
                </c:pt>
                <c:pt idx="5575">
                  <c:v>5.5750000000000002</c:v>
                </c:pt>
                <c:pt idx="5576">
                  <c:v>5.5759999999999996</c:v>
                </c:pt>
                <c:pt idx="5577">
                  <c:v>5.577</c:v>
                </c:pt>
                <c:pt idx="5578">
                  <c:v>5.5780000000000003</c:v>
                </c:pt>
                <c:pt idx="5579">
                  <c:v>5.5789999999999997</c:v>
                </c:pt>
                <c:pt idx="5580">
                  <c:v>5.58</c:v>
                </c:pt>
                <c:pt idx="5581">
                  <c:v>5.5810000000000004</c:v>
                </c:pt>
                <c:pt idx="5582">
                  <c:v>5.5819999999999999</c:v>
                </c:pt>
                <c:pt idx="5583">
                  <c:v>5.5830000000000002</c:v>
                </c:pt>
                <c:pt idx="5584">
                  <c:v>5.5839999999999996</c:v>
                </c:pt>
                <c:pt idx="5585">
                  <c:v>5.585</c:v>
                </c:pt>
                <c:pt idx="5586">
                  <c:v>5.5860000000000003</c:v>
                </c:pt>
                <c:pt idx="5587">
                  <c:v>5.5869999999999997</c:v>
                </c:pt>
                <c:pt idx="5588">
                  <c:v>5.5880000000000001</c:v>
                </c:pt>
                <c:pt idx="5589">
                  <c:v>5.5890000000000004</c:v>
                </c:pt>
                <c:pt idx="5590">
                  <c:v>5.59</c:v>
                </c:pt>
                <c:pt idx="5591">
                  <c:v>5.5910000000000002</c:v>
                </c:pt>
                <c:pt idx="5592">
                  <c:v>5.5919999999999996</c:v>
                </c:pt>
                <c:pt idx="5593">
                  <c:v>5.593</c:v>
                </c:pt>
                <c:pt idx="5594">
                  <c:v>5.5939999999999994</c:v>
                </c:pt>
                <c:pt idx="5595">
                  <c:v>5.594999999999998</c:v>
                </c:pt>
                <c:pt idx="5596">
                  <c:v>5.5960000000000001</c:v>
                </c:pt>
                <c:pt idx="5597">
                  <c:v>5.5970000000000004</c:v>
                </c:pt>
                <c:pt idx="5598">
                  <c:v>5.5979999999999981</c:v>
                </c:pt>
                <c:pt idx="5599">
                  <c:v>5.5990000000000002</c:v>
                </c:pt>
                <c:pt idx="5600">
                  <c:v>5.6</c:v>
                </c:pt>
                <c:pt idx="5601">
                  <c:v>5.601</c:v>
                </c:pt>
                <c:pt idx="5602">
                  <c:v>5.6019999999999976</c:v>
                </c:pt>
                <c:pt idx="5603">
                  <c:v>5.602999999999998</c:v>
                </c:pt>
                <c:pt idx="5604">
                  <c:v>5.6039999999999983</c:v>
                </c:pt>
                <c:pt idx="5605">
                  <c:v>5.6049999999999978</c:v>
                </c:pt>
                <c:pt idx="5606">
                  <c:v>5.6059999999999981</c:v>
                </c:pt>
                <c:pt idx="5607">
                  <c:v>5.6069999999999984</c:v>
                </c:pt>
                <c:pt idx="5608">
                  <c:v>5.6079999999999979</c:v>
                </c:pt>
                <c:pt idx="5609">
                  <c:v>5.609</c:v>
                </c:pt>
                <c:pt idx="5610">
                  <c:v>5.6099999999999977</c:v>
                </c:pt>
                <c:pt idx="5611">
                  <c:v>5.610999999999998</c:v>
                </c:pt>
                <c:pt idx="5612">
                  <c:v>5.6119999999999983</c:v>
                </c:pt>
                <c:pt idx="5613">
                  <c:v>5.6129999999999978</c:v>
                </c:pt>
                <c:pt idx="5614">
                  <c:v>5.6139999999999981</c:v>
                </c:pt>
                <c:pt idx="5615">
                  <c:v>5.6149999999999967</c:v>
                </c:pt>
                <c:pt idx="5616">
                  <c:v>5.6159999999999979</c:v>
                </c:pt>
                <c:pt idx="5617">
                  <c:v>5.6169999999999982</c:v>
                </c:pt>
                <c:pt idx="5618">
                  <c:v>5.6179999999999977</c:v>
                </c:pt>
                <c:pt idx="5619">
                  <c:v>5.618999999999998</c:v>
                </c:pt>
                <c:pt idx="5620">
                  <c:v>5.6199999999999983</c:v>
                </c:pt>
                <c:pt idx="5621">
                  <c:v>5.6209999999999978</c:v>
                </c:pt>
                <c:pt idx="5622">
                  <c:v>5.6219999999999981</c:v>
                </c:pt>
                <c:pt idx="5623">
                  <c:v>5.6229999999999967</c:v>
                </c:pt>
                <c:pt idx="5624">
                  <c:v>5.6239999999999979</c:v>
                </c:pt>
                <c:pt idx="5625">
                  <c:v>5.6249999999999973</c:v>
                </c:pt>
                <c:pt idx="5626">
                  <c:v>5.6259999999999977</c:v>
                </c:pt>
                <c:pt idx="5627">
                  <c:v>5.626999999999998</c:v>
                </c:pt>
                <c:pt idx="5628">
                  <c:v>5.6279999999999966</c:v>
                </c:pt>
                <c:pt idx="5629">
                  <c:v>5.6289999999999978</c:v>
                </c:pt>
                <c:pt idx="5630">
                  <c:v>5.63</c:v>
                </c:pt>
                <c:pt idx="5631">
                  <c:v>5.6310000000000002</c:v>
                </c:pt>
                <c:pt idx="5632">
                  <c:v>5.6319999999999997</c:v>
                </c:pt>
                <c:pt idx="5633">
                  <c:v>5.633</c:v>
                </c:pt>
                <c:pt idx="5634">
                  <c:v>5.6339999999999977</c:v>
                </c:pt>
                <c:pt idx="5635">
                  <c:v>5.634999999999998</c:v>
                </c:pt>
                <c:pt idx="5636">
                  <c:v>5.6360000000000001</c:v>
                </c:pt>
                <c:pt idx="5637">
                  <c:v>5.6369999999999987</c:v>
                </c:pt>
                <c:pt idx="5638">
                  <c:v>5.6379999999999981</c:v>
                </c:pt>
                <c:pt idx="5639">
                  <c:v>5.6390000000000002</c:v>
                </c:pt>
                <c:pt idx="5640">
                  <c:v>5.64</c:v>
                </c:pt>
                <c:pt idx="5641">
                  <c:v>5.641</c:v>
                </c:pt>
                <c:pt idx="5642">
                  <c:v>5.6419999999999977</c:v>
                </c:pt>
                <c:pt idx="5643">
                  <c:v>5.642999999999998</c:v>
                </c:pt>
                <c:pt idx="5644">
                  <c:v>5.6439999999999984</c:v>
                </c:pt>
                <c:pt idx="5645">
                  <c:v>5.6449999999999978</c:v>
                </c:pt>
                <c:pt idx="5646">
                  <c:v>5.6459999999999981</c:v>
                </c:pt>
                <c:pt idx="5647">
                  <c:v>5.6469999999999976</c:v>
                </c:pt>
                <c:pt idx="5648">
                  <c:v>5.6479999999999979</c:v>
                </c:pt>
                <c:pt idx="5649">
                  <c:v>5.649</c:v>
                </c:pt>
                <c:pt idx="5650">
                  <c:v>5.6499999999999977</c:v>
                </c:pt>
                <c:pt idx="5651">
                  <c:v>5.650999999999998</c:v>
                </c:pt>
                <c:pt idx="5652">
                  <c:v>5.6519999999999984</c:v>
                </c:pt>
                <c:pt idx="5653">
                  <c:v>5.6529999999999978</c:v>
                </c:pt>
                <c:pt idx="5654">
                  <c:v>5.6539999999999981</c:v>
                </c:pt>
                <c:pt idx="5655">
                  <c:v>5.6549999999999967</c:v>
                </c:pt>
                <c:pt idx="5656">
                  <c:v>5.6559999999999979</c:v>
                </c:pt>
                <c:pt idx="5657">
                  <c:v>5.6569999999999983</c:v>
                </c:pt>
                <c:pt idx="5658">
                  <c:v>5.6579999999999977</c:v>
                </c:pt>
                <c:pt idx="5659">
                  <c:v>5.658999999999998</c:v>
                </c:pt>
                <c:pt idx="5660">
                  <c:v>5.6599999999999984</c:v>
                </c:pt>
                <c:pt idx="5661">
                  <c:v>5.6609999999999978</c:v>
                </c:pt>
                <c:pt idx="5662">
                  <c:v>5.6619999999999981</c:v>
                </c:pt>
                <c:pt idx="5663">
                  <c:v>5.6629999999999967</c:v>
                </c:pt>
                <c:pt idx="5664">
                  <c:v>5.6639999999999979</c:v>
                </c:pt>
                <c:pt idx="5665">
                  <c:v>5.6649999999999974</c:v>
                </c:pt>
                <c:pt idx="5666">
                  <c:v>5.6659999999999977</c:v>
                </c:pt>
                <c:pt idx="5667">
                  <c:v>5.666999999999998</c:v>
                </c:pt>
                <c:pt idx="5668">
                  <c:v>5.6679999999999966</c:v>
                </c:pt>
                <c:pt idx="5669">
                  <c:v>5.6689999999999978</c:v>
                </c:pt>
                <c:pt idx="5670">
                  <c:v>5.67</c:v>
                </c:pt>
                <c:pt idx="5671">
                  <c:v>5.6710000000000003</c:v>
                </c:pt>
                <c:pt idx="5672">
                  <c:v>5.6719999999999997</c:v>
                </c:pt>
                <c:pt idx="5673">
                  <c:v>5.673</c:v>
                </c:pt>
                <c:pt idx="5674">
                  <c:v>5.6739999999999986</c:v>
                </c:pt>
                <c:pt idx="5675">
                  <c:v>5.674999999999998</c:v>
                </c:pt>
                <c:pt idx="5676">
                  <c:v>5.6760000000000002</c:v>
                </c:pt>
                <c:pt idx="5677">
                  <c:v>5.6769999999999996</c:v>
                </c:pt>
                <c:pt idx="5678">
                  <c:v>5.6779999999999982</c:v>
                </c:pt>
                <c:pt idx="5679">
                  <c:v>5.6790000000000003</c:v>
                </c:pt>
                <c:pt idx="5680">
                  <c:v>5.68</c:v>
                </c:pt>
                <c:pt idx="5681">
                  <c:v>5.681</c:v>
                </c:pt>
                <c:pt idx="5682">
                  <c:v>5.6819999999999986</c:v>
                </c:pt>
                <c:pt idx="5683">
                  <c:v>5.6829999999999981</c:v>
                </c:pt>
                <c:pt idx="5684">
                  <c:v>5.6839999999999984</c:v>
                </c:pt>
                <c:pt idx="5685">
                  <c:v>5.6849999999999978</c:v>
                </c:pt>
                <c:pt idx="5686">
                  <c:v>5.6859999999999982</c:v>
                </c:pt>
                <c:pt idx="5687">
                  <c:v>5.6869999999999976</c:v>
                </c:pt>
                <c:pt idx="5688">
                  <c:v>5.6879999999999979</c:v>
                </c:pt>
                <c:pt idx="5689">
                  <c:v>5.6890000000000001</c:v>
                </c:pt>
                <c:pt idx="5690">
                  <c:v>5.6899999999999986</c:v>
                </c:pt>
                <c:pt idx="5691">
                  <c:v>5.6909999999999981</c:v>
                </c:pt>
                <c:pt idx="5692">
                  <c:v>5.6919999999999984</c:v>
                </c:pt>
                <c:pt idx="5693">
                  <c:v>5.6929999999999978</c:v>
                </c:pt>
                <c:pt idx="5694">
                  <c:v>5.6939999999999982</c:v>
                </c:pt>
                <c:pt idx="5695">
                  <c:v>5.6949999999999976</c:v>
                </c:pt>
                <c:pt idx="5696">
                  <c:v>5.695999999999998</c:v>
                </c:pt>
                <c:pt idx="5697">
                  <c:v>5.6969999999999983</c:v>
                </c:pt>
                <c:pt idx="5698">
                  <c:v>5.6979999999999977</c:v>
                </c:pt>
                <c:pt idx="5699">
                  <c:v>5.6989999999999981</c:v>
                </c:pt>
                <c:pt idx="5700">
                  <c:v>5.7</c:v>
                </c:pt>
                <c:pt idx="5701">
                  <c:v>5.7009999999999996</c:v>
                </c:pt>
                <c:pt idx="5702">
                  <c:v>5.702</c:v>
                </c:pt>
                <c:pt idx="5703">
                  <c:v>5.7030000000000003</c:v>
                </c:pt>
                <c:pt idx="5704">
                  <c:v>5.7039999999999997</c:v>
                </c:pt>
                <c:pt idx="5705">
                  <c:v>5.7050000000000001</c:v>
                </c:pt>
                <c:pt idx="5706">
                  <c:v>5.7060000000000004</c:v>
                </c:pt>
                <c:pt idx="5707">
                  <c:v>5.7069999999999999</c:v>
                </c:pt>
                <c:pt idx="5708">
                  <c:v>5.7080000000000002</c:v>
                </c:pt>
                <c:pt idx="5709">
                  <c:v>5.7089999999999996</c:v>
                </c:pt>
                <c:pt idx="5710">
                  <c:v>5.71</c:v>
                </c:pt>
                <c:pt idx="5711">
                  <c:v>5.7110000000000003</c:v>
                </c:pt>
                <c:pt idx="5712">
                  <c:v>5.7119999999999997</c:v>
                </c:pt>
                <c:pt idx="5713">
                  <c:v>5.7130000000000001</c:v>
                </c:pt>
                <c:pt idx="5714">
                  <c:v>5.7139999999999986</c:v>
                </c:pt>
                <c:pt idx="5715">
                  <c:v>5.7149999999999981</c:v>
                </c:pt>
                <c:pt idx="5716">
                  <c:v>5.7160000000000002</c:v>
                </c:pt>
                <c:pt idx="5717">
                  <c:v>5.7169999999999996</c:v>
                </c:pt>
                <c:pt idx="5718">
                  <c:v>5.718</c:v>
                </c:pt>
                <c:pt idx="5719">
                  <c:v>5.7190000000000003</c:v>
                </c:pt>
                <c:pt idx="5720">
                  <c:v>5.72</c:v>
                </c:pt>
                <c:pt idx="5721">
                  <c:v>5.7210000000000001</c:v>
                </c:pt>
                <c:pt idx="5722">
                  <c:v>5.7219999999999986</c:v>
                </c:pt>
                <c:pt idx="5723">
                  <c:v>5.7229999999999981</c:v>
                </c:pt>
                <c:pt idx="5724">
                  <c:v>5.7239999999999984</c:v>
                </c:pt>
                <c:pt idx="5725">
                  <c:v>5.7249999999999979</c:v>
                </c:pt>
                <c:pt idx="5726">
                  <c:v>5.726</c:v>
                </c:pt>
                <c:pt idx="5727">
                  <c:v>5.7269999999999976</c:v>
                </c:pt>
                <c:pt idx="5728">
                  <c:v>5.727999999999998</c:v>
                </c:pt>
                <c:pt idx="5729">
                  <c:v>5.7290000000000001</c:v>
                </c:pt>
                <c:pt idx="5730">
                  <c:v>5.73</c:v>
                </c:pt>
                <c:pt idx="5731">
                  <c:v>5.7309999999999999</c:v>
                </c:pt>
                <c:pt idx="5732">
                  <c:v>5.7320000000000002</c:v>
                </c:pt>
                <c:pt idx="5733">
                  <c:v>5.7329999999999997</c:v>
                </c:pt>
                <c:pt idx="5734">
                  <c:v>5.734</c:v>
                </c:pt>
                <c:pt idx="5735">
                  <c:v>5.7350000000000003</c:v>
                </c:pt>
                <c:pt idx="5736">
                  <c:v>5.7359999999999998</c:v>
                </c:pt>
                <c:pt idx="5737">
                  <c:v>5.7370000000000001</c:v>
                </c:pt>
                <c:pt idx="5738">
                  <c:v>5.7380000000000004</c:v>
                </c:pt>
                <c:pt idx="5739">
                  <c:v>5.7389999999999999</c:v>
                </c:pt>
                <c:pt idx="5740">
                  <c:v>5.74</c:v>
                </c:pt>
                <c:pt idx="5741">
                  <c:v>5.7409999999999997</c:v>
                </c:pt>
                <c:pt idx="5742">
                  <c:v>5.742</c:v>
                </c:pt>
                <c:pt idx="5743">
                  <c:v>5.7430000000000003</c:v>
                </c:pt>
                <c:pt idx="5744">
                  <c:v>5.7439999999999998</c:v>
                </c:pt>
                <c:pt idx="5745">
                  <c:v>5.7450000000000001</c:v>
                </c:pt>
                <c:pt idx="5746">
                  <c:v>5.7460000000000004</c:v>
                </c:pt>
                <c:pt idx="5747">
                  <c:v>5.7469999999999999</c:v>
                </c:pt>
                <c:pt idx="5748">
                  <c:v>5.7480000000000002</c:v>
                </c:pt>
                <c:pt idx="5749">
                  <c:v>5.7489999999999997</c:v>
                </c:pt>
                <c:pt idx="5750">
                  <c:v>5.75</c:v>
                </c:pt>
                <c:pt idx="5751">
                  <c:v>5.7510000000000003</c:v>
                </c:pt>
                <c:pt idx="5752">
                  <c:v>5.7519999999999998</c:v>
                </c:pt>
                <c:pt idx="5753">
                  <c:v>5.7530000000000001</c:v>
                </c:pt>
                <c:pt idx="5754">
                  <c:v>5.7539999999999987</c:v>
                </c:pt>
                <c:pt idx="5755">
                  <c:v>5.7549999999999981</c:v>
                </c:pt>
                <c:pt idx="5756">
                  <c:v>5.7560000000000002</c:v>
                </c:pt>
                <c:pt idx="5757">
                  <c:v>5.7569999999999997</c:v>
                </c:pt>
                <c:pt idx="5758">
                  <c:v>5.758</c:v>
                </c:pt>
                <c:pt idx="5759">
                  <c:v>5.7590000000000003</c:v>
                </c:pt>
                <c:pt idx="5760">
                  <c:v>5.76</c:v>
                </c:pt>
                <c:pt idx="5761">
                  <c:v>5.7610000000000001</c:v>
                </c:pt>
                <c:pt idx="5762">
                  <c:v>5.7619999999999987</c:v>
                </c:pt>
                <c:pt idx="5763">
                  <c:v>5.7629999999999981</c:v>
                </c:pt>
                <c:pt idx="5764">
                  <c:v>5.7639999999999976</c:v>
                </c:pt>
                <c:pt idx="5765">
                  <c:v>5.7649999999999979</c:v>
                </c:pt>
                <c:pt idx="5766">
                  <c:v>5.766</c:v>
                </c:pt>
                <c:pt idx="5767">
                  <c:v>5.7669999999999977</c:v>
                </c:pt>
                <c:pt idx="5768">
                  <c:v>5.767999999999998</c:v>
                </c:pt>
                <c:pt idx="5769">
                  <c:v>5.7690000000000001</c:v>
                </c:pt>
                <c:pt idx="5770">
                  <c:v>5.77</c:v>
                </c:pt>
                <c:pt idx="5771">
                  <c:v>5.7709999999999999</c:v>
                </c:pt>
                <c:pt idx="5772">
                  <c:v>5.7720000000000002</c:v>
                </c:pt>
                <c:pt idx="5773">
                  <c:v>5.7729999999999997</c:v>
                </c:pt>
                <c:pt idx="5774">
                  <c:v>5.774</c:v>
                </c:pt>
                <c:pt idx="5775">
                  <c:v>5.7750000000000004</c:v>
                </c:pt>
                <c:pt idx="5776">
                  <c:v>5.7759999999999998</c:v>
                </c:pt>
                <c:pt idx="5777">
                  <c:v>5.7770000000000001</c:v>
                </c:pt>
                <c:pt idx="5778">
                  <c:v>5.7779999999999996</c:v>
                </c:pt>
                <c:pt idx="5779">
                  <c:v>5.7789999999999999</c:v>
                </c:pt>
                <c:pt idx="5780">
                  <c:v>5.78</c:v>
                </c:pt>
                <c:pt idx="5781">
                  <c:v>5.7809999999999997</c:v>
                </c:pt>
                <c:pt idx="5782">
                  <c:v>5.782</c:v>
                </c:pt>
                <c:pt idx="5783">
                  <c:v>5.7830000000000004</c:v>
                </c:pt>
                <c:pt idx="5784">
                  <c:v>5.7839999999999998</c:v>
                </c:pt>
                <c:pt idx="5785">
                  <c:v>5.7850000000000001</c:v>
                </c:pt>
                <c:pt idx="5786">
                  <c:v>5.7859999999999996</c:v>
                </c:pt>
                <c:pt idx="5787">
                  <c:v>5.7869999999999999</c:v>
                </c:pt>
                <c:pt idx="5788">
                  <c:v>5.7880000000000003</c:v>
                </c:pt>
                <c:pt idx="5789">
                  <c:v>5.7889999999999997</c:v>
                </c:pt>
                <c:pt idx="5790">
                  <c:v>5.79</c:v>
                </c:pt>
                <c:pt idx="5791">
                  <c:v>5.7910000000000004</c:v>
                </c:pt>
                <c:pt idx="5792">
                  <c:v>5.7919999999999998</c:v>
                </c:pt>
                <c:pt idx="5793">
                  <c:v>5.7930000000000001</c:v>
                </c:pt>
                <c:pt idx="5794">
                  <c:v>5.7939999999999996</c:v>
                </c:pt>
                <c:pt idx="5795">
                  <c:v>5.7949999999999982</c:v>
                </c:pt>
                <c:pt idx="5796">
                  <c:v>5.7960000000000003</c:v>
                </c:pt>
                <c:pt idx="5797">
                  <c:v>5.7969999999999997</c:v>
                </c:pt>
                <c:pt idx="5798">
                  <c:v>5.798</c:v>
                </c:pt>
                <c:pt idx="5799">
                  <c:v>5.7990000000000004</c:v>
                </c:pt>
                <c:pt idx="5800">
                  <c:v>5.8</c:v>
                </c:pt>
                <c:pt idx="5801">
                  <c:v>5.8010000000000002</c:v>
                </c:pt>
                <c:pt idx="5802">
                  <c:v>5.8019999999999996</c:v>
                </c:pt>
                <c:pt idx="5803">
                  <c:v>5.8029999999999982</c:v>
                </c:pt>
                <c:pt idx="5804">
                  <c:v>5.8039999999999976</c:v>
                </c:pt>
                <c:pt idx="5805">
                  <c:v>5.8049999999999979</c:v>
                </c:pt>
                <c:pt idx="5806">
                  <c:v>5.806</c:v>
                </c:pt>
                <c:pt idx="5807">
                  <c:v>5.8069999999999986</c:v>
                </c:pt>
                <c:pt idx="5808">
                  <c:v>5.8079999999999981</c:v>
                </c:pt>
                <c:pt idx="5809">
                  <c:v>5.8090000000000002</c:v>
                </c:pt>
                <c:pt idx="5810">
                  <c:v>5.81</c:v>
                </c:pt>
                <c:pt idx="5811">
                  <c:v>5.8109999999999982</c:v>
                </c:pt>
                <c:pt idx="5812">
                  <c:v>5.8119999999999976</c:v>
                </c:pt>
                <c:pt idx="5813">
                  <c:v>5.8129999999999979</c:v>
                </c:pt>
                <c:pt idx="5814">
                  <c:v>5.8139999999999983</c:v>
                </c:pt>
                <c:pt idx="5815">
                  <c:v>5.8149999999999977</c:v>
                </c:pt>
                <c:pt idx="5816">
                  <c:v>5.8159999999999981</c:v>
                </c:pt>
                <c:pt idx="5817">
                  <c:v>5.8169999999999984</c:v>
                </c:pt>
                <c:pt idx="5818">
                  <c:v>5.8179999999999978</c:v>
                </c:pt>
                <c:pt idx="5819">
                  <c:v>5.819</c:v>
                </c:pt>
                <c:pt idx="5820">
                  <c:v>5.8199999999999976</c:v>
                </c:pt>
                <c:pt idx="5821">
                  <c:v>5.820999999999998</c:v>
                </c:pt>
                <c:pt idx="5822">
                  <c:v>5.8219999999999983</c:v>
                </c:pt>
                <c:pt idx="5823">
                  <c:v>5.8229999999999977</c:v>
                </c:pt>
                <c:pt idx="5824">
                  <c:v>5.8239999999999981</c:v>
                </c:pt>
                <c:pt idx="5825">
                  <c:v>5.8249999999999966</c:v>
                </c:pt>
                <c:pt idx="5826">
                  <c:v>5.8259999999999978</c:v>
                </c:pt>
                <c:pt idx="5827">
                  <c:v>5.8269999999999982</c:v>
                </c:pt>
                <c:pt idx="5828">
                  <c:v>5.8279999999999976</c:v>
                </c:pt>
                <c:pt idx="5829">
                  <c:v>5.828999999999998</c:v>
                </c:pt>
                <c:pt idx="5830">
                  <c:v>5.83</c:v>
                </c:pt>
                <c:pt idx="5831">
                  <c:v>5.8310000000000004</c:v>
                </c:pt>
                <c:pt idx="5832">
                  <c:v>5.8319999999999999</c:v>
                </c:pt>
                <c:pt idx="5833">
                  <c:v>5.8330000000000002</c:v>
                </c:pt>
                <c:pt idx="5834">
                  <c:v>5.8339999999999996</c:v>
                </c:pt>
                <c:pt idx="5835">
                  <c:v>5.835</c:v>
                </c:pt>
                <c:pt idx="5836">
                  <c:v>5.8360000000000003</c:v>
                </c:pt>
                <c:pt idx="5837">
                  <c:v>5.8369999999999997</c:v>
                </c:pt>
                <c:pt idx="5838">
                  <c:v>5.8380000000000001</c:v>
                </c:pt>
                <c:pt idx="5839">
                  <c:v>5.8390000000000004</c:v>
                </c:pt>
                <c:pt idx="5840">
                  <c:v>5.84</c:v>
                </c:pt>
                <c:pt idx="5841">
                  <c:v>5.8410000000000002</c:v>
                </c:pt>
                <c:pt idx="5842">
                  <c:v>5.8419999999999996</c:v>
                </c:pt>
                <c:pt idx="5843">
                  <c:v>5.843</c:v>
                </c:pt>
                <c:pt idx="5844">
                  <c:v>5.8439999999999976</c:v>
                </c:pt>
                <c:pt idx="5845">
                  <c:v>5.844999999999998</c:v>
                </c:pt>
                <c:pt idx="5846">
                  <c:v>5.8460000000000001</c:v>
                </c:pt>
                <c:pt idx="5847">
                  <c:v>5.8469999999999986</c:v>
                </c:pt>
                <c:pt idx="5848">
                  <c:v>5.8479999999999981</c:v>
                </c:pt>
                <c:pt idx="5849">
                  <c:v>5.8490000000000002</c:v>
                </c:pt>
                <c:pt idx="5850">
                  <c:v>5.85</c:v>
                </c:pt>
                <c:pt idx="5851">
                  <c:v>5.851</c:v>
                </c:pt>
                <c:pt idx="5852">
                  <c:v>5.8519999999999976</c:v>
                </c:pt>
                <c:pt idx="5853">
                  <c:v>5.852999999999998</c:v>
                </c:pt>
                <c:pt idx="5854">
                  <c:v>5.8539999999999983</c:v>
                </c:pt>
                <c:pt idx="5855">
                  <c:v>5.8549999999999978</c:v>
                </c:pt>
                <c:pt idx="5856">
                  <c:v>5.8559999999999981</c:v>
                </c:pt>
                <c:pt idx="5857">
                  <c:v>5.8569999999999984</c:v>
                </c:pt>
                <c:pt idx="5858">
                  <c:v>5.8579999999999979</c:v>
                </c:pt>
                <c:pt idx="5859">
                  <c:v>5.859</c:v>
                </c:pt>
                <c:pt idx="5860">
                  <c:v>5.8599999999999977</c:v>
                </c:pt>
                <c:pt idx="5861">
                  <c:v>5.860999999999998</c:v>
                </c:pt>
                <c:pt idx="5862">
                  <c:v>5.8619999999999983</c:v>
                </c:pt>
                <c:pt idx="5863">
                  <c:v>5.8629999999999978</c:v>
                </c:pt>
                <c:pt idx="5864">
                  <c:v>5.8639999999999981</c:v>
                </c:pt>
                <c:pt idx="5865">
                  <c:v>5.8649999999999967</c:v>
                </c:pt>
                <c:pt idx="5866">
                  <c:v>5.8659999999999979</c:v>
                </c:pt>
                <c:pt idx="5867">
                  <c:v>5.8669999999999982</c:v>
                </c:pt>
                <c:pt idx="5868">
                  <c:v>5.8679999999999977</c:v>
                </c:pt>
                <c:pt idx="5869">
                  <c:v>5.868999999999998</c:v>
                </c:pt>
                <c:pt idx="5870">
                  <c:v>5.87</c:v>
                </c:pt>
                <c:pt idx="5871">
                  <c:v>5.8710000000000004</c:v>
                </c:pt>
                <c:pt idx="5872">
                  <c:v>5.8719999999999999</c:v>
                </c:pt>
                <c:pt idx="5873">
                  <c:v>5.8730000000000002</c:v>
                </c:pt>
                <c:pt idx="5874">
                  <c:v>5.8739999999999997</c:v>
                </c:pt>
                <c:pt idx="5875">
                  <c:v>5.875</c:v>
                </c:pt>
                <c:pt idx="5876">
                  <c:v>5.8760000000000003</c:v>
                </c:pt>
                <c:pt idx="5877">
                  <c:v>5.8769999999999998</c:v>
                </c:pt>
                <c:pt idx="5878">
                  <c:v>5.8780000000000001</c:v>
                </c:pt>
                <c:pt idx="5879">
                  <c:v>5.8789999999999996</c:v>
                </c:pt>
                <c:pt idx="5880">
                  <c:v>5.88</c:v>
                </c:pt>
                <c:pt idx="5881">
                  <c:v>5.8810000000000002</c:v>
                </c:pt>
                <c:pt idx="5882">
                  <c:v>5.8819999999999997</c:v>
                </c:pt>
                <c:pt idx="5883">
                  <c:v>5.883</c:v>
                </c:pt>
                <c:pt idx="5884">
                  <c:v>5.8839999999999986</c:v>
                </c:pt>
                <c:pt idx="5885">
                  <c:v>5.884999999999998</c:v>
                </c:pt>
                <c:pt idx="5886">
                  <c:v>5.8860000000000001</c:v>
                </c:pt>
                <c:pt idx="5887">
                  <c:v>5.8869999999999996</c:v>
                </c:pt>
                <c:pt idx="5888">
                  <c:v>5.8879999999999981</c:v>
                </c:pt>
                <c:pt idx="5889">
                  <c:v>5.8890000000000002</c:v>
                </c:pt>
                <c:pt idx="5890">
                  <c:v>5.89</c:v>
                </c:pt>
                <c:pt idx="5891">
                  <c:v>5.891</c:v>
                </c:pt>
                <c:pt idx="5892">
                  <c:v>5.8919999999999986</c:v>
                </c:pt>
                <c:pt idx="5893">
                  <c:v>5.892999999999998</c:v>
                </c:pt>
                <c:pt idx="5894">
                  <c:v>5.8939999999999984</c:v>
                </c:pt>
                <c:pt idx="5895">
                  <c:v>5.8949999999999978</c:v>
                </c:pt>
                <c:pt idx="5896">
                  <c:v>5.8959999999999981</c:v>
                </c:pt>
                <c:pt idx="5897">
                  <c:v>5.8969999999999976</c:v>
                </c:pt>
                <c:pt idx="5898">
                  <c:v>5.8979999999999979</c:v>
                </c:pt>
                <c:pt idx="5899">
                  <c:v>5.899</c:v>
                </c:pt>
                <c:pt idx="5900">
                  <c:v>5.9</c:v>
                </c:pt>
                <c:pt idx="5901">
                  <c:v>5.9009999999999998</c:v>
                </c:pt>
                <c:pt idx="5902">
                  <c:v>5.9020000000000001</c:v>
                </c:pt>
                <c:pt idx="5903">
                  <c:v>5.9029999999999996</c:v>
                </c:pt>
                <c:pt idx="5904">
                  <c:v>5.9039999999999999</c:v>
                </c:pt>
                <c:pt idx="5905">
                  <c:v>5.9050000000000002</c:v>
                </c:pt>
                <c:pt idx="5906">
                  <c:v>5.9059999999999997</c:v>
                </c:pt>
                <c:pt idx="5907">
                  <c:v>5.907</c:v>
                </c:pt>
                <c:pt idx="5908">
                  <c:v>5.9080000000000004</c:v>
                </c:pt>
                <c:pt idx="5909">
                  <c:v>5.9089999999999998</c:v>
                </c:pt>
                <c:pt idx="5910">
                  <c:v>5.91</c:v>
                </c:pt>
                <c:pt idx="5911">
                  <c:v>5.9109999999999996</c:v>
                </c:pt>
                <c:pt idx="5912">
                  <c:v>5.9119999999999999</c:v>
                </c:pt>
                <c:pt idx="5913">
                  <c:v>5.9130000000000003</c:v>
                </c:pt>
                <c:pt idx="5914">
                  <c:v>5.9139999999999997</c:v>
                </c:pt>
                <c:pt idx="5915">
                  <c:v>5.915</c:v>
                </c:pt>
                <c:pt idx="5916">
                  <c:v>5.9160000000000004</c:v>
                </c:pt>
                <c:pt idx="5917">
                  <c:v>5.9169999999999998</c:v>
                </c:pt>
                <c:pt idx="5918">
                  <c:v>5.9180000000000001</c:v>
                </c:pt>
                <c:pt idx="5919">
                  <c:v>5.9189999999999996</c:v>
                </c:pt>
                <c:pt idx="5920">
                  <c:v>5.92</c:v>
                </c:pt>
                <c:pt idx="5921">
                  <c:v>5.9210000000000003</c:v>
                </c:pt>
                <c:pt idx="5922">
                  <c:v>5.9219999999999997</c:v>
                </c:pt>
                <c:pt idx="5923">
                  <c:v>5.923</c:v>
                </c:pt>
                <c:pt idx="5924">
                  <c:v>5.9239999999999986</c:v>
                </c:pt>
                <c:pt idx="5925">
                  <c:v>5.924999999999998</c:v>
                </c:pt>
                <c:pt idx="5926">
                  <c:v>5.9260000000000002</c:v>
                </c:pt>
                <c:pt idx="5927">
                  <c:v>5.9269999999999996</c:v>
                </c:pt>
                <c:pt idx="5928">
                  <c:v>5.9279999999999982</c:v>
                </c:pt>
                <c:pt idx="5929">
                  <c:v>5.9290000000000003</c:v>
                </c:pt>
                <c:pt idx="5930">
                  <c:v>5.93</c:v>
                </c:pt>
                <c:pt idx="5931">
                  <c:v>5.931</c:v>
                </c:pt>
                <c:pt idx="5932">
                  <c:v>5.9320000000000004</c:v>
                </c:pt>
                <c:pt idx="5933">
                  <c:v>5.9329999999999998</c:v>
                </c:pt>
                <c:pt idx="5934">
                  <c:v>5.9340000000000002</c:v>
                </c:pt>
                <c:pt idx="5935">
                  <c:v>5.9349999999999996</c:v>
                </c:pt>
                <c:pt idx="5936">
                  <c:v>5.9359999999999999</c:v>
                </c:pt>
                <c:pt idx="5937">
                  <c:v>5.9370000000000003</c:v>
                </c:pt>
                <c:pt idx="5938">
                  <c:v>5.9379999999999997</c:v>
                </c:pt>
                <c:pt idx="5939">
                  <c:v>5.9390000000000001</c:v>
                </c:pt>
                <c:pt idx="5940">
                  <c:v>5.94</c:v>
                </c:pt>
                <c:pt idx="5941">
                  <c:v>5.9409999999999998</c:v>
                </c:pt>
                <c:pt idx="5942">
                  <c:v>5.9420000000000002</c:v>
                </c:pt>
                <c:pt idx="5943">
                  <c:v>5.9429999999999996</c:v>
                </c:pt>
                <c:pt idx="5944">
                  <c:v>5.944</c:v>
                </c:pt>
                <c:pt idx="5945">
                  <c:v>5.9450000000000003</c:v>
                </c:pt>
                <c:pt idx="5946">
                  <c:v>5.9459999999999997</c:v>
                </c:pt>
                <c:pt idx="5947">
                  <c:v>5.9470000000000001</c:v>
                </c:pt>
                <c:pt idx="5948">
                  <c:v>5.9480000000000004</c:v>
                </c:pt>
                <c:pt idx="5949">
                  <c:v>5.9489999999999998</c:v>
                </c:pt>
                <c:pt idx="5950">
                  <c:v>5.95</c:v>
                </c:pt>
                <c:pt idx="5951">
                  <c:v>5.9509999999999996</c:v>
                </c:pt>
                <c:pt idx="5952">
                  <c:v>5.952</c:v>
                </c:pt>
                <c:pt idx="5953">
                  <c:v>5.9530000000000003</c:v>
                </c:pt>
                <c:pt idx="5954">
                  <c:v>5.9539999999999997</c:v>
                </c:pt>
                <c:pt idx="5955">
                  <c:v>5.9550000000000001</c:v>
                </c:pt>
                <c:pt idx="5956">
                  <c:v>5.9560000000000004</c:v>
                </c:pt>
                <c:pt idx="5957">
                  <c:v>5.9569999999999999</c:v>
                </c:pt>
                <c:pt idx="5958">
                  <c:v>5.9580000000000002</c:v>
                </c:pt>
                <c:pt idx="5959">
                  <c:v>5.9589999999999996</c:v>
                </c:pt>
                <c:pt idx="5960">
                  <c:v>5.96</c:v>
                </c:pt>
                <c:pt idx="5961">
                  <c:v>5.9610000000000003</c:v>
                </c:pt>
                <c:pt idx="5962">
                  <c:v>5.9619999999999997</c:v>
                </c:pt>
                <c:pt idx="5963">
                  <c:v>5.9630000000000001</c:v>
                </c:pt>
                <c:pt idx="5964">
                  <c:v>5.9639999999999986</c:v>
                </c:pt>
                <c:pt idx="5965">
                  <c:v>5.9649999999999981</c:v>
                </c:pt>
                <c:pt idx="5966">
                  <c:v>5.9660000000000002</c:v>
                </c:pt>
                <c:pt idx="5967">
                  <c:v>5.9669999999999996</c:v>
                </c:pt>
                <c:pt idx="5968">
                  <c:v>5.968</c:v>
                </c:pt>
                <c:pt idx="5969">
                  <c:v>5.9690000000000003</c:v>
                </c:pt>
                <c:pt idx="5970">
                  <c:v>5.97</c:v>
                </c:pt>
                <c:pt idx="5971">
                  <c:v>5.9710000000000001</c:v>
                </c:pt>
                <c:pt idx="5972">
                  <c:v>5.9720000000000004</c:v>
                </c:pt>
                <c:pt idx="5973">
                  <c:v>5.9729999999999999</c:v>
                </c:pt>
                <c:pt idx="5974">
                  <c:v>5.9740000000000002</c:v>
                </c:pt>
                <c:pt idx="5975">
                  <c:v>5.9749999999999996</c:v>
                </c:pt>
                <c:pt idx="5976">
                  <c:v>5.976</c:v>
                </c:pt>
                <c:pt idx="5977">
                  <c:v>5.9770000000000003</c:v>
                </c:pt>
                <c:pt idx="5978">
                  <c:v>5.9779999999999998</c:v>
                </c:pt>
                <c:pt idx="5979">
                  <c:v>5.9790000000000001</c:v>
                </c:pt>
                <c:pt idx="5980">
                  <c:v>5.98</c:v>
                </c:pt>
                <c:pt idx="5981">
                  <c:v>5.9809999999999999</c:v>
                </c:pt>
                <c:pt idx="5982">
                  <c:v>5.9820000000000002</c:v>
                </c:pt>
                <c:pt idx="5983">
                  <c:v>5.9829999999999997</c:v>
                </c:pt>
                <c:pt idx="5984">
                  <c:v>5.984</c:v>
                </c:pt>
                <c:pt idx="5985">
                  <c:v>5.9850000000000003</c:v>
                </c:pt>
                <c:pt idx="5986">
                  <c:v>5.9859999999999998</c:v>
                </c:pt>
                <c:pt idx="5987">
                  <c:v>5.9870000000000001</c:v>
                </c:pt>
                <c:pt idx="5988">
                  <c:v>5.9880000000000004</c:v>
                </c:pt>
                <c:pt idx="5989">
                  <c:v>5.9889999999999999</c:v>
                </c:pt>
                <c:pt idx="5990">
                  <c:v>5.99</c:v>
                </c:pt>
                <c:pt idx="5991">
                  <c:v>5.9909999999999997</c:v>
                </c:pt>
                <c:pt idx="5992">
                  <c:v>5.992</c:v>
                </c:pt>
                <c:pt idx="5993">
                  <c:v>5.9930000000000003</c:v>
                </c:pt>
                <c:pt idx="5994">
                  <c:v>5.9939999999999998</c:v>
                </c:pt>
                <c:pt idx="5995">
                  <c:v>5.9950000000000001</c:v>
                </c:pt>
                <c:pt idx="5996">
                  <c:v>5.9960000000000004</c:v>
                </c:pt>
                <c:pt idx="5997">
                  <c:v>5.9969999999999999</c:v>
                </c:pt>
                <c:pt idx="5998">
                  <c:v>5.9980000000000002</c:v>
                </c:pt>
                <c:pt idx="5999">
                  <c:v>5.9989999999999997</c:v>
                </c:pt>
                <c:pt idx="6000">
                  <c:v>6</c:v>
                </c:pt>
                <c:pt idx="6001">
                  <c:v>6.0010000000000003</c:v>
                </c:pt>
                <c:pt idx="6002">
                  <c:v>6.0019999999999998</c:v>
                </c:pt>
                <c:pt idx="6003">
                  <c:v>6.0030000000000001</c:v>
                </c:pt>
                <c:pt idx="6004">
                  <c:v>6.0039999999999996</c:v>
                </c:pt>
                <c:pt idx="6005">
                  <c:v>6.0049999999999981</c:v>
                </c:pt>
                <c:pt idx="6006">
                  <c:v>6.0060000000000002</c:v>
                </c:pt>
                <c:pt idx="6007">
                  <c:v>6.0069999999999997</c:v>
                </c:pt>
                <c:pt idx="6008">
                  <c:v>6.008</c:v>
                </c:pt>
                <c:pt idx="6009">
                  <c:v>6.0090000000000003</c:v>
                </c:pt>
                <c:pt idx="6010">
                  <c:v>6.01</c:v>
                </c:pt>
                <c:pt idx="6011">
                  <c:v>6.0110000000000001</c:v>
                </c:pt>
                <c:pt idx="6012">
                  <c:v>6.0119999999999996</c:v>
                </c:pt>
                <c:pt idx="6013">
                  <c:v>6.0129999999999981</c:v>
                </c:pt>
                <c:pt idx="6014">
                  <c:v>6.0139999999999976</c:v>
                </c:pt>
                <c:pt idx="6015">
                  <c:v>6.0149999999999979</c:v>
                </c:pt>
                <c:pt idx="6016">
                  <c:v>6.016</c:v>
                </c:pt>
                <c:pt idx="6017">
                  <c:v>6.0169999999999986</c:v>
                </c:pt>
                <c:pt idx="6018">
                  <c:v>6.017999999999998</c:v>
                </c:pt>
                <c:pt idx="6019">
                  <c:v>6.0190000000000001</c:v>
                </c:pt>
                <c:pt idx="6020">
                  <c:v>6.02</c:v>
                </c:pt>
                <c:pt idx="6021">
                  <c:v>6.0209999999999981</c:v>
                </c:pt>
                <c:pt idx="6022">
                  <c:v>6.0219999999999976</c:v>
                </c:pt>
                <c:pt idx="6023">
                  <c:v>6.0229999999999979</c:v>
                </c:pt>
                <c:pt idx="6024">
                  <c:v>6.0239999999999982</c:v>
                </c:pt>
                <c:pt idx="6025">
                  <c:v>6.0249999999999977</c:v>
                </c:pt>
                <c:pt idx="6026">
                  <c:v>6.025999999999998</c:v>
                </c:pt>
                <c:pt idx="6027">
                  <c:v>6.0269999999999984</c:v>
                </c:pt>
                <c:pt idx="6028">
                  <c:v>6.0279999999999978</c:v>
                </c:pt>
                <c:pt idx="6029">
                  <c:v>6.0289999999999981</c:v>
                </c:pt>
                <c:pt idx="6030">
                  <c:v>6.03</c:v>
                </c:pt>
                <c:pt idx="6031">
                  <c:v>6.0309999999999997</c:v>
                </c:pt>
                <c:pt idx="6032">
                  <c:v>6.032</c:v>
                </c:pt>
                <c:pt idx="6033">
                  <c:v>6.0330000000000004</c:v>
                </c:pt>
                <c:pt idx="6034">
                  <c:v>6.0339999999999998</c:v>
                </c:pt>
                <c:pt idx="6035">
                  <c:v>6.0350000000000001</c:v>
                </c:pt>
                <c:pt idx="6036">
                  <c:v>6.0359999999999996</c:v>
                </c:pt>
                <c:pt idx="6037">
                  <c:v>6.0369999999999999</c:v>
                </c:pt>
                <c:pt idx="6038">
                  <c:v>6.0380000000000003</c:v>
                </c:pt>
                <c:pt idx="6039">
                  <c:v>6.0389999999999997</c:v>
                </c:pt>
                <c:pt idx="6040">
                  <c:v>6.04</c:v>
                </c:pt>
                <c:pt idx="6041">
                  <c:v>6.0410000000000004</c:v>
                </c:pt>
                <c:pt idx="6042">
                  <c:v>6.0419999999999998</c:v>
                </c:pt>
                <c:pt idx="6043">
                  <c:v>6.0430000000000001</c:v>
                </c:pt>
                <c:pt idx="6044">
                  <c:v>6.0439999999999996</c:v>
                </c:pt>
                <c:pt idx="6045">
                  <c:v>6.0449999999999982</c:v>
                </c:pt>
                <c:pt idx="6046">
                  <c:v>6.0460000000000003</c:v>
                </c:pt>
                <c:pt idx="6047">
                  <c:v>6.0469999999999997</c:v>
                </c:pt>
                <c:pt idx="6048">
                  <c:v>6.048</c:v>
                </c:pt>
                <c:pt idx="6049">
                  <c:v>6.0490000000000004</c:v>
                </c:pt>
                <c:pt idx="6050">
                  <c:v>6.05</c:v>
                </c:pt>
                <c:pt idx="6051">
                  <c:v>6.0510000000000002</c:v>
                </c:pt>
                <c:pt idx="6052">
                  <c:v>6.0519999999999996</c:v>
                </c:pt>
                <c:pt idx="6053">
                  <c:v>6.0529999999999982</c:v>
                </c:pt>
                <c:pt idx="6054">
                  <c:v>6.0539999999999976</c:v>
                </c:pt>
                <c:pt idx="6055">
                  <c:v>6.0549999999999979</c:v>
                </c:pt>
                <c:pt idx="6056">
                  <c:v>6.056</c:v>
                </c:pt>
                <c:pt idx="6057">
                  <c:v>6.0569999999999986</c:v>
                </c:pt>
                <c:pt idx="6058">
                  <c:v>6.0579999999999981</c:v>
                </c:pt>
                <c:pt idx="6059">
                  <c:v>6.0590000000000002</c:v>
                </c:pt>
                <c:pt idx="6060">
                  <c:v>6.06</c:v>
                </c:pt>
                <c:pt idx="6061">
                  <c:v>6.0609999999999982</c:v>
                </c:pt>
                <c:pt idx="6062">
                  <c:v>6.0619999999999976</c:v>
                </c:pt>
                <c:pt idx="6063">
                  <c:v>6.0629999999999979</c:v>
                </c:pt>
                <c:pt idx="6064">
                  <c:v>6.0639999999999983</c:v>
                </c:pt>
                <c:pt idx="6065">
                  <c:v>6.0649999999999977</c:v>
                </c:pt>
                <c:pt idx="6066">
                  <c:v>6.0659999999999981</c:v>
                </c:pt>
                <c:pt idx="6067">
                  <c:v>6.0669999999999984</c:v>
                </c:pt>
                <c:pt idx="6068">
                  <c:v>6.0679999999999978</c:v>
                </c:pt>
                <c:pt idx="6069">
                  <c:v>6.069</c:v>
                </c:pt>
                <c:pt idx="6070">
                  <c:v>6.07</c:v>
                </c:pt>
                <c:pt idx="6071">
                  <c:v>6.0709999999999997</c:v>
                </c:pt>
                <c:pt idx="6072">
                  <c:v>6.0720000000000001</c:v>
                </c:pt>
                <c:pt idx="6073">
                  <c:v>6.0730000000000004</c:v>
                </c:pt>
                <c:pt idx="6074">
                  <c:v>6.0739999999999998</c:v>
                </c:pt>
                <c:pt idx="6075">
                  <c:v>6.0750000000000002</c:v>
                </c:pt>
                <c:pt idx="6076">
                  <c:v>6.0759999999999996</c:v>
                </c:pt>
                <c:pt idx="6077">
                  <c:v>6.077</c:v>
                </c:pt>
                <c:pt idx="6078">
                  <c:v>6.0780000000000003</c:v>
                </c:pt>
                <c:pt idx="6079">
                  <c:v>6.0789999999999997</c:v>
                </c:pt>
                <c:pt idx="6080">
                  <c:v>6.08</c:v>
                </c:pt>
                <c:pt idx="6081">
                  <c:v>6.0810000000000004</c:v>
                </c:pt>
                <c:pt idx="6082">
                  <c:v>6.0819999999999999</c:v>
                </c:pt>
                <c:pt idx="6083">
                  <c:v>6.0830000000000002</c:v>
                </c:pt>
                <c:pt idx="6084">
                  <c:v>6.0839999999999996</c:v>
                </c:pt>
                <c:pt idx="6085">
                  <c:v>6.085</c:v>
                </c:pt>
                <c:pt idx="6086">
                  <c:v>6.0860000000000003</c:v>
                </c:pt>
                <c:pt idx="6087">
                  <c:v>6.0869999999999997</c:v>
                </c:pt>
                <c:pt idx="6088">
                  <c:v>6.0880000000000001</c:v>
                </c:pt>
                <c:pt idx="6089">
                  <c:v>6.0890000000000004</c:v>
                </c:pt>
                <c:pt idx="6090">
                  <c:v>6.09</c:v>
                </c:pt>
                <c:pt idx="6091">
                  <c:v>6.0910000000000002</c:v>
                </c:pt>
                <c:pt idx="6092">
                  <c:v>6.0919999999999996</c:v>
                </c:pt>
                <c:pt idx="6093">
                  <c:v>6.093</c:v>
                </c:pt>
                <c:pt idx="6094">
                  <c:v>6.0939999999999994</c:v>
                </c:pt>
                <c:pt idx="6095">
                  <c:v>6.094999999999998</c:v>
                </c:pt>
                <c:pt idx="6096">
                  <c:v>6.0960000000000001</c:v>
                </c:pt>
                <c:pt idx="6097">
                  <c:v>6.0970000000000004</c:v>
                </c:pt>
                <c:pt idx="6098">
                  <c:v>6.0979999999999981</c:v>
                </c:pt>
                <c:pt idx="6099">
                  <c:v>6.0990000000000002</c:v>
                </c:pt>
                <c:pt idx="6100">
                  <c:v>6.1</c:v>
                </c:pt>
                <c:pt idx="6101">
                  <c:v>6.101</c:v>
                </c:pt>
                <c:pt idx="6102">
                  <c:v>6.1019999999999994</c:v>
                </c:pt>
                <c:pt idx="6103">
                  <c:v>6.102999999999998</c:v>
                </c:pt>
                <c:pt idx="6104">
                  <c:v>6.1039999999999983</c:v>
                </c:pt>
                <c:pt idx="6105">
                  <c:v>6.1050000000000004</c:v>
                </c:pt>
                <c:pt idx="6106">
                  <c:v>6.1059999999999981</c:v>
                </c:pt>
                <c:pt idx="6107">
                  <c:v>6.1069999999999984</c:v>
                </c:pt>
                <c:pt idx="6108">
                  <c:v>6.1079999999999979</c:v>
                </c:pt>
                <c:pt idx="6109">
                  <c:v>6.109</c:v>
                </c:pt>
                <c:pt idx="6110">
                  <c:v>6.1099999999999994</c:v>
                </c:pt>
                <c:pt idx="6111">
                  <c:v>6.110999999999998</c:v>
                </c:pt>
                <c:pt idx="6112">
                  <c:v>6.1119999999999983</c:v>
                </c:pt>
                <c:pt idx="6113">
                  <c:v>6.1130000000000004</c:v>
                </c:pt>
                <c:pt idx="6114">
                  <c:v>6.1139999999999981</c:v>
                </c:pt>
                <c:pt idx="6115">
                  <c:v>6.1149999999999984</c:v>
                </c:pt>
                <c:pt idx="6116">
                  <c:v>6.1159999999999979</c:v>
                </c:pt>
                <c:pt idx="6117">
                  <c:v>6.1169999999999982</c:v>
                </c:pt>
                <c:pt idx="6118">
                  <c:v>6.1179999999999977</c:v>
                </c:pt>
                <c:pt idx="6119">
                  <c:v>6.118999999999998</c:v>
                </c:pt>
                <c:pt idx="6120">
                  <c:v>6.1199999999999983</c:v>
                </c:pt>
                <c:pt idx="6121">
                  <c:v>6.1210000000000004</c:v>
                </c:pt>
                <c:pt idx="6122">
                  <c:v>6.1219999999999981</c:v>
                </c:pt>
                <c:pt idx="6123">
                  <c:v>6.1229999999999984</c:v>
                </c:pt>
                <c:pt idx="6124">
                  <c:v>6.1239999999999979</c:v>
                </c:pt>
                <c:pt idx="6125">
                  <c:v>6.1249999999999973</c:v>
                </c:pt>
                <c:pt idx="6126">
                  <c:v>6.1259999999999977</c:v>
                </c:pt>
                <c:pt idx="6127">
                  <c:v>6.126999999999998</c:v>
                </c:pt>
                <c:pt idx="6128">
                  <c:v>6.1279999999999966</c:v>
                </c:pt>
                <c:pt idx="6129">
                  <c:v>6.1289999999999978</c:v>
                </c:pt>
                <c:pt idx="6130">
                  <c:v>6.13</c:v>
                </c:pt>
                <c:pt idx="6131">
                  <c:v>6.1310000000000002</c:v>
                </c:pt>
                <c:pt idx="6132">
                  <c:v>6.1319999999999997</c:v>
                </c:pt>
                <c:pt idx="6133">
                  <c:v>6.133</c:v>
                </c:pt>
                <c:pt idx="6134">
                  <c:v>6.1339999999999986</c:v>
                </c:pt>
                <c:pt idx="6135">
                  <c:v>6.134999999999998</c:v>
                </c:pt>
                <c:pt idx="6136">
                  <c:v>6.1360000000000001</c:v>
                </c:pt>
                <c:pt idx="6137">
                  <c:v>6.1369999999999996</c:v>
                </c:pt>
                <c:pt idx="6138">
                  <c:v>6.1379999999999981</c:v>
                </c:pt>
                <c:pt idx="6139">
                  <c:v>6.1390000000000002</c:v>
                </c:pt>
                <c:pt idx="6140">
                  <c:v>6.14</c:v>
                </c:pt>
                <c:pt idx="6141">
                  <c:v>6.141</c:v>
                </c:pt>
                <c:pt idx="6142">
                  <c:v>6.1419999999999986</c:v>
                </c:pt>
                <c:pt idx="6143">
                  <c:v>6.142999999999998</c:v>
                </c:pt>
                <c:pt idx="6144">
                  <c:v>6.1439999999999984</c:v>
                </c:pt>
                <c:pt idx="6145">
                  <c:v>6.1449999999999978</c:v>
                </c:pt>
                <c:pt idx="6146">
                  <c:v>6.1459999999999981</c:v>
                </c:pt>
                <c:pt idx="6147">
                  <c:v>6.1469999999999976</c:v>
                </c:pt>
                <c:pt idx="6148">
                  <c:v>6.1479999999999979</c:v>
                </c:pt>
                <c:pt idx="6149">
                  <c:v>6.149</c:v>
                </c:pt>
                <c:pt idx="6150">
                  <c:v>6.1499999999999986</c:v>
                </c:pt>
                <c:pt idx="6151">
                  <c:v>6.150999999999998</c:v>
                </c:pt>
                <c:pt idx="6152">
                  <c:v>6.1519999999999984</c:v>
                </c:pt>
                <c:pt idx="6153">
                  <c:v>6.1529999999999978</c:v>
                </c:pt>
                <c:pt idx="6154">
                  <c:v>6.1539999999999981</c:v>
                </c:pt>
                <c:pt idx="6155">
                  <c:v>6.1549999999999976</c:v>
                </c:pt>
                <c:pt idx="6156">
                  <c:v>6.1559999999999979</c:v>
                </c:pt>
                <c:pt idx="6157">
                  <c:v>6.1569999999999983</c:v>
                </c:pt>
                <c:pt idx="6158">
                  <c:v>6.1579999999999977</c:v>
                </c:pt>
                <c:pt idx="6159">
                  <c:v>6.158999999999998</c:v>
                </c:pt>
                <c:pt idx="6160">
                  <c:v>6.1599999999999984</c:v>
                </c:pt>
                <c:pt idx="6161">
                  <c:v>6.1609999999999978</c:v>
                </c:pt>
                <c:pt idx="6162">
                  <c:v>6.1619999999999981</c:v>
                </c:pt>
                <c:pt idx="6163">
                  <c:v>6.1629999999999976</c:v>
                </c:pt>
                <c:pt idx="6164">
                  <c:v>6.1639999999999979</c:v>
                </c:pt>
                <c:pt idx="6165">
                  <c:v>6.1649999999999974</c:v>
                </c:pt>
                <c:pt idx="6166">
                  <c:v>6.1659999999999977</c:v>
                </c:pt>
                <c:pt idx="6167">
                  <c:v>6.166999999999998</c:v>
                </c:pt>
                <c:pt idx="6168">
                  <c:v>6.1679999999999966</c:v>
                </c:pt>
                <c:pt idx="6169">
                  <c:v>6.1689999999999978</c:v>
                </c:pt>
                <c:pt idx="6170">
                  <c:v>6.17</c:v>
                </c:pt>
                <c:pt idx="6171">
                  <c:v>6.1710000000000003</c:v>
                </c:pt>
                <c:pt idx="6172">
                  <c:v>6.1719999999999997</c:v>
                </c:pt>
                <c:pt idx="6173">
                  <c:v>6.173</c:v>
                </c:pt>
                <c:pt idx="6174">
                  <c:v>6.1739999999999986</c:v>
                </c:pt>
                <c:pt idx="6175">
                  <c:v>6.174999999999998</c:v>
                </c:pt>
                <c:pt idx="6176">
                  <c:v>6.1760000000000002</c:v>
                </c:pt>
                <c:pt idx="6177">
                  <c:v>6.1769999999999996</c:v>
                </c:pt>
                <c:pt idx="6178">
                  <c:v>6.1779999999999982</c:v>
                </c:pt>
                <c:pt idx="6179">
                  <c:v>6.1790000000000003</c:v>
                </c:pt>
                <c:pt idx="6180">
                  <c:v>6.18</c:v>
                </c:pt>
                <c:pt idx="6181">
                  <c:v>6.181</c:v>
                </c:pt>
                <c:pt idx="6182">
                  <c:v>6.1819999999999986</c:v>
                </c:pt>
                <c:pt idx="6183">
                  <c:v>6.1829999999999981</c:v>
                </c:pt>
                <c:pt idx="6184">
                  <c:v>6.1839999999999984</c:v>
                </c:pt>
                <c:pt idx="6185">
                  <c:v>6.1849999999999978</c:v>
                </c:pt>
                <c:pt idx="6186">
                  <c:v>6.1859999999999982</c:v>
                </c:pt>
                <c:pt idx="6187">
                  <c:v>6.1869999999999976</c:v>
                </c:pt>
                <c:pt idx="6188">
                  <c:v>6.1879999999999979</c:v>
                </c:pt>
                <c:pt idx="6189">
                  <c:v>6.1890000000000001</c:v>
                </c:pt>
                <c:pt idx="6190">
                  <c:v>6.1899999999999986</c:v>
                </c:pt>
                <c:pt idx="6191">
                  <c:v>6.1909999999999981</c:v>
                </c:pt>
                <c:pt idx="6192">
                  <c:v>6.1919999999999984</c:v>
                </c:pt>
                <c:pt idx="6193">
                  <c:v>6.1929999999999978</c:v>
                </c:pt>
                <c:pt idx="6194">
                  <c:v>6.1939999999999982</c:v>
                </c:pt>
                <c:pt idx="6195">
                  <c:v>6.1949999999999976</c:v>
                </c:pt>
                <c:pt idx="6196">
                  <c:v>6.195999999999998</c:v>
                </c:pt>
                <c:pt idx="6197">
                  <c:v>6.1969999999999983</c:v>
                </c:pt>
                <c:pt idx="6198">
                  <c:v>6.1979999999999977</c:v>
                </c:pt>
                <c:pt idx="6199">
                  <c:v>6.1989999999999981</c:v>
                </c:pt>
                <c:pt idx="6200">
                  <c:v>6.2</c:v>
                </c:pt>
                <c:pt idx="6201">
                  <c:v>6.2009999999999996</c:v>
                </c:pt>
                <c:pt idx="6202">
                  <c:v>6.202</c:v>
                </c:pt>
                <c:pt idx="6203">
                  <c:v>6.2030000000000003</c:v>
                </c:pt>
                <c:pt idx="6204">
                  <c:v>6.2039999999999997</c:v>
                </c:pt>
                <c:pt idx="6205">
                  <c:v>6.2050000000000001</c:v>
                </c:pt>
                <c:pt idx="6206">
                  <c:v>6.2060000000000004</c:v>
                </c:pt>
                <c:pt idx="6207">
                  <c:v>6.2069999999999999</c:v>
                </c:pt>
                <c:pt idx="6208">
                  <c:v>6.2080000000000002</c:v>
                </c:pt>
                <c:pt idx="6209">
                  <c:v>6.2089999999999996</c:v>
                </c:pt>
                <c:pt idx="6210">
                  <c:v>6.21</c:v>
                </c:pt>
                <c:pt idx="6211">
                  <c:v>6.2110000000000003</c:v>
                </c:pt>
                <c:pt idx="6212">
                  <c:v>6.2119999999999997</c:v>
                </c:pt>
                <c:pt idx="6213">
                  <c:v>6.2130000000000001</c:v>
                </c:pt>
                <c:pt idx="6214">
                  <c:v>6.2140000000000004</c:v>
                </c:pt>
                <c:pt idx="6215">
                  <c:v>6.2149999999999981</c:v>
                </c:pt>
                <c:pt idx="6216">
                  <c:v>6.2160000000000002</c:v>
                </c:pt>
                <c:pt idx="6217">
                  <c:v>6.2169999999999996</c:v>
                </c:pt>
                <c:pt idx="6218">
                  <c:v>6.218</c:v>
                </c:pt>
                <c:pt idx="6219">
                  <c:v>6.2190000000000003</c:v>
                </c:pt>
                <c:pt idx="6220">
                  <c:v>6.22</c:v>
                </c:pt>
                <c:pt idx="6221">
                  <c:v>6.2210000000000001</c:v>
                </c:pt>
                <c:pt idx="6222">
                  <c:v>6.2220000000000004</c:v>
                </c:pt>
                <c:pt idx="6223">
                  <c:v>6.2229999999999981</c:v>
                </c:pt>
                <c:pt idx="6224">
                  <c:v>6.2239999999999984</c:v>
                </c:pt>
                <c:pt idx="6225">
                  <c:v>6.2249999999999979</c:v>
                </c:pt>
                <c:pt idx="6226">
                  <c:v>6.226</c:v>
                </c:pt>
                <c:pt idx="6227">
                  <c:v>6.2269999999999994</c:v>
                </c:pt>
                <c:pt idx="6228">
                  <c:v>6.227999999999998</c:v>
                </c:pt>
                <c:pt idx="6229">
                  <c:v>6.2290000000000001</c:v>
                </c:pt>
                <c:pt idx="6230">
                  <c:v>6.23</c:v>
                </c:pt>
                <c:pt idx="6231">
                  <c:v>6.2309999999999999</c:v>
                </c:pt>
                <c:pt idx="6232">
                  <c:v>6.2320000000000002</c:v>
                </c:pt>
                <c:pt idx="6233">
                  <c:v>6.2329999999999997</c:v>
                </c:pt>
                <c:pt idx="6234">
                  <c:v>6.234</c:v>
                </c:pt>
                <c:pt idx="6235">
                  <c:v>6.2350000000000003</c:v>
                </c:pt>
                <c:pt idx="6236">
                  <c:v>6.2359999999999998</c:v>
                </c:pt>
                <c:pt idx="6237">
                  <c:v>6.2370000000000001</c:v>
                </c:pt>
                <c:pt idx="6238">
                  <c:v>6.2380000000000004</c:v>
                </c:pt>
                <c:pt idx="6239">
                  <c:v>6.2389999999999999</c:v>
                </c:pt>
                <c:pt idx="6240">
                  <c:v>6.24</c:v>
                </c:pt>
                <c:pt idx="6241">
                  <c:v>6.2409999999999997</c:v>
                </c:pt>
                <c:pt idx="6242">
                  <c:v>6.242</c:v>
                </c:pt>
                <c:pt idx="6243">
                  <c:v>6.2430000000000003</c:v>
                </c:pt>
                <c:pt idx="6244">
                  <c:v>6.2439999999999998</c:v>
                </c:pt>
                <c:pt idx="6245">
                  <c:v>6.2450000000000001</c:v>
                </c:pt>
                <c:pt idx="6246">
                  <c:v>6.2460000000000004</c:v>
                </c:pt>
                <c:pt idx="6247">
                  <c:v>6.2469999999999999</c:v>
                </c:pt>
                <c:pt idx="6248">
                  <c:v>6.2480000000000002</c:v>
                </c:pt>
                <c:pt idx="6249">
                  <c:v>6.2489999999999997</c:v>
                </c:pt>
                <c:pt idx="6250">
                  <c:v>6.25</c:v>
                </c:pt>
                <c:pt idx="6251">
                  <c:v>6.2510000000000003</c:v>
                </c:pt>
                <c:pt idx="6252">
                  <c:v>6.2519999999999998</c:v>
                </c:pt>
                <c:pt idx="6253">
                  <c:v>6.2530000000000001</c:v>
                </c:pt>
                <c:pt idx="6254">
                  <c:v>6.2539999999999996</c:v>
                </c:pt>
                <c:pt idx="6255">
                  <c:v>6.2549999999999981</c:v>
                </c:pt>
                <c:pt idx="6256">
                  <c:v>6.2560000000000002</c:v>
                </c:pt>
                <c:pt idx="6257">
                  <c:v>6.2569999999999997</c:v>
                </c:pt>
                <c:pt idx="6258">
                  <c:v>6.258</c:v>
                </c:pt>
                <c:pt idx="6259">
                  <c:v>6.2590000000000003</c:v>
                </c:pt>
                <c:pt idx="6260">
                  <c:v>6.26</c:v>
                </c:pt>
                <c:pt idx="6261">
                  <c:v>6.2610000000000001</c:v>
                </c:pt>
                <c:pt idx="6262">
                  <c:v>6.2619999999999996</c:v>
                </c:pt>
                <c:pt idx="6263">
                  <c:v>6.2629999999999981</c:v>
                </c:pt>
                <c:pt idx="6264">
                  <c:v>6.2639999999999976</c:v>
                </c:pt>
                <c:pt idx="6265">
                  <c:v>6.2649999999999979</c:v>
                </c:pt>
                <c:pt idx="6266">
                  <c:v>6.266</c:v>
                </c:pt>
                <c:pt idx="6267">
                  <c:v>6.2669999999999986</c:v>
                </c:pt>
                <c:pt idx="6268">
                  <c:v>6.267999999999998</c:v>
                </c:pt>
                <c:pt idx="6269">
                  <c:v>6.2690000000000001</c:v>
                </c:pt>
                <c:pt idx="6270">
                  <c:v>6.27</c:v>
                </c:pt>
                <c:pt idx="6271">
                  <c:v>6.2709999999999999</c:v>
                </c:pt>
                <c:pt idx="6272">
                  <c:v>6.2720000000000002</c:v>
                </c:pt>
                <c:pt idx="6273">
                  <c:v>6.2729999999999997</c:v>
                </c:pt>
                <c:pt idx="6274">
                  <c:v>6.274</c:v>
                </c:pt>
                <c:pt idx="6275">
                  <c:v>6.2750000000000004</c:v>
                </c:pt>
                <c:pt idx="6276">
                  <c:v>6.2759999999999998</c:v>
                </c:pt>
                <c:pt idx="6277">
                  <c:v>6.2770000000000001</c:v>
                </c:pt>
                <c:pt idx="6278">
                  <c:v>6.2779999999999996</c:v>
                </c:pt>
                <c:pt idx="6279">
                  <c:v>6.2789999999999999</c:v>
                </c:pt>
                <c:pt idx="6280">
                  <c:v>6.28</c:v>
                </c:pt>
                <c:pt idx="6281">
                  <c:v>6.2809999999999997</c:v>
                </c:pt>
                <c:pt idx="6282">
                  <c:v>6.282</c:v>
                </c:pt>
                <c:pt idx="6283">
                  <c:v>6.2830000000000004</c:v>
                </c:pt>
                <c:pt idx="6284">
                  <c:v>6.2839999999999998</c:v>
                </c:pt>
                <c:pt idx="6285">
                  <c:v>6.2850000000000001</c:v>
                </c:pt>
                <c:pt idx="6286">
                  <c:v>6.2859999999999996</c:v>
                </c:pt>
                <c:pt idx="6287">
                  <c:v>6.2869999999999999</c:v>
                </c:pt>
                <c:pt idx="6288">
                  <c:v>6.2880000000000003</c:v>
                </c:pt>
                <c:pt idx="6289">
                  <c:v>6.2889999999999997</c:v>
                </c:pt>
                <c:pt idx="6290">
                  <c:v>6.29</c:v>
                </c:pt>
                <c:pt idx="6291">
                  <c:v>6.2910000000000004</c:v>
                </c:pt>
                <c:pt idx="6292">
                  <c:v>6.2919999999999998</c:v>
                </c:pt>
                <c:pt idx="6293">
                  <c:v>6.2930000000000001</c:v>
                </c:pt>
                <c:pt idx="6294">
                  <c:v>6.2939999999999996</c:v>
                </c:pt>
                <c:pt idx="6295">
                  <c:v>6.2949999999999982</c:v>
                </c:pt>
                <c:pt idx="6296">
                  <c:v>6.2960000000000003</c:v>
                </c:pt>
                <c:pt idx="6297">
                  <c:v>6.2969999999999997</c:v>
                </c:pt>
                <c:pt idx="6298">
                  <c:v>6.298</c:v>
                </c:pt>
                <c:pt idx="6299">
                  <c:v>6.2990000000000004</c:v>
                </c:pt>
                <c:pt idx="6300">
                  <c:v>6.3</c:v>
                </c:pt>
                <c:pt idx="6301">
                  <c:v>6.3010000000000002</c:v>
                </c:pt>
                <c:pt idx="6302">
                  <c:v>6.3019999999999996</c:v>
                </c:pt>
                <c:pt idx="6303">
                  <c:v>6.3029999999999982</c:v>
                </c:pt>
                <c:pt idx="6304">
                  <c:v>6.3039999999999976</c:v>
                </c:pt>
                <c:pt idx="6305">
                  <c:v>6.3049999999999979</c:v>
                </c:pt>
                <c:pt idx="6306">
                  <c:v>6.306</c:v>
                </c:pt>
                <c:pt idx="6307">
                  <c:v>6.3069999999999986</c:v>
                </c:pt>
                <c:pt idx="6308">
                  <c:v>6.3079999999999981</c:v>
                </c:pt>
                <c:pt idx="6309">
                  <c:v>6.3090000000000002</c:v>
                </c:pt>
                <c:pt idx="6310">
                  <c:v>6.31</c:v>
                </c:pt>
                <c:pt idx="6311">
                  <c:v>6.3109999999999982</c:v>
                </c:pt>
                <c:pt idx="6312">
                  <c:v>6.3119999999999976</c:v>
                </c:pt>
                <c:pt idx="6313">
                  <c:v>6.3129999999999979</c:v>
                </c:pt>
                <c:pt idx="6314">
                  <c:v>6.3139999999999983</c:v>
                </c:pt>
                <c:pt idx="6315">
                  <c:v>6.3149999999999977</c:v>
                </c:pt>
                <c:pt idx="6316">
                  <c:v>6.3159999999999981</c:v>
                </c:pt>
                <c:pt idx="6317">
                  <c:v>6.3169999999999984</c:v>
                </c:pt>
                <c:pt idx="6318">
                  <c:v>6.3179999999999978</c:v>
                </c:pt>
                <c:pt idx="6319">
                  <c:v>6.319</c:v>
                </c:pt>
                <c:pt idx="6320">
                  <c:v>6.3199999999999976</c:v>
                </c:pt>
                <c:pt idx="6321">
                  <c:v>6.320999999999998</c:v>
                </c:pt>
                <c:pt idx="6322">
                  <c:v>6.3219999999999983</c:v>
                </c:pt>
                <c:pt idx="6323">
                  <c:v>6.3229999999999977</c:v>
                </c:pt>
                <c:pt idx="6324">
                  <c:v>6.3239999999999981</c:v>
                </c:pt>
                <c:pt idx="6325">
                  <c:v>6.3249999999999966</c:v>
                </c:pt>
                <c:pt idx="6326">
                  <c:v>6.3259999999999978</c:v>
                </c:pt>
                <c:pt idx="6327">
                  <c:v>6.3269999999999982</c:v>
                </c:pt>
                <c:pt idx="6328">
                  <c:v>6.3279999999999976</c:v>
                </c:pt>
                <c:pt idx="6329">
                  <c:v>6.328999999999998</c:v>
                </c:pt>
                <c:pt idx="6330">
                  <c:v>6.33</c:v>
                </c:pt>
                <c:pt idx="6331">
                  <c:v>6.3310000000000004</c:v>
                </c:pt>
                <c:pt idx="6332">
                  <c:v>6.3319999999999999</c:v>
                </c:pt>
                <c:pt idx="6333">
                  <c:v>6.3330000000000002</c:v>
                </c:pt>
                <c:pt idx="6334">
                  <c:v>6.3339999999999996</c:v>
                </c:pt>
                <c:pt idx="6335">
                  <c:v>6.335</c:v>
                </c:pt>
                <c:pt idx="6336">
                  <c:v>6.3360000000000003</c:v>
                </c:pt>
                <c:pt idx="6337">
                  <c:v>6.3369999999999997</c:v>
                </c:pt>
                <c:pt idx="6338">
                  <c:v>6.3380000000000001</c:v>
                </c:pt>
                <c:pt idx="6339">
                  <c:v>6.3390000000000004</c:v>
                </c:pt>
                <c:pt idx="6340">
                  <c:v>6.34</c:v>
                </c:pt>
                <c:pt idx="6341">
                  <c:v>6.3410000000000002</c:v>
                </c:pt>
                <c:pt idx="6342">
                  <c:v>6.3419999999999996</c:v>
                </c:pt>
                <c:pt idx="6343">
                  <c:v>6.343</c:v>
                </c:pt>
                <c:pt idx="6344">
                  <c:v>6.3439999999999976</c:v>
                </c:pt>
                <c:pt idx="6345">
                  <c:v>6.344999999999998</c:v>
                </c:pt>
                <c:pt idx="6346">
                  <c:v>6.3460000000000001</c:v>
                </c:pt>
                <c:pt idx="6347">
                  <c:v>6.3469999999999986</c:v>
                </c:pt>
                <c:pt idx="6348">
                  <c:v>6.3479999999999981</c:v>
                </c:pt>
                <c:pt idx="6349">
                  <c:v>6.3490000000000002</c:v>
                </c:pt>
                <c:pt idx="6350">
                  <c:v>6.35</c:v>
                </c:pt>
                <c:pt idx="6351">
                  <c:v>6.351</c:v>
                </c:pt>
                <c:pt idx="6352">
                  <c:v>6.3519999999999976</c:v>
                </c:pt>
                <c:pt idx="6353">
                  <c:v>6.352999999999998</c:v>
                </c:pt>
                <c:pt idx="6354">
                  <c:v>6.3539999999999983</c:v>
                </c:pt>
                <c:pt idx="6355">
                  <c:v>6.3549999999999978</c:v>
                </c:pt>
                <c:pt idx="6356">
                  <c:v>6.3559999999999981</c:v>
                </c:pt>
                <c:pt idx="6357">
                  <c:v>6.3569999999999984</c:v>
                </c:pt>
                <c:pt idx="6358">
                  <c:v>6.3579999999999979</c:v>
                </c:pt>
                <c:pt idx="6359">
                  <c:v>6.359</c:v>
                </c:pt>
                <c:pt idx="6360">
                  <c:v>6.3599999999999977</c:v>
                </c:pt>
                <c:pt idx="6361">
                  <c:v>6.360999999999998</c:v>
                </c:pt>
                <c:pt idx="6362">
                  <c:v>6.3619999999999983</c:v>
                </c:pt>
                <c:pt idx="6363">
                  <c:v>6.3629999999999978</c:v>
                </c:pt>
                <c:pt idx="6364">
                  <c:v>6.3639999999999981</c:v>
                </c:pt>
                <c:pt idx="6365">
                  <c:v>6.3649999999999967</c:v>
                </c:pt>
                <c:pt idx="6366">
                  <c:v>6.3659999999999979</c:v>
                </c:pt>
                <c:pt idx="6367">
                  <c:v>6.3669999999999982</c:v>
                </c:pt>
                <c:pt idx="6368">
                  <c:v>6.3679999999999977</c:v>
                </c:pt>
                <c:pt idx="6369">
                  <c:v>6.368999999999998</c:v>
                </c:pt>
                <c:pt idx="6370">
                  <c:v>6.37</c:v>
                </c:pt>
                <c:pt idx="6371">
                  <c:v>6.3710000000000004</c:v>
                </c:pt>
                <c:pt idx="6372">
                  <c:v>6.3719999999999999</c:v>
                </c:pt>
                <c:pt idx="6373">
                  <c:v>6.3730000000000002</c:v>
                </c:pt>
                <c:pt idx="6374">
                  <c:v>6.3739999999999997</c:v>
                </c:pt>
                <c:pt idx="6375">
                  <c:v>6.375</c:v>
                </c:pt>
                <c:pt idx="6376">
                  <c:v>6.3760000000000003</c:v>
                </c:pt>
                <c:pt idx="6377">
                  <c:v>6.3769999999999998</c:v>
                </c:pt>
                <c:pt idx="6378">
                  <c:v>6.3780000000000001</c:v>
                </c:pt>
                <c:pt idx="6379">
                  <c:v>6.3789999999999996</c:v>
                </c:pt>
                <c:pt idx="6380">
                  <c:v>6.38</c:v>
                </c:pt>
                <c:pt idx="6381">
                  <c:v>6.3810000000000002</c:v>
                </c:pt>
                <c:pt idx="6382">
                  <c:v>6.3819999999999997</c:v>
                </c:pt>
                <c:pt idx="6383">
                  <c:v>6.383</c:v>
                </c:pt>
                <c:pt idx="6384">
                  <c:v>6.3839999999999986</c:v>
                </c:pt>
                <c:pt idx="6385">
                  <c:v>6.384999999999998</c:v>
                </c:pt>
                <c:pt idx="6386">
                  <c:v>6.3860000000000001</c:v>
                </c:pt>
                <c:pt idx="6387">
                  <c:v>6.3869999999999996</c:v>
                </c:pt>
                <c:pt idx="6388">
                  <c:v>6.3879999999999981</c:v>
                </c:pt>
                <c:pt idx="6389">
                  <c:v>6.3890000000000002</c:v>
                </c:pt>
                <c:pt idx="6390">
                  <c:v>6.39</c:v>
                </c:pt>
                <c:pt idx="6391">
                  <c:v>6.391</c:v>
                </c:pt>
                <c:pt idx="6392">
                  <c:v>6.3919999999999986</c:v>
                </c:pt>
                <c:pt idx="6393">
                  <c:v>6.392999999999998</c:v>
                </c:pt>
                <c:pt idx="6394">
                  <c:v>6.3939999999999984</c:v>
                </c:pt>
                <c:pt idx="6395">
                  <c:v>6.3949999999999978</c:v>
                </c:pt>
                <c:pt idx="6396">
                  <c:v>6.3959999999999981</c:v>
                </c:pt>
                <c:pt idx="6397">
                  <c:v>6.3969999999999976</c:v>
                </c:pt>
                <c:pt idx="6398">
                  <c:v>6.3979999999999979</c:v>
                </c:pt>
                <c:pt idx="6399">
                  <c:v>6.399</c:v>
                </c:pt>
                <c:pt idx="6400">
                  <c:v>6.4</c:v>
                </c:pt>
                <c:pt idx="6401">
                  <c:v>6.4009999999999998</c:v>
                </c:pt>
                <c:pt idx="6402">
                  <c:v>6.4020000000000001</c:v>
                </c:pt>
                <c:pt idx="6403">
                  <c:v>6.4029999999999996</c:v>
                </c:pt>
                <c:pt idx="6404">
                  <c:v>6.4039999999999999</c:v>
                </c:pt>
                <c:pt idx="6405">
                  <c:v>6.4050000000000002</c:v>
                </c:pt>
                <c:pt idx="6406">
                  <c:v>6.4059999999999997</c:v>
                </c:pt>
                <c:pt idx="6407">
                  <c:v>6.407</c:v>
                </c:pt>
                <c:pt idx="6408">
                  <c:v>6.4080000000000004</c:v>
                </c:pt>
                <c:pt idx="6409">
                  <c:v>6.4089999999999998</c:v>
                </c:pt>
                <c:pt idx="6410">
                  <c:v>6.41</c:v>
                </c:pt>
                <c:pt idx="6411">
                  <c:v>6.4109999999999996</c:v>
                </c:pt>
                <c:pt idx="6412">
                  <c:v>6.4119999999999999</c:v>
                </c:pt>
                <c:pt idx="6413">
                  <c:v>6.4130000000000003</c:v>
                </c:pt>
                <c:pt idx="6414">
                  <c:v>6.4139999999999997</c:v>
                </c:pt>
                <c:pt idx="6415">
                  <c:v>6.415</c:v>
                </c:pt>
                <c:pt idx="6416">
                  <c:v>6.4160000000000004</c:v>
                </c:pt>
                <c:pt idx="6417">
                  <c:v>6.4169999999999998</c:v>
                </c:pt>
                <c:pt idx="6418">
                  <c:v>6.4180000000000001</c:v>
                </c:pt>
                <c:pt idx="6419">
                  <c:v>6.4189999999999996</c:v>
                </c:pt>
                <c:pt idx="6420">
                  <c:v>6.42</c:v>
                </c:pt>
                <c:pt idx="6421">
                  <c:v>6.4210000000000003</c:v>
                </c:pt>
                <c:pt idx="6422">
                  <c:v>6.4219999999999997</c:v>
                </c:pt>
                <c:pt idx="6423">
                  <c:v>6.423</c:v>
                </c:pt>
                <c:pt idx="6424">
                  <c:v>6.4239999999999986</c:v>
                </c:pt>
                <c:pt idx="6425">
                  <c:v>6.424999999999998</c:v>
                </c:pt>
                <c:pt idx="6426">
                  <c:v>6.4260000000000002</c:v>
                </c:pt>
                <c:pt idx="6427">
                  <c:v>6.4269999999999996</c:v>
                </c:pt>
                <c:pt idx="6428">
                  <c:v>6.4279999999999982</c:v>
                </c:pt>
                <c:pt idx="6429">
                  <c:v>6.4290000000000003</c:v>
                </c:pt>
                <c:pt idx="6430">
                  <c:v>6.43</c:v>
                </c:pt>
                <c:pt idx="6431">
                  <c:v>6.431</c:v>
                </c:pt>
                <c:pt idx="6432">
                  <c:v>6.4320000000000004</c:v>
                </c:pt>
                <c:pt idx="6433">
                  <c:v>6.4329999999999998</c:v>
                </c:pt>
                <c:pt idx="6434">
                  <c:v>6.4340000000000002</c:v>
                </c:pt>
                <c:pt idx="6435">
                  <c:v>6.4349999999999996</c:v>
                </c:pt>
                <c:pt idx="6436">
                  <c:v>6.4359999999999999</c:v>
                </c:pt>
                <c:pt idx="6437">
                  <c:v>6.4370000000000003</c:v>
                </c:pt>
                <c:pt idx="6438">
                  <c:v>6.4379999999999997</c:v>
                </c:pt>
                <c:pt idx="6439">
                  <c:v>6.4390000000000001</c:v>
                </c:pt>
                <c:pt idx="6440">
                  <c:v>6.44</c:v>
                </c:pt>
                <c:pt idx="6441">
                  <c:v>6.4409999999999998</c:v>
                </c:pt>
                <c:pt idx="6442">
                  <c:v>6.4420000000000002</c:v>
                </c:pt>
                <c:pt idx="6443">
                  <c:v>6.4429999999999996</c:v>
                </c:pt>
                <c:pt idx="6444">
                  <c:v>6.444</c:v>
                </c:pt>
                <c:pt idx="6445">
                  <c:v>6.4450000000000003</c:v>
                </c:pt>
                <c:pt idx="6446">
                  <c:v>6.4459999999999997</c:v>
                </c:pt>
                <c:pt idx="6447">
                  <c:v>6.4470000000000001</c:v>
                </c:pt>
                <c:pt idx="6448">
                  <c:v>6.4480000000000004</c:v>
                </c:pt>
                <c:pt idx="6449">
                  <c:v>6.4489999999999998</c:v>
                </c:pt>
                <c:pt idx="6450">
                  <c:v>6.45</c:v>
                </c:pt>
                <c:pt idx="6451">
                  <c:v>6.4509999999999996</c:v>
                </c:pt>
                <c:pt idx="6452">
                  <c:v>6.452</c:v>
                </c:pt>
                <c:pt idx="6453">
                  <c:v>6.4530000000000003</c:v>
                </c:pt>
                <c:pt idx="6454">
                  <c:v>6.4539999999999997</c:v>
                </c:pt>
                <c:pt idx="6455">
                  <c:v>6.4550000000000001</c:v>
                </c:pt>
                <c:pt idx="6456">
                  <c:v>6.4560000000000004</c:v>
                </c:pt>
                <c:pt idx="6457">
                  <c:v>6.4569999999999999</c:v>
                </c:pt>
                <c:pt idx="6458">
                  <c:v>6.4580000000000002</c:v>
                </c:pt>
                <c:pt idx="6459">
                  <c:v>6.4589999999999996</c:v>
                </c:pt>
                <c:pt idx="6460">
                  <c:v>6.46</c:v>
                </c:pt>
                <c:pt idx="6461">
                  <c:v>6.4610000000000003</c:v>
                </c:pt>
                <c:pt idx="6462">
                  <c:v>6.4619999999999997</c:v>
                </c:pt>
                <c:pt idx="6463">
                  <c:v>6.4630000000000001</c:v>
                </c:pt>
                <c:pt idx="6464">
                  <c:v>6.4639999999999986</c:v>
                </c:pt>
                <c:pt idx="6465">
                  <c:v>6.4649999999999981</c:v>
                </c:pt>
                <c:pt idx="6466">
                  <c:v>6.4660000000000002</c:v>
                </c:pt>
                <c:pt idx="6467">
                  <c:v>6.4669999999999996</c:v>
                </c:pt>
                <c:pt idx="6468">
                  <c:v>6.468</c:v>
                </c:pt>
                <c:pt idx="6469">
                  <c:v>6.4690000000000003</c:v>
                </c:pt>
                <c:pt idx="6470">
                  <c:v>6.47</c:v>
                </c:pt>
                <c:pt idx="6471">
                  <c:v>6.4710000000000001</c:v>
                </c:pt>
                <c:pt idx="6472">
                  <c:v>6.4720000000000004</c:v>
                </c:pt>
                <c:pt idx="6473">
                  <c:v>6.4729999999999999</c:v>
                </c:pt>
                <c:pt idx="6474">
                  <c:v>6.4740000000000002</c:v>
                </c:pt>
                <c:pt idx="6475">
                  <c:v>6.4749999999999996</c:v>
                </c:pt>
                <c:pt idx="6476">
                  <c:v>6.476</c:v>
                </c:pt>
                <c:pt idx="6477">
                  <c:v>6.4770000000000003</c:v>
                </c:pt>
                <c:pt idx="6478">
                  <c:v>6.4779999999999998</c:v>
                </c:pt>
                <c:pt idx="6479">
                  <c:v>6.4790000000000001</c:v>
                </c:pt>
                <c:pt idx="6480">
                  <c:v>6.48</c:v>
                </c:pt>
                <c:pt idx="6481">
                  <c:v>6.4809999999999999</c:v>
                </c:pt>
                <c:pt idx="6482">
                  <c:v>6.4820000000000002</c:v>
                </c:pt>
                <c:pt idx="6483">
                  <c:v>6.4829999999999997</c:v>
                </c:pt>
                <c:pt idx="6484">
                  <c:v>6.484</c:v>
                </c:pt>
                <c:pt idx="6485">
                  <c:v>6.4850000000000003</c:v>
                </c:pt>
                <c:pt idx="6486">
                  <c:v>6.4859999999999998</c:v>
                </c:pt>
                <c:pt idx="6487">
                  <c:v>6.4870000000000001</c:v>
                </c:pt>
                <c:pt idx="6488">
                  <c:v>6.4880000000000004</c:v>
                </c:pt>
                <c:pt idx="6489">
                  <c:v>6.4889999999999999</c:v>
                </c:pt>
                <c:pt idx="6490">
                  <c:v>6.49</c:v>
                </c:pt>
                <c:pt idx="6491">
                  <c:v>6.4909999999999997</c:v>
                </c:pt>
                <c:pt idx="6492">
                  <c:v>6.492</c:v>
                </c:pt>
                <c:pt idx="6493">
                  <c:v>6.4930000000000003</c:v>
                </c:pt>
                <c:pt idx="6494">
                  <c:v>6.4939999999999998</c:v>
                </c:pt>
                <c:pt idx="6495">
                  <c:v>6.4950000000000001</c:v>
                </c:pt>
                <c:pt idx="6496">
                  <c:v>6.4960000000000004</c:v>
                </c:pt>
                <c:pt idx="6497">
                  <c:v>6.4969999999999999</c:v>
                </c:pt>
                <c:pt idx="6498">
                  <c:v>6.4980000000000002</c:v>
                </c:pt>
                <c:pt idx="6499">
                  <c:v>6.4989999999999997</c:v>
                </c:pt>
                <c:pt idx="6500">
                  <c:v>6.5</c:v>
                </c:pt>
                <c:pt idx="6501">
                  <c:v>6.5010000000000003</c:v>
                </c:pt>
                <c:pt idx="6502">
                  <c:v>6.5019999999999998</c:v>
                </c:pt>
                <c:pt idx="6503">
                  <c:v>6.5030000000000001</c:v>
                </c:pt>
                <c:pt idx="6504">
                  <c:v>6.5039999999999996</c:v>
                </c:pt>
                <c:pt idx="6505">
                  <c:v>6.5049999999999981</c:v>
                </c:pt>
                <c:pt idx="6506">
                  <c:v>6.5060000000000002</c:v>
                </c:pt>
                <c:pt idx="6507">
                  <c:v>6.5069999999999997</c:v>
                </c:pt>
                <c:pt idx="6508">
                  <c:v>6.508</c:v>
                </c:pt>
                <c:pt idx="6509">
                  <c:v>6.5090000000000003</c:v>
                </c:pt>
                <c:pt idx="6510">
                  <c:v>6.51</c:v>
                </c:pt>
                <c:pt idx="6511">
                  <c:v>6.5110000000000001</c:v>
                </c:pt>
                <c:pt idx="6512">
                  <c:v>6.5119999999999996</c:v>
                </c:pt>
                <c:pt idx="6513">
                  <c:v>6.5129999999999981</c:v>
                </c:pt>
                <c:pt idx="6514">
                  <c:v>6.5139999999999976</c:v>
                </c:pt>
                <c:pt idx="6515">
                  <c:v>6.5149999999999979</c:v>
                </c:pt>
                <c:pt idx="6516">
                  <c:v>6.516</c:v>
                </c:pt>
                <c:pt idx="6517">
                  <c:v>6.5169999999999986</c:v>
                </c:pt>
                <c:pt idx="6518">
                  <c:v>6.517999999999998</c:v>
                </c:pt>
                <c:pt idx="6519">
                  <c:v>6.5190000000000001</c:v>
                </c:pt>
                <c:pt idx="6520">
                  <c:v>6.52</c:v>
                </c:pt>
                <c:pt idx="6521">
                  <c:v>6.5209999999999981</c:v>
                </c:pt>
                <c:pt idx="6522">
                  <c:v>6.5219999999999976</c:v>
                </c:pt>
                <c:pt idx="6523">
                  <c:v>6.5229999999999979</c:v>
                </c:pt>
                <c:pt idx="6524">
                  <c:v>6.5239999999999982</c:v>
                </c:pt>
                <c:pt idx="6525">
                  <c:v>6.5249999999999977</c:v>
                </c:pt>
                <c:pt idx="6526">
                  <c:v>6.525999999999998</c:v>
                </c:pt>
                <c:pt idx="6527">
                  <c:v>6.5269999999999984</c:v>
                </c:pt>
                <c:pt idx="6528">
                  <c:v>6.5279999999999978</c:v>
                </c:pt>
                <c:pt idx="6529">
                  <c:v>6.5289999999999981</c:v>
                </c:pt>
                <c:pt idx="6530">
                  <c:v>6.53</c:v>
                </c:pt>
                <c:pt idx="6531">
                  <c:v>6.5309999999999997</c:v>
                </c:pt>
                <c:pt idx="6532">
                  <c:v>6.532</c:v>
                </c:pt>
                <c:pt idx="6533">
                  <c:v>6.5330000000000004</c:v>
                </c:pt>
                <c:pt idx="6534">
                  <c:v>6.5339999999999998</c:v>
                </c:pt>
                <c:pt idx="6535">
                  <c:v>6.5350000000000001</c:v>
                </c:pt>
                <c:pt idx="6536">
                  <c:v>6.5359999999999996</c:v>
                </c:pt>
                <c:pt idx="6537">
                  <c:v>6.5369999999999999</c:v>
                </c:pt>
                <c:pt idx="6538">
                  <c:v>6.5380000000000003</c:v>
                </c:pt>
                <c:pt idx="6539">
                  <c:v>6.5389999999999997</c:v>
                </c:pt>
                <c:pt idx="6540">
                  <c:v>6.54</c:v>
                </c:pt>
                <c:pt idx="6541">
                  <c:v>6.5410000000000004</c:v>
                </c:pt>
                <c:pt idx="6542">
                  <c:v>6.5419999999999998</c:v>
                </c:pt>
                <c:pt idx="6543">
                  <c:v>6.5430000000000001</c:v>
                </c:pt>
                <c:pt idx="6544">
                  <c:v>6.5439999999999996</c:v>
                </c:pt>
                <c:pt idx="6545">
                  <c:v>6.5449999999999982</c:v>
                </c:pt>
                <c:pt idx="6546">
                  <c:v>6.5460000000000003</c:v>
                </c:pt>
                <c:pt idx="6547">
                  <c:v>6.5469999999999997</c:v>
                </c:pt>
                <c:pt idx="6548">
                  <c:v>6.548</c:v>
                </c:pt>
                <c:pt idx="6549">
                  <c:v>6.5490000000000004</c:v>
                </c:pt>
                <c:pt idx="6550">
                  <c:v>6.55</c:v>
                </c:pt>
                <c:pt idx="6551">
                  <c:v>6.5510000000000002</c:v>
                </c:pt>
                <c:pt idx="6552">
                  <c:v>6.5519999999999996</c:v>
                </c:pt>
                <c:pt idx="6553">
                  <c:v>6.5529999999999982</c:v>
                </c:pt>
                <c:pt idx="6554">
                  <c:v>6.5539999999999976</c:v>
                </c:pt>
                <c:pt idx="6555">
                  <c:v>6.5549999999999979</c:v>
                </c:pt>
                <c:pt idx="6556">
                  <c:v>6.556</c:v>
                </c:pt>
                <c:pt idx="6557">
                  <c:v>6.5569999999999986</c:v>
                </c:pt>
                <c:pt idx="6558">
                  <c:v>6.5579999999999981</c:v>
                </c:pt>
                <c:pt idx="6559">
                  <c:v>6.5590000000000002</c:v>
                </c:pt>
                <c:pt idx="6560">
                  <c:v>6.56</c:v>
                </c:pt>
                <c:pt idx="6561">
                  <c:v>6.5609999999999982</c:v>
                </c:pt>
                <c:pt idx="6562">
                  <c:v>6.5619999999999976</c:v>
                </c:pt>
                <c:pt idx="6563">
                  <c:v>6.5629999999999979</c:v>
                </c:pt>
                <c:pt idx="6564">
                  <c:v>6.5639999999999983</c:v>
                </c:pt>
                <c:pt idx="6565">
                  <c:v>6.5649999999999977</c:v>
                </c:pt>
                <c:pt idx="6566">
                  <c:v>6.5659999999999981</c:v>
                </c:pt>
                <c:pt idx="6567">
                  <c:v>6.5669999999999984</c:v>
                </c:pt>
                <c:pt idx="6568">
                  <c:v>6.5679999999999978</c:v>
                </c:pt>
                <c:pt idx="6569">
                  <c:v>6.569</c:v>
                </c:pt>
                <c:pt idx="6570">
                  <c:v>6.57</c:v>
                </c:pt>
                <c:pt idx="6571">
                  <c:v>6.5709999999999997</c:v>
                </c:pt>
                <c:pt idx="6572">
                  <c:v>6.5720000000000001</c:v>
                </c:pt>
                <c:pt idx="6573">
                  <c:v>6.5730000000000004</c:v>
                </c:pt>
                <c:pt idx="6574">
                  <c:v>6.5739999999999998</c:v>
                </c:pt>
                <c:pt idx="6575">
                  <c:v>6.5750000000000002</c:v>
                </c:pt>
                <c:pt idx="6576">
                  <c:v>6.5759999999999996</c:v>
                </c:pt>
                <c:pt idx="6577">
                  <c:v>6.577</c:v>
                </c:pt>
                <c:pt idx="6578">
                  <c:v>6.5780000000000003</c:v>
                </c:pt>
                <c:pt idx="6579">
                  <c:v>6.5789999999999997</c:v>
                </c:pt>
                <c:pt idx="6580">
                  <c:v>6.58</c:v>
                </c:pt>
                <c:pt idx="6581">
                  <c:v>6.5810000000000004</c:v>
                </c:pt>
                <c:pt idx="6582">
                  <c:v>6.5819999999999999</c:v>
                </c:pt>
                <c:pt idx="6583">
                  <c:v>6.5830000000000002</c:v>
                </c:pt>
                <c:pt idx="6584">
                  <c:v>6.5839999999999996</c:v>
                </c:pt>
                <c:pt idx="6585">
                  <c:v>6.585</c:v>
                </c:pt>
                <c:pt idx="6586">
                  <c:v>6.5860000000000003</c:v>
                </c:pt>
                <c:pt idx="6587">
                  <c:v>6.5869999999999997</c:v>
                </c:pt>
                <c:pt idx="6588">
                  <c:v>6.5880000000000001</c:v>
                </c:pt>
                <c:pt idx="6589">
                  <c:v>6.5890000000000004</c:v>
                </c:pt>
                <c:pt idx="6590">
                  <c:v>6.59</c:v>
                </c:pt>
                <c:pt idx="6591">
                  <c:v>6.5910000000000002</c:v>
                </c:pt>
                <c:pt idx="6592">
                  <c:v>6.5919999999999996</c:v>
                </c:pt>
                <c:pt idx="6593">
                  <c:v>6.593</c:v>
                </c:pt>
                <c:pt idx="6594">
                  <c:v>6.5939999999999994</c:v>
                </c:pt>
                <c:pt idx="6595">
                  <c:v>6.594999999999998</c:v>
                </c:pt>
                <c:pt idx="6596">
                  <c:v>6.5960000000000001</c:v>
                </c:pt>
                <c:pt idx="6597">
                  <c:v>6.5970000000000004</c:v>
                </c:pt>
                <c:pt idx="6598">
                  <c:v>6.5979999999999981</c:v>
                </c:pt>
                <c:pt idx="6599">
                  <c:v>6.5990000000000002</c:v>
                </c:pt>
                <c:pt idx="6600">
                  <c:v>6.6</c:v>
                </c:pt>
                <c:pt idx="6601">
                  <c:v>6.601</c:v>
                </c:pt>
                <c:pt idx="6602">
                  <c:v>6.6019999999999976</c:v>
                </c:pt>
                <c:pt idx="6603">
                  <c:v>6.602999999999998</c:v>
                </c:pt>
                <c:pt idx="6604">
                  <c:v>6.6039999999999983</c:v>
                </c:pt>
                <c:pt idx="6605">
                  <c:v>6.6049999999999978</c:v>
                </c:pt>
                <c:pt idx="6606">
                  <c:v>6.6059999999999981</c:v>
                </c:pt>
                <c:pt idx="6607">
                  <c:v>6.6069999999999984</c:v>
                </c:pt>
                <c:pt idx="6608">
                  <c:v>6.6079999999999979</c:v>
                </c:pt>
                <c:pt idx="6609">
                  <c:v>6.609</c:v>
                </c:pt>
                <c:pt idx="6610">
                  <c:v>6.6099999999999977</c:v>
                </c:pt>
                <c:pt idx="6611">
                  <c:v>6.610999999999998</c:v>
                </c:pt>
                <c:pt idx="6612">
                  <c:v>6.6119999999999983</c:v>
                </c:pt>
                <c:pt idx="6613">
                  <c:v>6.6129999999999978</c:v>
                </c:pt>
                <c:pt idx="6614">
                  <c:v>6.6139999999999981</c:v>
                </c:pt>
                <c:pt idx="6615">
                  <c:v>6.6149999999999967</c:v>
                </c:pt>
                <c:pt idx="6616">
                  <c:v>6.6159999999999979</c:v>
                </c:pt>
                <c:pt idx="6617">
                  <c:v>6.6169999999999982</c:v>
                </c:pt>
                <c:pt idx="6618">
                  <c:v>6.6179999999999977</c:v>
                </c:pt>
                <c:pt idx="6619">
                  <c:v>6.618999999999998</c:v>
                </c:pt>
                <c:pt idx="6620">
                  <c:v>6.6199999999999983</c:v>
                </c:pt>
                <c:pt idx="6621">
                  <c:v>6.6209999999999978</c:v>
                </c:pt>
                <c:pt idx="6622">
                  <c:v>6.6219999999999981</c:v>
                </c:pt>
                <c:pt idx="6623">
                  <c:v>6.6229999999999967</c:v>
                </c:pt>
                <c:pt idx="6624">
                  <c:v>6.6239999999999979</c:v>
                </c:pt>
                <c:pt idx="6625">
                  <c:v>6.6249999999999973</c:v>
                </c:pt>
                <c:pt idx="6626">
                  <c:v>6.6259999999999977</c:v>
                </c:pt>
                <c:pt idx="6627">
                  <c:v>6.626999999999998</c:v>
                </c:pt>
                <c:pt idx="6628">
                  <c:v>6.6279999999999966</c:v>
                </c:pt>
                <c:pt idx="6629">
                  <c:v>6.6289999999999978</c:v>
                </c:pt>
                <c:pt idx="6630">
                  <c:v>6.63</c:v>
                </c:pt>
                <c:pt idx="6631">
                  <c:v>6.6310000000000002</c:v>
                </c:pt>
                <c:pt idx="6632">
                  <c:v>6.6319999999999997</c:v>
                </c:pt>
                <c:pt idx="6633">
                  <c:v>6.633</c:v>
                </c:pt>
                <c:pt idx="6634">
                  <c:v>6.6339999999999977</c:v>
                </c:pt>
                <c:pt idx="6635">
                  <c:v>6.634999999999998</c:v>
                </c:pt>
                <c:pt idx="6636">
                  <c:v>6.6360000000000001</c:v>
                </c:pt>
                <c:pt idx="6637">
                  <c:v>6.6369999999999987</c:v>
                </c:pt>
                <c:pt idx="6638">
                  <c:v>6.6379999999999981</c:v>
                </c:pt>
                <c:pt idx="6639">
                  <c:v>6.6390000000000002</c:v>
                </c:pt>
                <c:pt idx="6640">
                  <c:v>6.64</c:v>
                </c:pt>
                <c:pt idx="6641">
                  <c:v>6.641</c:v>
                </c:pt>
                <c:pt idx="6642">
                  <c:v>6.6419999999999977</c:v>
                </c:pt>
                <c:pt idx="6643">
                  <c:v>6.642999999999998</c:v>
                </c:pt>
                <c:pt idx="6644">
                  <c:v>6.6439999999999984</c:v>
                </c:pt>
                <c:pt idx="6645">
                  <c:v>6.6449999999999978</c:v>
                </c:pt>
                <c:pt idx="6646">
                  <c:v>6.6459999999999981</c:v>
                </c:pt>
                <c:pt idx="6647">
                  <c:v>6.6469999999999976</c:v>
                </c:pt>
                <c:pt idx="6648">
                  <c:v>6.6479999999999979</c:v>
                </c:pt>
                <c:pt idx="6649">
                  <c:v>6.649</c:v>
                </c:pt>
                <c:pt idx="6650">
                  <c:v>6.6499999999999977</c:v>
                </c:pt>
                <c:pt idx="6651">
                  <c:v>6.650999999999998</c:v>
                </c:pt>
                <c:pt idx="6652">
                  <c:v>6.6519999999999984</c:v>
                </c:pt>
                <c:pt idx="6653">
                  <c:v>6.6529999999999978</c:v>
                </c:pt>
                <c:pt idx="6654">
                  <c:v>6.6539999999999981</c:v>
                </c:pt>
                <c:pt idx="6655">
                  <c:v>6.6549999999999967</c:v>
                </c:pt>
                <c:pt idx="6656">
                  <c:v>6.6559999999999979</c:v>
                </c:pt>
                <c:pt idx="6657">
                  <c:v>6.6569999999999983</c:v>
                </c:pt>
                <c:pt idx="6658">
                  <c:v>6.6579999999999977</c:v>
                </c:pt>
                <c:pt idx="6659">
                  <c:v>6.658999999999998</c:v>
                </c:pt>
                <c:pt idx="6660">
                  <c:v>6.6599999999999984</c:v>
                </c:pt>
                <c:pt idx="6661">
                  <c:v>6.6609999999999978</c:v>
                </c:pt>
                <c:pt idx="6662">
                  <c:v>6.6619999999999981</c:v>
                </c:pt>
                <c:pt idx="6663">
                  <c:v>6.6629999999999967</c:v>
                </c:pt>
                <c:pt idx="6664">
                  <c:v>6.6639999999999979</c:v>
                </c:pt>
                <c:pt idx="6665">
                  <c:v>6.6649999999999974</c:v>
                </c:pt>
                <c:pt idx="6666">
                  <c:v>6.6659999999999977</c:v>
                </c:pt>
                <c:pt idx="6667">
                  <c:v>6.666999999999998</c:v>
                </c:pt>
                <c:pt idx="6668">
                  <c:v>6.6679999999999966</c:v>
                </c:pt>
                <c:pt idx="6669">
                  <c:v>6.6689999999999978</c:v>
                </c:pt>
                <c:pt idx="6670">
                  <c:v>6.67</c:v>
                </c:pt>
                <c:pt idx="6671">
                  <c:v>6.6710000000000003</c:v>
                </c:pt>
                <c:pt idx="6672">
                  <c:v>6.6719999999999997</c:v>
                </c:pt>
                <c:pt idx="6673">
                  <c:v>6.673</c:v>
                </c:pt>
                <c:pt idx="6674">
                  <c:v>6.6739999999999986</c:v>
                </c:pt>
                <c:pt idx="6675">
                  <c:v>6.674999999999998</c:v>
                </c:pt>
                <c:pt idx="6676">
                  <c:v>6.6760000000000002</c:v>
                </c:pt>
                <c:pt idx="6677">
                  <c:v>6.6769999999999996</c:v>
                </c:pt>
                <c:pt idx="6678">
                  <c:v>6.6779999999999982</c:v>
                </c:pt>
                <c:pt idx="6679">
                  <c:v>6.6790000000000003</c:v>
                </c:pt>
                <c:pt idx="6680">
                  <c:v>6.68</c:v>
                </c:pt>
                <c:pt idx="6681">
                  <c:v>6.681</c:v>
                </c:pt>
                <c:pt idx="6682">
                  <c:v>6.6819999999999986</c:v>
                </c:pt>
                <c:pt idx="6683">
                  <c:v>6.6829999999999981</c:v>
                </c:pt>
                <c:pt idx="6684">
                  <c:v>6.6839999999999984</c:v>
                </c:pt>
                <c:pt idx="6685">
                  <c:v>6.6849999999999978</c:v>
                </c:pt>
                <c:pt idx="6686">
                  <c:v>6.6859999999999982</c:v>
                </c:pt>
                <c:pt idx="6687">
                  <c:v>6.6869999999999976</c:v>
                </c:pt>
                <c:pt idx="6688">
                  <c:v>6.6879999999999979</c:v>
                </c:pt>
                <c:pt idx="6689">
                  <c:v>6.6890000000000001</c:v>
                </c:pt>
                <c:pt idx="6690">
                  <c:v>6.6899999999999986</c:v>
                </c:pt>
                <c:pt idx="6691">
                  <c:v>6.6909999999999981</c:v>
                </c:pt>
                <c:pt idx="6692">
                  <c:v>6.6919999999999984</c:v>
                </c:pt>
                <c:pt idx="6693">
                  <c:v>6.6929999999999978</c:v>
                </c:pt>
                <c:pt idx="6694">
                  <c:v>6.6939999999999982</c:v>
                </c:pt>
                <c:pt idx="6695">
                  <c:v>6.6949999999999976</c:v>
                </c:pt>
                <c:pt idx="6696">
                  <c:v>6.695999999999998</c:v>
                </c:pt>
                <c:pt idx="6697">
                  <c:v>6.6969999999999983</c:v>
                </c:pt>
                <c:pt idx="6698">
                  <c:v>6.6979999999999977</c:v>
                </c:pt>
                <c:pt idx="6699">
                  <c:v>6.6989999999999981</c:v>
                </c:pt>
                <c:pt idx="6700">
                  <c:v>6.7</c:v>
                </c:pt>
                <c:pt idx="6701">
                  <c:v>6.7009999999999996</c:v>
                </c:pt>
                <c:pt idx="6702">
                  <c:v>6.702</c:v>
                </c:pt>
                <c:pt idx="6703">
                  <c:v>6.7030000000000003</c:v>
                </c:pt>
                <c:pt idx="6704">
                  <c:v>6.7039999999999997</c:v>
                </c:pt>
                <c:pt idx="6705">
                  <c:v>6.7050000000000001</c:v>
                </c:pt>
                <c:pt idx="6706">
                  <c:v>6.7060000000000004</c:v>
                </c:pt>
                <c:pt idx="6707">
                  <c:v>6.7069999999999999</c:v>
                </c:pt>
                <c:pt idx="6708">
                  <c:v>6.7080000000000002</c:v>
                </c:pt>
                <c:pt idx="6709">
                  <c:v>6.7089999999999996</c:v>
                </c:pt>
                <c:pt idx="6710">
                  <c:v>6.71</c:v>
                </c:pt>
                <c:pt idx="6711">
                  <c:v>6.7110000000000003</c:v>
                </c:pt>
                <c:pt idx="6712">
                  <c:v>6.7119999999999997</c:v>
                </c:pt>
                <c:pt idx="6713">
                  <c:v>6.7130000000000001</c:v>
                </c:pt>
                <c:pt idx="6714">
                  <c:v>6.7139999999999986</c:v>
                </c:pt>
                <c:pt idx="6715">
                  <c:v>6.7149999999999981</c:v>
                </c:pt>
                <c:pt idx="6716">
                  <c:v>6.7160000000000002</c:v>
                </c:pt>
                <c:pt idx="6717">
                  <c:v>6.7169999999999996</c:v>
                </c:pt>
                <c:pt idx="6718">
                  <c:v>6.718</c:v>
                </c:pt>
                <c:pt idx="6719">
                  <c:v>6.7190000000000003</c:v>
                </c:pt>
                <c:pt idx="6720">
                  <c:v>6.72</c:v>
                </c:pt>
                <c:pt idx="6721">
                  <c:v>6.7210000000000001</c:v>
                </c:pt>
                <c:pt idx="6722">
                  <c:v>6.7219999999999986</c:v>
                </c:pt>
                <c:pt idx="6723">
                  <c:v>6.7229999999999981</c:v>
                </c:pt>
                <c:pt idx="6724">
                  <c:v>6.7239999999999984</c:v>
                </c:pt>
                <c:pt idx="6725">
                  <c:v>6.7249999999999979</c:v>
                </c:pt>
                <c:pt idx="6726">
                  <c:v>6.726</c:v>
                </c:pt>
                <c:pt idx="6727">
                  <c:v>6.7269999999999976</c:v>
                </c:pt>
                <c:pt idx="6728">
                  <c:v>6.727999999999998</c:v>
                </c:pt>
                <c:pt idx="6729">
                  <c:v>6.7290000000000001</c:v>
                </c:pt>
                <c:pt idx="6730">
                  <c:v>6.73</c:v>
                </c:pt>
                <c:pt idx="6731">
                  <c:v>6.7309999999999999</c:v>
                </c:pt>
                <c:pt idx="6732">
                  <c:v>6.7320000000000002</c:v>
                </c:pt>
                <c:pt idx="6733">
                  <c:v>6.7329999999999997</c:v>
                </c:pt>
                <c:pt idx="6734">
                  <c:v>6.734</c:v>
                </c:pt>
                <c:pt idx="6735">
                  <c:v>6.7350000000000003</c:v>
                </c:pt>
                <c:pt idx="6736">
                  <c:v>6.7359999999999998</c:v>
                </c:pt>
                <c:pt idx="6737">
                  <c:v>6.7370000000000001</c:v>
                </c:pt>
                <c:pt idx="6738">
                  <c:v>6.7380000000000004</c:v>
                </c:pt>
                <c:pt idx="6739">
                  <c:v>6.7389999999999999</c:v>
                </c:pt>
                <c:pt idx="6740">
                  <c:v>6.74</c:v>
                </c:pt>
                <c:pt idx="6741">
                  <c:v>6.7409999999999997</c:v>
                </c:pt>
                <c:pt idx="6742">
                  <c:v>6.742</c:v>
                </c:pt>
                <c:pt idx="6743">
                  <c:v>6.7430000000000003</c:v>
                </c:pt>
                <c:pt idx="6744">
                  <c:v>6.7439999999999998</c:v>
                </c:pt>
                <c:pt idx="6745">
                  <c:v>6.7450000000000001</c:v>
                </c:pt>
                <c:pt idx="6746">
                  <c:v>6.7460000000000004</c:v>
                </c:pt>
                <c:pt idx="6747">
                  <c:v>6.7469999999999999</c:v>
                </c:pt>
                <c:pt idx="6748">
                  <c:v>6.7480000000000002</c:v>
                </c:pt>
                <c:pt idx="6749">
                  <c:v>6.7489999999999997</c:v>
                </c:pt>
                <c:pt idx="6750">
                  <c:v>6.75</c:v>
                </c:pt>
                <c:pt idx="6751">
                  <c:v>6.7510000000000003</c:v>
                </c:pt>
                <c:pt idx="6752">
                  <c:v>6.7519999999999998</c:v>
                </c:pt>
                <c:pt idx="6753">
                  <c:v>6.7530000000000001</c:v>
                </c:pt>
                <c:pt idx="6754">
                  <c:v>6.7539999999999987</c:v>
                </c:pt>
                <c:pt idx="6755">
                  <c:v>6.7549999999999981</c:v>
                </c:pt>
                <c:pt idx="6756">
                  <c:v>6.7560000000000002</c:v>
                </c:pt>
                <c:pt idx="6757">
                  <c:v>6.7569999999999997</c:v>
                </c:pt>
                <c:pt idx="6758">
                  <c:v>6.758</c:v>
                </c:pt>
                <c:pt idx="6759">
                  <c:v>6.7590000000000003</c:v>
                </c:pt>
                <c:pt idx="6760">
                  <c:v>6.76</c:v>
                </c:pt>
                <c:pt idx="6761">
                  <c:v>6.7610000000000001</c:v>
                </c:pt>
                <c:pt idx="6762">
                  <c:v>6.7619999999999987</c:v>
                </c:pt>
                <c:pt idx="6763">
                  <c:v>6.7629999999999981</c:v>
                </c:pt>
                <c:pt idx="6764">
                  <c:v>6.7639999999999976</c:v>
                </c:pt>
                <c:pt idx="6765">
                  <c:v>6.7649999999999979</c:v>
                </c:pt>
                <c:pt idx="6766">
                  <c:v>6.766</c:v>
                </c:pt>
                <c:pt idx="6767">
                  <c:v>6.7669999999999977</c:v>
                </c:pt>
                <c:pt idx="6768">
                  <c:v>6.767999999999998</c:v>
                </c:pt>
                <c:pt idx="6769">
                  <c:v>6.7690000000000001</c:v>
                </c:pt>
                <c:pt idx="6770">
                  <c:v>6.77</c:v>
                </c:pt>
                <c:pt idx="6771">
                  <c:v>6.7709999999999999</c:v>
                </c:pt>
                <c:pt idx="6772">
                  <c:v>6.7720000000000002</c:v>
                </c:pt>
                <c:pt idx="6773">
                  <c:v>6.7729999999999997</c:v>
                </c:pt>
                <c:pt idx="6774">
                  <c:v>6.774</c:v>
                </c:pt>
                <c:pt idx="6775">
                  <c:v>6.7750000000000004</c:v>
                </c:pt>
                <c:pt idx="6776">
                  <c:v>6.7759999999999998</c:v>
                </c:pt>
                <c:pt idx="6777">
                  <c:v>6.7770000000000001</c:v>
                </c:pt>
                <c:pt idx="6778">
                  <c:v>6.7779999999999996</c:v>
                </c:pt>
                <c:pt idx="6779">
                  <c:v>6.7789999999999999</c:v>
                </c:pt>
                <c:pt idx="6780">
                  <c:v>6.78</c:v>
                </c:pt>
                <c:pt idx="6781">
                  <c:v>6.7809999999999997</c:v>
                </c:pt>
                <c:pt idx="6782">
                  <c:v>6.782</c:v>
                </c:pt>
                <c:pt idx="6783">
                  <c:v>6.7830000000000004</c:v>
                </c:pt>
                <c:pt idx="6784">
                  <c:v>6.7839999999999998</c:v>
                </c:pt>
                <c:pt idx="6785">
                  <c:v>6.7850000000000001</c:v>
                </c:pt>
                <c:pt idx="6786">
                  <c:v>6.7859999999999996</c:v>
                </c:pt>
                <c:pt idx="6787">
                  <c:v>6.7869999999999999</c:v>
                </c:pt>
                <c:pt idx="6788">
                  <c:v>6.7880000000000003</c:v>
                </c:pt>
                <c:pt idx="6789">
                  <c:v>6.7889999999999997</c:v>
                </c:pt>
                <c:pt idx="6790">
                  <c:v>6.79</c:v>
                </c:pt>
                <c:pt idx="6791">
                  <c:v>6.7910000000000004</c:v>
                </c:pt>
                <c:pt idx="6792">
                  <c:v>6.7919999999999998</c:v>
                </c:pt>
                <c:pt idx="6793">
                  <c:v>6.7930000000000001</c:v>
                </c:pt>
                <c:pt idx="6794">
                  <c:v>6.7939999999999996</c:v>
                </c:pt>
                <c:pt idx="6795">
                  <c:v>6.7949999999999982</c:v>
                </c:pt>
                <c:pt idx="6796">
                  <c:v>6.7960000000000003</c:v>
                </c:pt>
                <c:pt idx="6797">
                  <c:v>6.7969999999999997</c:v>
                </c:pt>
                <c:pt idx="6798">
                  <c:v>6.798</c:v>
                </c:pt>
                <c:pt idx="6799">
                  <c:v>6.7990000000000004</c:v>
                </c:pt>
                <c:pt idx="6800">
                  <c:v>6.8</c:v>
                </c:pt>
                <c:pt idx="6801">
                  <c:v>6.8010000000000002</c:v>
                </c:pt>
                <c:pt idx="6802">
                  <c:v>6.8019999999999996</c:v>
                </c:pt>
                <c:pt idx="6803">
                  <c:v>6.8029999999999982</c:v>
                </c:pt>
                <c:pt idx="6804">
                  <c:v>6.8039999999999976</c:v>
                </c:pt>
                <c:pt idx="6805">
                  <c:v>6.8049999999999979</c:v>
                </c:pt>
                <c:pt idx="6806">
                  <c:v>6.806</c:v>
                </c:pt>
                <c:pt idx="6807">
                  <c:v>6.8069999999999986</c:v>
                </c:pt>
                <c:pt idx="6808">
                  <c:v>6.8079999999999981</c:v>
                </c:pt>
                <c:pt idx="6809">
                  <c:v>6.8090000000000002</c:v>
                </c:pt>
                <c:pt idx="6810">
                  <c:v>6.81</c:v>
                </c:pt>
                <c:pt idx="6811">
                  <c:v>6.8109999999999982</c:v>
                </c:pt>
                <c:pt idx="6812">
                  <c:v>6.8119999999999976</c:v>
                </c:pt>
                <c:pt idx="6813">
                  <c:v>6.8129999999999979</c:v>
                </c:pt>
                <c:pt idx="6814">
                  <c:v>6.8139999999999983</c:v>
                </c:pt>
                <c:pt idx="6815">
                  <c:v>6.8149999999999977</c:v>
                </c:pt>
                <c:pt idx="6816">
                  <c:v>6.8159999999999981</c:v>
                </c:pt>
                <c:pt idx="6817">
                  <c:v>6.8169999999999984</c:v>
                </c:pt>
                <c:pt idx="6818">
                  <c:v>6.8179999999999978</c:v>
                </c:pt>
                <c:pt idx="6819">
                  <c:v>6.819</c:v>
                </c:pt>
                <c:pt idx="6820">
                  <c:v>6.8199999999999976</c:v>
                </c:pt>
                <c:pt idx="6821">
                  <c:v>6.820999999999998</c:v>
                </c:pt>
                <c:pt idx="6822">
                  <c:v>6.8219999999999983</c:v>
                </c:pt>
                <c:pt idx="6823">
                  <c:v>6.8229999999999977</c:v>
                </c:pt>
                <c:pt idx="6824">
                  <c:v>6.8239999999999981</c:v>
                </c:pt>
                <c:pt idx="6825">
                  <c:v>6.8249999999999966</c:v>
                </c:pt>
                <c:pt idx="6826">
                  <c:v>6.8259999999999978</c:v>
                </c:pt>
                <c:pt idx="6827">
                  <c:v>6.8269999999999982</c:v>
                </c:pt>
                <c:pt idx="6828">
                  <c:v>6.8279999999999976</c:v>
                </c:pt>
                <c:pt idx="6829">
                  <c:v>6.828999999999998</c:v>
                </c:pt>
                <c:pt idx="6830">
                  <c:v>6.83</c:v>
                </c:pt>
                <c:pt idx="6831">
                  <c:v>6.8310000000000004</c:v>
                </c:pt>
                <c:pt idx="6832">
                  <c:v>6.8319999999999999</c:v>
                </c:pt>
                <c:pt idx="6833">
                  <c:v>6.8330000000000002</c:v>
                </c:pt>
                <c:pt idx="6834">
                  <c:v>6.8339999999999996</c:v>
                </c:pt>
                <c:pt idx="6835">
                  <c:v>6.835</c:v>
                </c:pt>
                <c:pt idx="6836">
                  <c:v>6.8360000000000003</c:v>
                </c:pt>
                <c:pt idx="6837">
                  <c:v>6.8369999999999997</c:v>
                </c:pt>
                <c:pt idx="6838">
                  <c:v>6.8380000000000001</c:v>
                </c:pt>
                <c:pt idx="6839">
                  <c:v>6.8390000000000004</c:v>
                </c:pt>
                <c:pt idx="6840">
                  <c:v>6.84</c:v>
                </c:pt>
                <c:pt idx="6841">
                  <c:v>6.8410000000000002</c:v>
                </c:pt>
                <c:pt idx="6842">
                  <c:v>6.8419999999999996</c:v>
                </c:pt>
                <c:pt idx="6843">
                  <c:v>6.843</c:v>
                </c:pt>
                <c:pt idx="6844">
                  <c:v>6.8439999999999976</c:v>
                </c:pt>
                <c:pt idx="6845">
                  <c:v>6.844999999999998</c:v>
                </c:pt>
                <c:pt idx="6846">
                  <c:v>6.8460000000000001</c:v>
                </c:pt>
                <c:pt idx="6847">
                  <c:v>6.8469999999999986</c:v>
                </c:pt>
                <c:pt idx="6848">
                  <c:v>6.8479999999999981</c:v>
                </c:pt>
                <c:pt idx="6849">
                  <c:v>6.8490000000000002</c:v>
                </c:pt>
                <c:pt idx="6850">
                  <c:v>6.85</c:v>
                </c:pt>
                <c:pt idx="6851">
                  <c:v>6.851</c:v>
                </c:pt>
                <c:pt idx="6852">
                  <c:v>6.8519999999999976</c:v>
                </c:pt>
                <c:pt idx="6853">
                  <c:v>6.852999999999998</c:v>
                </c:pt>
                <c:pt idx="6854">
                  <c:v>6.8539999999999983</c:v>
                </c:pt>
                <c:pt idx="6855">
                  <c:v>6.8549999999999978</c:v>
                </c:pt>
                <c:pt idx="6856">
                  <c:v>6.8559999999999981</c:v>
                </c:pt>
                <c:pt idx="6857">
                  <c:v>6.8569999999999984</c:v>
                </c:pt>
                <c:pt idx="6858">
                  <c:v>6.8579999999999979</c:v>
                </c:pt>
                <c:pt idx="6859">
                  <c:v>6.859</c:v>
                </c:pt>
                <c:pt idx="6860">
                  <c:v>6.8599999999999977</c:v>
                </c:pt>
                <c:pt idx="6861">
                  <c:v>6.860999999999998</c:v>
                </c:pt>
                <c:pt idx="6862">
                  <c:v>6.8619999999999983</c:v>
                </c:pt>
                <c:pt idx="6863">
                  <c:v>6.8629999999999978</c:v>
                </c:pt>
                <c:pt idx="6864">
                  <c:v>6.8639999999999981</c:v>
                </c:pt>
                <c:pt idx="6865">
                  <c:v>6.8649999999999967</c:v>
                </c:pt>
                <c:pt idx="6866">
                  <c:v>6.8659999999999979</c:v>
                </c:pt>
                <c:pt idx="6867">
                  <c:v>6.8669999999999982</c:v>
                </c:pt>
                <c:pt idx="6868">
                  <c:v>6.8679999999999977</c:v>
                </c:pt>
                <c:pt idx="6869">
                  <c:v>6.868999999999998</c:v>
                </c:pt>
                <c:pt idx="6870">
                  <c:v>6.87</c:v>
                </c:pt>
                <c:pt idx="6871">
                  <c:v>6.8710000000000004</c:v>
                </c:pt>
                <c:pt idx="6872">
                  <c:v>6.8719999999999999</c:v>
                </c:pt>
                <c:pt idx="6873">
                  <c:v>6.8730000000000002</c:v>
                </c:pt>
                <c:pt idx="6874">
                  <c:v>6.8739999999999997</c:v>
                </c:pt>
                <c:pt idx="6875">
                  <c:v>6.875</c:v>
                </c:pt>
                <c:pt idx="6876">
                  <c:v>6.8760000000000003</c:v>
                </c:pt>
                <c:pt idx="6877">
                  <c:v>6.8769999999999998</c:v>
                </c:pt>
                <c:pt idx="6878">
                  <c:v>6.8780000000000001</c:v>
                </c:pt>
                <c:pt idx="6879">
                  <c:v>6.8789999999999996</c:v>
                </c:pt>
                <c:pt idx="6880">
                  <c:v>6.88</c:v>
                </c:pt>
                <c:pt idx="6881">
                  <c:v>6.8810000000000002</c:v>
                </c:pt>
                <c:pt idx="6882">
                  <c:v>6.8819999999999997</c:v>
                </c:pt>
                <c:pt idx="6883">
                  <c:v>6.883</c:v>
                </c:pt>
                <c:pt idx="6884">
                  <c:v>6.8839999999999986</c:v>
                </c:pt>
                <c:pt idx="6885">
                  <c:v>6.884999999999998</c:v>
                </c:pt>
                <c:pt idx="6886">
                  <c:v>6.8860000000000001</c:v>
                </c:pt>
                <c:pt idx="6887">
                  <c:v>6.8869999999999996</c:v>
                </c:pt>
                <c:pt idx="6888">
                  <c:v>6.8879999999999981</c:v>
                </c:pt>
                <c:pt idx="6889">
                  <c:v>6.8890000000000002</c:v>
                </c:pt>
                <c:pt idx="6890">
                  <c:v>6.89</c:v>
                </c:pt>
                <c:pt idx="6891">
                  <c:v>6.891</c:v>
                </c:pt>
                <c:pt idx="6892">
                  <c:v>6.8919999999999986</c:v>
                </c:pt>
                <c:pt idx="6893">
                  <c:v>6.892999999999998</c:v>
                </c:pt>
                <c:pt idx="6894">
                  <c:v>6.8939999999999984</c:v>
                </c:pt>
                <c:pt idx="6895">
                  <c:v>6.8949999999999978</c:v>
                </c:pt>
                <c:pt idx="6896">
                  <c:v>6.8959999999999981</c:v>
                </c:pt>
                <c:pt idx="6897">
                  <c:v>6.8969999999999976</c:v>
                </c:pt>
                <c:pt idx="6898">
                  <c:v>6.8979999999999979</c:v>
                </c:pt>
                <c:pt idx="6899">
                  <c:v>6.899</c:v>
                </c:pt>
                <c:pt idx="6900">
                  <c:v>6.9</c:v>
                </c:pt>
                <c:pt idx="6901">
                  <c:v>6.9009999999999998</c:v>
                </c:pt>
                <c:pt idx="6902">
                  <c:v>6.9020000000000001</c:v>
                </c:pt>
                <c:pt idx="6903">
                  <c:v>6.9029999999999996</c:v>
                </c:pt>
                <c:pt idx="6904">
                  <c:v>6.9039999999999999</c:v>
                </c:pt>
                <c:pt idx="6905">
                  <c:v>6.9050000000000002</c:v>
                </c:pt>
                <c:pt idx="6906">
                  <c:v>6.9059999999999997</c:v>
                </c:pt>
                <c:pt idx="6907">
                  <c:v>6.907</c:v>
                </c:pt>
                <c:pt idx="6908">
                  <c:v>6.9080000000000004</c:v>
                </c:pt>
                <c:pt idx="6909">
                  <c:v>6.9089999999999998</c:v>
                </c:pt>
                <c:pt idx="6910">
                  <c:v>6.91</c:v>
                </c:pt>
                <c:pt idx="6911">
                  <c:v>6.9109999999999996</c:v>
                </c:pt>
                <c:pt idx="6912">
                  <c:v>6.9119999999999999</c:v>
                </c:pt>
                <c:pt idx="6913">
                  <c:v>6.9130000000000003</c:v>
                </c:pt>
                <c:pt idx="6914">
                  <c:v>6.9139999999999997</c:v>
                </c:pt>
                <c:pt idx="6915">
                  <c:v>6.915</c:v>
                </c:pt>
                <c:pt idx="6916">
                  <c:v>6.9160000000000004</c:v>
                </c:pt>
                <c:pt idx="6917">
                  <c:v>6.9169999999999998</c:v>
                </c:pt>
                <c:pt idx="6918">
                  <c:v>6.9180000000000001</c:v>
                </c:pt>
                <c:pt idx="6919">
                  <c:v>6.9189999999999996</c:v>
                </c:pt>
                <c:pt idx="6920">
                  <c:v>6.92</c:v>
                </c:pt>
                <c:pt idx="6921">
                  <c:v>6.9210000000000003</c:v>
                </c:pt>
                <c:pt idx="6922">
                  <c:v>6.9219999999999997</c:v>
                </c:pt>
                <c:pt idx="6923">
                  <c:v>6.923</c:v>
                </c:pt>
                <c:pt idx="6924">
                  <c:v>6.9239999999999986</c:v>
                </c:pt>
                <c:pt idx="6925">
                  <c:v>6.924999999999998</c:v>
                </c:pt>
                <c:pt idx="6926">
                  <c:v>6.9260000000000002</c:v>
                </c:pt>
                <c:pt idx="6927">
                  <c:v>6.9269999999999996</c:v>
                </c:pt>
                <c:pt idx="6928">
                  <c:v>6.9279999999999982</c:v>
                </c:pt>
                <c:pt idx="6929">
                  <c:v>6.9290000000000003</c:v>
                </c:pt>
                <c:pt idx="6930">
                  <c:v>6.93</c:v>
                </c:pt>
                <c:pt idx="6931">
                  <c:v>6.931</c:v>
                </c:pt>
                <c:pt idx="6932">
                  <c:v>6.9320000000000004</c:v>
                </c:pt>
                <c:pt idx="6933">
                  <c:v>6.9329999999999998</c:v>
                </c:pt>
                <c:pt idx="6934">
                  <c:v>6.9340000000000002</c:v>
                </c:pt>
                <c:pt idx="6935">
                  <c:v>6.9349999999999996</c:v>
                </c:pt>
                <c:pt idx="6936">
                  <c:v>6.9359999999999999</c:v>
                </c:pt>
                <c:pt idx="6937">
                  <c:v>6.9370000000000003</c:v>
                </c:pt>
                <c:pt idx="6938">
                  <c:v>6.9379999999999997</c:v>
                </c:pt>
                <c:pt idx="6939">
                  <c:v>6.9390000000000001</c:v>
                </c:pt>
                <c:pt idx="6940">
                  <c:v>6.94</c:v>
                </c:pt>
                <c:pt idx="6941">
                  <c:v>6.9409999999999998</c:v>
                </c:pt>
                <c:pt idx="6942">
                  <c:v>6.9420000000000002</c:v>
                </c:pt>
                <c:pt idx="6943">
                  <c:v>6.9429999999999996</c:v>
                </c:pt>
                <c:pt idx="6944">
                  <c:v>6.944</c:v>
                </c:pt>
                <c:pt idx="6945">
                  <c:v>6.9450000000000003</c:v>
                </c:pt>
                <c:pt idx="6946">
                  <c:v>6.9459999999999997</c:v>
                </c:pt>
                <c:pt idx="6947">
                  <c:v>6.9470000000000001</c:v>
                </c:pt>
                <c:pt idx="6948">
                  <c:v>6.9480000000000004</c:v>
                </c:pt>
                <c:pt idx="6949">
                  <c:v>6.9489999999999998</c:v>
                </c:pt>
                <c:pt idx="6950">
                  <c:v>6.95</c:v>
                </c:pt>
                <c:pt idx="6951">
                  <c:v>6.9509999999999996</c:v>
                </c:pt>
                <c:pt idx="6952">
                  <c:v>6.952</c:v>
                </c:pt>
                <c:pt idx="6953">
                  <c:v>6.9530000000000003</c:v>
                </c:pt>
                <c:pt idx="6954">
                  <c:v>6.9539999999999997</c:v>
                </c:pt>
                <c:pt idx="6955">
                  <c:v>6.9550000000000001</c:v>
                </c:pt>
                <c:pt idx="6956">
                  <c:v>6.9560000000000004</c:v>
                </c:pt>
                <c:pt idx="6957">
                  <c:v>6.9569999999999999</c:v>
                </c:pt>
                <c:pt idx="6958">
                  <c:v>6.9580000000000002</c:v>
                </c:pt>
                <c:pt idx="6959">
                  <c:v>6.9589999999999996</c:v>
                </c:pt>
                <c:pt idx="6960">
                  <c:v>6.96</c:v>
                </c:pt>
                <c:pt idx="6961">
                  <c:v>6.9610000000000003</c:v>
                </c:pt>
                <c:pt idx="6962">
                  <c:v>6.9619999999999997</c:v>
                </c:pt>
                <c:pt idx="6963">
                  <c:v>6.9630000000000001</c:v>
                </c:pt>
                <c:pt idx="6964">
                  <c:v>6.9639999999999986</c:v>
                </c:pt>
                <c:pt idx="6965">
                  <c:v>6.9649999999999981</c:v>
                </c:pt>
                <c:pt idx="6966">
                  <c:v>6.9660000000000002</c:v>
                </c:pt>
                <c:pt idx="6967">
                  <c:v>6.9669999999999996</c:v>
                </c:pt>
                <c:pt idx="6968">
                  <c:v>6.968</c:v>
                </c:pt>
                <c:pt idx="6969">
                  <c:v>6.9690000000000003</c:v>
                </c:pt>
                <c:pt idx="6970">
                  <c:v>6.97</c:v>
                </c:pt>
                <c:pt idx="6971">
                  <c:v>6.9710000000000001</c:v>
                </c:pt>
                <c:pt idx="6972">
                  <c:v>6.9720000000000004</c:v>
                </c:pt>
                <c:pt idx="6973">
                  <c:v>6.9729999999999999</c:v>
                </c:pt>
                <c:pt idx="6974">
                  <c:v>6.9740000000000002</c:v>
                </c:pt>
                <c:pt idx="6975">
                  <c:v>6.9749999999999996</c:v>
                </c:pt>
                <c:pt idx="6976">
                  <c:v>6.976</c:v>
                </c:pt>
                <c:pt idx="6977">
                  <c:v>6.9770000000000003</c:v>
                </c:pt>
                <c:pt idx="6978">
                  <c:v>6.9779999999999998</c:v>
                </c:pt>
                <c:pt idx="6979">
                  <c:v>6.9790000000000001</c:v>
                </c:pt>
                <c:pt idx="6980">
                  <c:v>6.98</c:v>
                </c:pt>
                <c:pt idx="6981">
                  <c:v>6.9809999999999999</c:v>
                </c:pt>
                <c:pt idx="6982">
                  <c:v>6.9820000000000002</c:v>
                </c:pt>
                <c:pt idx="6983">
                  <c:v>6.9829999999999997</c:v>
                </c:pt>
                <c:pt idx="6984">
                  <c:v>6.984</c:v>
                </c:pt>
                <c:pt idx="6985">
                  <c:v>6.9850000000000003</c:v>
                </c:pt>
                <c:pt idx="6986">
                  <c:v>6.9859999999999998</c:v>
                </c:pt>
                <c:pt idx="6987">
                  <c:v>6.9870000000000001</c:v>
                </c:pt>
                <c:pt idx="6988">
                  <c:v>6.9880000000000004</c:v>
                </c:pt>
                <c:pt idx="6989">
                  <c:v>6.9889999999999999</c:v>
                </c:pt>
                <c:pt idx="6990">
                  <c:v>6.99</c:v>
                </c:pt>
                <c:pt idx="6991">
                  <c:v>6.9909999999999997</c:v>
                </c:pt>
                <c:pt idx="6992">
                  <c:v>6.992</c:v>
                </c:pt>
                <c:pt idx="6993">
                  <c:v>6.9930000000000003</c:v>
                </c:pt>
                <c:pt idx="6994">
                  <c:v>6.9939999999999998</c:v>
                </c:pt>
                <c:pt idx="6995">
                  <c:v>6.9950000000000001</c:v>
                </c:pt>
                <c:pt idx="6996">
                  <c:v>6.9960000000000004</c:v>
                </c:pt>
                <c:pt idx="6997">
                  <c:v>6.9969999999999999</c:v>
                </c:pt>
                <c:pt idx="6998">
                  <c:v>6.9980000000000002</c:v>
                </c:pt>
                <c:pt idx="6999">
                  <c:v>6.9989999999999997</c:v>
                </c:pt>
                <c:pt idx="7000">
                  <c:v>7</c:v>
                </c:pt>
                <c:pt idx="7001">
                  <c:v>7.0010000000000003</c:v>
                </c:pt>
                <c:pt idx="7002">
                  <c:v>7.0019999999999998</c:v>
                </c:pt>
                <c:pt idx="7003">
                  <c:v>7.0030000000000001</c:v>
                </c:pt>
                <c:pt idx="7004">
                  <c:v>7.0039999999999996</c:v>
                </c:pt>
                <c:pt idx="7005">
                  <c:v>7.0049999999999981</c:v>
                </c:pt>
                <c:pt idx="7006">
                  <c:v>7.0060000000000002</c:v>
                </c:pt>
                <c:pt idx="7007">
                  <c:v>7.0069999999999997</c:v>
                </c:pt>
                <c:pt idx="7008">
                  <c:v>7.008</c:v>
                </c:pt>
                <c:pt idx="7009">
                  <c:v>7.0090000000000003</c:v>
                </c:pt>
                <c:pt idx="7010">
                  <c:v>7.01</c:v>
                </c:pt>
                <c:pt idx="7011">
                  <c:v>7.0110000000000001</c:v>
                </c:pt>
                <c:pt idx="7012">
                  <c:v>7.0119999999999996</c:v>
                </c:pt>
                <c:pt idx="7013">
                  <c:v>7.0129999999999981</c:v>
                </c:pt>
                <c:pt idx="7014">
                  <c:v>7.0139999999999976</c:v>
                </c:pt>
                <c:pt idx="7015">
                  <c:v>7.0149999999999979</c:v>
                </c:pt>
                <c:pt idx="7016">
                  <c:v>7.016</c:v>
                </c:pt>
                <c:pt idx="7017">
                  <c:v>7.0169999999999986</c:v>
                </c:pt>
                <c:pt idx="7018">
                  <c:v>7.017999999999998</c:v>
                </c:pt>
                <c:pt idx="7019">
                  <c:v>7.0190000000000001</c:v>
                </c:pt>
                <c:pt idx="7020">
                  <c:v>7.02</c:v>
                </c:pt>
                <c:pt idx="7021">
                  <c:v>7.0209999999999981</c:v>
                </c:pt>
                <c:pt idx="7022">
                  <c:v>7.0219999999999976</c:v>
                </c:pt>
                <c:pt idx="7023">
                  <c:v>7.0229999999999979</c:v>
                </c:pt>
                <c:pt idx="7024">
                  <c:v>7.0239999999999982</c:v>
                </c:pt>
                <c:pt idx="7025">
                  <c:v>7.0249999999999977</c:v>
                </c:pt>
                <c:pt idx="7026">
                  <c:v>7.025999999999998</c:v>
                </c:pt>
                <c:pt idx="7027">
                  <c:v>7.0269999999999984</c:v>
                </c:pt>
                <c:pt idx="7028">
                  <c:v>7.0279999999999978</c:v>
                </c:pt>
                <c:pt idx="7029">
                  <c:v>7.0289999999999981</c:v>
                </c:pt>
                <c:pt idx="7030">
                  <c:v>7.03</c:v>
                </c:pt>
                <c:pt idx="7031">
                  <c:v>7.0309999999999997</c:v>
                </c:pt>
                <c:pt idx="7032">
                  <c:v>7.032</c:v>
                </c:pt>
                <c:pt idx="7033">
                  <c:v>7.0330000000000004</c:v>
                </c:pt>
                <c:pt idx="7034">
                  <c:v>7.0339999999999998</c:v>
                </c:pt>
                <c:pt idx="7035">
                  <c:v>7.0350000000000001</c:v>
                </c:pt>
                <c:pt idx="7036">
                  <c:v>7.0359999999999996</c:v>
                </c:pt>
                <c:pt idx="7037">
                  <c:v>7.0369999999999999</c:v>
                </c:pt>
                <c:pt idx="7038">
                  <c:v>7.0380000000000003</c:v>
                </c:pt>
                <c:pt idx="7039">
                  <c:v>7.0389999999999997</c:v>
                </c:pt>
                <c:pt idx="7040">
                  <c:v>7.04</c:v>
                </c:pt>
                <c:pt idx="7041">
                  <c:v>7.0410000000000004</c:v>
                </c:pt>
                <c:pt idx="7042">
                  <c:v>7.0419999999999998</c:v>
                </c:pt>
                <c:pt idx="7043">
                  <c:v>7.0430000000000001</c:v>
                </c:pt>
                <c:pt idx="7044">
                  <c:v>7.0439999999999996</c:v>
                </c:pt>
                <c:pt idx="7045">
                  <c:v>7.0449999999999982</c:v>
                </c:pt>
                <c:pt idx="7046">
                  <c:v>7.0460000000000003</c:v>
                </c:pt>
                <c:pt idx="7047">
                  <c:v>7.0469999999999997</c:v>
                </c:pt>
                <c:pt idx="7048">
                  <c:v>7.048</c:v>
                </c:pt>
                <c:pt idx="7049">
                  <c:v>7.0490000000000004</c:v>
                </c:pt>
                <c:pt idx="7050">
                  <c:v>7.05</c:v>
                </c:pt>
                <c:pt idx="7051">
                  <c:v>7.0510000000000002</c:v>
                </c:pt>
                <c:pt idx="7052">
                  <c:v>7.0519999999999996</c:v>
                </c:pt>
                <c:pt idx="7053">
                  <c:v>7.0529999999999982</c:v>
                </c:pt>
                <c:pt idx="7054">
                  <c:v>7.0539999999999976</c:v>
                </c:pt>
                <c:pt idx="7055">
                  <c:v>7.0549999999999979</c:v>
                </c:pt>
                <c:pt idx="7056">
                  <c:v>7.056</c:v>
                </c:pt>
                <c:pt idx="7057">
                  <c:v>7.0569999999999986</c:v>
                </c:pt>
                <c:pt idx="7058">
                  <c:v>7.0579999999999981</c:v>
                </c:pt>
                <c:pt idx="7059">
                  <c:v>7.0590000000000002</c:v>
                </c:pt>
                <c:pt idx="7060">
                  <c:v>7.06</c:v>
                </c:pt>
                <c:pt idx="7061">
                  <c:v>7.0609999999999982</c:v>
                </c:pt>
                <c:pt idx="7062">
                  <c:v>7.0619999999999976</c:v>
                </c:pt>
                <c:pt idx="7063">
                  <c:v>7.0629999999999979</c:v>
                </c:pt>
                <c:pt idx="7064">
                  <c:v>7.0639999999999983</c:v>
                </c:pt>
                <c:pt idx="7065">
                  <c:v>7.0649999999999977</c:v>
                </c:pt>
                <c:pt idx="7066">
                  <c:v>7.0659999999999981</c:v>
                </c:pt>
                <c:pt idx="7067">
                  <c:v>7.0669999999999984</c:v>
                </c:pt>
                <c:pt idx="7068">
                  <c:v>7.0679999999999978</c:v>
                </c:pt>
                <c:pt idx="7069">
                  <c:v>7.069</c:v>
                </c:pt>
                <c:pt idx="7070">
                  <c:v>7.07</c:v>
                </c:pt>
                <c:pt idx="7071">
                  <c:v>7.0709999999999997</c:v>
                </c:pt>
                <c:pt idx="7072">
                  <c:v>7.0720000000000001</c:v>
                </c:pt>
                <c:pt idx="7073">
                  <c:v>7.0730000000000004</c:v>
                </c:pt>
                <c:pt idx="7074">
                  <c:v>7.0739999999999998</c:v>
                </c:pt>
                <c:pt idx="7075">
                  <c:v>7.0750000000000002</c:v>
                </c:pt>
                <c:pt idx="7076">
                  <c:v>7.0759999999999996</c:v>
                </c:pt>
                <c:pt idx="7077">
                  <c:v>7.077</c:v>
                </c:pt>
                <c:pt idx="7078">
                  <c:v>7.0780000000000003</c:v>
                </c:pt>
                <c:pt idx="7079">
                  <c:v>7.0789999999999997</c:v>
                </c:pt>
                <c:pt idx="7080">
                  <c:v>7.08</c:v>
                </c:pt>
                <c:pt idx="7081">
                  <c:v>7.0810000000000004</c:v>
                </c:pt>
                <c:pt idx="7082">
                  <c:v>7.0819999999999999</c:v>
                </c:pt>
                <c:pt idx="7083">
                  <c:v>7.0830000000000002</c:v>
                </c:pt>
                <c:pt idx="7084">
                  <c:v>7.0839999999999996</c:v>
                </c:pt>
                <c:pt idx="7085">
                  <c:v>7.085</c:v>
                </c:pt>
                <c:pt idx="7086">
                  <c:v>7.0860000000000003</c:v>
                </c:pt>
                <c:pt idx="7087">
                  <c:v>7.0869999999999997</c:v>
                </c:pt>
                <c:pt idx="7088">
                  <c:v>7.0880000000000001</c:v>
                </c:pt>
                <c:pt idx="7089">
                  <c:v>7.0890000000000004</c:v>
                </c:pt>
                <c:pt idx="7090">
                  <c:v>7.09</c:v>
                </c:pt>
                <c:pt idx="7091">
                  <c:v>7.0910000000000002</c:v>
                </c:pt>
                <c:pt idx="7092">
                  <c:v>7.0919999999999996</c:v>
                </c:pt>
                <c:pt idx="7093">
                  <c:v>7.093</c:v>
                </c:pt>
                <c:pt idx="7094">
                  <c:v>7.0939999999999994</c:v>
                </c:pt>
                <c:pt idx="7095">
                  <c:v>7.094999999999998</c:v>
                </c:pt>
                <c:pt idx="7096">
                  <c:v>7.0960000000000001</c:v>
                </c:pt>
                <c:pt idx="7097">
                  <c:v>7.0970000000000004</c:v>
                </c:pt>
                <c:pt idx="7098">
                  <c:v>7.0979999999999981</c:v>
                </c:pt>
                <c:pt idx="7099">
                  <c:v>7.0990000000000002</c:v>
                </c:pt>
                <c:pt idx="7100">
                  <c:v>7.1</c:v>
                </c:pt>
                <c:pt idx="7101">
                  <c:v>7.101</c:v>
                </c:pt>
                <c:pt idx="7102">
                  <c:v>7.1019999999999994</c:v>
                </c:pt>
                <c:pt idx="7103">
                  <c:v>7.102999999999998</c:v>
                </c:pt>
                <c:pt idx="7104">
                  <c:v>7.1039999999999983</c:v>
                </c:pt>
                <c:pt idx="7105">
                  <c:v>7.1050000000000004</c:v>
                </c:pt>
                <c:pt idx="7106">
                  <c:v>7.1059999999999981</c:v>
                </c:pt>
                <c:pt idx="7107">
                  <c:v>7.1069999999999984</c:v>
                </c:pt>
                <c:pt idx="7108">
                  <c:v>7.1079999999999979</c:v>
                </c:pt>
                <c:pt idx="7109">
                  <c:v>7.109</c:v>
                </c:pt>
                <c:pt idx="7110">
                  <c:v>7.1099999999999994</c:v>
                </c:pt>
                <c:pt idx="7111">
                  <c:v>7.110999999999998</c:v>
                </c:pt>
                <c:pt idx="7112">
                  <c:v>7.1119999999999983</c:v>
                </c:pt>
                <c:pt idx="7113">
                  <c:v>7.1130000000000004</c:v>
                </c:pt>
                <c:pt idx="7114">
                  <c:v>7.1139999999999981</c:v>
                </c:pt>
                <c:pt idx="7115">
                  <c:v>7.1149999999999984</c:v>
                </c:pt>
                <c:pt idx="7116">
                  <c:v>7.1159999999999979</c:v>
                </c:pt>
                <c:pt idx="7117">
                  <c:v>7.1169999999999982</c:v>
                </c:pt>
                <c:pt idx="7118">
                  <c:v>7.1179999999999977</c:v>
                </c:pt>
                <c:pt idx="7119">
                  <c:v>7.118999999999998</c:v>
                </c:pt>
                <c:pt idx="7120">
                  <c:v>7.1199999999999983</c:v>
                </c:pt>
                <c:pt idx="7121">
                  <c:v>7.1210000000000004</c:v>
                </c:pt>
                <c:pt idx="7122">
                  <c:v>7.1219999999999981</c:v>
                </c:pt>
                <c:pt idx="7123">
                  <c:v>7.1229999999999984</c:v>
                </c:pt>
                <c:pt idx="7124">
                  <c:v>7.1239999999999979</c:v>
                </c:pt>
                <c:pt idx="7125">
                  <c:v>7.1249999999999973</c:v>
                </c:pt>
                <c:pt idx="7126">
                  <c:v>7.1259999999999977</c:v>
                </c:pt>
                <c:pt idx="7127">
                  <c:v>7.126999999999998</c:v>
                </c:pt>
                <c:pt idx="7128">
                  <c:v>7.1279999999999966</c:v>
                </c:pt>
                <c:pt idx="7129">
                  <c:v>7.1289999999999978</c:v>
                </c:pt>
                <c:pt idx="7130">
                  <c:v>7.13</c:v>
                </c:pt>
                <c:pt idx="7131">
                  <c:v>7.1310000000000002</c:v>
                </c:pt>
                <c:pt idx="7132">
                  <c:v>7.1319999999999997</c:v>
                </c:pt>
                <c:pt idx="7133">
                  <c:v>7.133</c:v>
                </c:pt>
                <c:pt idx="7134">
                  <c:v>7.1339999999999986</c:v>
                </c:pt>
                <c:pt idx="7135">
                  <c:v>7.134999999999998</c:v>
                </c:pt>
                <c:pt idx="7136">
                  <c:v>7.1360000000000001</c:v>
                </c:pt>
                <c:pt idx="7137">
                  <c:v>7.1369999999999996</c:v>
                </c:pt>
                <c:pt idx="7138">
                  <c:v>7.1379999999999981</c:v>
                </c:pt>
                <c:pt idx="7139">
                  <c:v>7.1390000000000002</c:v>
                </c:pt>
                <c:pt idx="7140">
                  <c:v>7.14</c:v>
                </c:pt>
                <c:pt idx="7141">
                  <c:v>7.141</c:v>
                </c:pt>
                <c:pt idx="7142">
                  <c:v>7.1419999999999986</c:v>
                </c:pt>
                <c:pt idx="7143">
                  <c:v>7.142999999999998</c:v>
                </c:pt>
                <c:pt idx="7144">
                  <c:v>7.1439999999999984</c:v>
                </c:pt>
                <c:pt idx="7145">
                  <c:v>7.1449999999999978</c:v>
                </c:pt>
                <c:pt idx="7146">
                  <c:v>7.1459999999999981</c:v>
                </c:pt>
                <c:pt idx="7147">
                  <c:v>7.1469999999999976</c:v>
                </c:pt>
                <c:pt idx="7148">
                  <c:v>7.1479999999999979</c:v>
                </c:pt>
                <c:pt idx="7149">
                  <c:v>7.149</c:v>
                </c:pt>
                <c:pt idx="7150">
                  <c:v>7.1499999999999986</c:v>
                </c:pt>
                <c:pt idx="7151">
                  <c:v>7.150999999999998</c:v>
                </c:pt>
                <c:pt idx="7152">
                  <c:v>7.1519999999999984</c:v>
                </c:pt>
                <c:pt idx="7153">
                  <c:v>7.1529999999999978</c:v>
                </c:pt>
                <c:pt idx="7154">
                  <c:v>7.1539999999999981</c:v>
                </c:pt>
                <c:pt idx="7155">
                  <c:v>7.1549999999999976</c:v>
                </c:pt>
                <c:pt idx="7156">
                  <c:v>7.1559999999999979</c:v>
                </c:pt>
                <c:pt idx="7157">
                  <c:v>7.1569999999999983</c:v>
                </c:pt>
                <c:pt idx="7158">
                  <c:v>7.1579999999999977</c:v>
                </c:pt>
                <c:pt idx="7159">
                  <c:v>7.158999999999998</c:v>
                </c:pt>
                <c:pt idx="7160">
                  <c:v>7.1599999999999984</c:v>
                </c:pt>
                <c:pt idx="7161">
                  <c:v>7.1609999999999978</c:v>
                </c:pt>
                <c:pt idx="7162">
                  <c:v>7.1619999999999981</c:v>
                </c:pt>
                <c:pt idx="7163">
                  <c:v>7.1629999999999976</c:v>
                </c:pt>
                <c:pt idx="7164">
                  <c:v>7.1639999999999979</c:v>
                </c:pt>
                <c:pt idx="7165">
                  <c:v>7.1649999999999974</c:v>
                </c:pt>
                <c:pt idx="7166">
                  <c:v>7.1659999999999977</c:v>
                </c:pt>
                <c:pt idx="7167">
                  <c:v>7.166999999999998</c:v>
                </c:pt>
                <c:pt idx="7168">
                  <c:v>7.1679999999999966</c:v>
                </c:pt>
                <c:pt idx="7169">
                  <c:v>7.1689999999999978</c:v>
                </c:pt>
                <c:pt idx="7170">
                  <c:v>7.17</c:v>
                </c:pt>
                <c:pt idx="7171">
                  <c:v>7.1710000000000003</c:v>
                </c:pt>
                <c:pt idx="7172">
                  <c:v>7.1719999999999997</c:v>
                </c:pt>
                <c:pt idx="7173">
                  <c:v>7.173</c:v>
                </c:pt>
                <c:pt idx="7174">
                  <c:v>7.1739999999999986</c:v>
                </c:pt>
                <c:pt idx="7175">
                  <c:v>7.174999999999998</c:v>
                </c:pt>
                <c:pt idx="7176">
                  <c:v>7.1760000000000002</c:v>
                </c:pt>
                <c:pt idx="7177">
                  <c:v>7.1769999999999996</c:v>
                </c:pt>
                <c:pt idx="7178">
                  <c:v>7.1779999999999982</c:v>
                </c:pt>
                <c:pt idx="7179">
                  <c:v>7.1790000000000003</c:v>
                </c:pt>
                <c:pt idx="7180">
                  <c:v>7.18</c:v>
                </c:pt>
                <c:pt idx="7181">
                  <c:v>7.181</c:v>
                </c:pt>
                <c:pt idx="7182">
                  <c:v>7.1819999999999986</c:v>
                </c:pt>
                <c:pt idx="7183">
                  <c:v>7.1829999999999981</c:v>
                </c:pt>
                <c:pt idx="7184">
                  <c:v>7.1839999999999984</c:v>
                </c:pt>
                <c:pt idx="7185">
                  <c:v>7.1849999999999978</c:v>
                </c:pt>
                <c:pt idx="7186">
                  <c:v>7.1859999999999982</c:v>
                </c:pt>
                <c:pt idx="7187">
                  <c:v>7.1869999999999976</c:v>
                </c:pt>
                <c:pt idx="7188">
                  <c:v>7.1879999999999979</c:v>
                </c:pt>
                <c:pt idx="7189">
                  <c:v>7.1890000000000001</c:v>
                </c:pt>
                <c:pt idx="7190">
                  <c:v>7.1899999999999986</c:v>
                </c:pt>
                <c:pt idx="7191">
                  <c:v>7.1909999999999981</c:v>
                </c:pt>
                <c:pt idx="7192">
                  <c:v>7.1919999999999984</c:v>
                </c:pt>
                <c:pt idx="7193">
                  <c:v>7.1929999999999978</c:v>
                </c:pt>
                <c:pt idx="7194">
                  <c:v>7.1939999999999982</c:v>
                </c:pt>
                <c:pt idx="7195">
                  <c:v>7.1949999999999976</c:v>
                </c:pt>
                <c:pt idx="7196">
                  <c:v>7.195999999999998</c:v>
                </c:pt>
                <c:pt idx="7197">
                  <c:v>7.1969999999999983</c:v>
                </c:pt>
                <c:pt idx="7198">
                  <c:v>7.1979999999999977</c:v>
                </c:pt>
                <c:pt idx="7199">
                  <c:v>7.1989999999999981</c:v>
                </c:pt>
                <c:pt idx="7200">
                  <c:v>7.2</c:v>
                </c:pt>
                <c:pt idx="7201">
                  <c:v>7.2009999999999996</c:v>
                </c:pt>
                <c:pt idx="7202">
                  <c:v>7.202</c:v>
                </c:pt>
                <c:pt idx="7203">
                  <c:v>7.2030000000000003</c:v>
                </c:pt>
                <c:pt idx="7204">
                  <c:v>7.2039999999999997</c:v>
                </c:pt>
                <c:pt idx="7205">
                  <c:v>7.2050000000000001</c:v>
                </c:pt>
                <c:pt idx="7206">
                  <c:v>7.2060000000000004</c:v>
                </c:pt>
                <c:pt idx="7207">
                  <c:v>7.2069999999999999</c:v>
                </c:pt>
                <c:pt idx="7208">
                  <c:v>7.2080000000000002</c:v>
                </c:pt>
                <c:pt idx="7209">
                  <c:v>7.2089999999999996</c:v>
                </c:pt>
                <c:pt idx="7210">
                  <c:v>7.21</c:v>
                </c:pt>
                <c:pt idx="7211">
                  <c:v>7.2110000000000003</c:v>
                </c:pt>
                <c:pt idx="7212">
                  <c:v>7.2119999999999997</c:v>
                </c:pt>
                <c:pt idx="7213">
                  <c:v>7.2130000000000001</c:v>
                </c:pt>
                <c:pt idx="7214">
                  <c:v>7.2140000000000004</c:v>
                </c:pt>
                <c:pt idx="7215">
                  <c:v>7.2149999999999981</c:v>
                </c:pt>
                <c:pt idx="7216">
                  <c:v>7.2160000000000002</c:v>
                </c:pt>
                <c:pt idx="7217">
                  <c:v>7.2169999999999996</c:v>
                </c:pt>
                <c:pt idx="7218">
                  <c:v>7.218</c:v>
                </c:pt>
                <c:pt idx="7219">
                  <c:v>7.2190000000000003</c:v>
                </c:pt>
                <c:pt idx="7220">
                  <c:v>7.22</c:v>
                </c:pt>
                <c:pt idx="7221">
                  <c:v>7.2210000000000001</c:v>
                </c:pt>
                <c:pt idx="7222">
                  <c:v>7.2220000000000004</c:v>
                </c:pt>
                <c:pt idx="7223">
                  <c:v>7.2229999999999981</c:v>
                </c:pt>
                <c:pt idx="7224">
                  <c:v>7.2239999999999984</c:v>
                </c:pt>
                <c:pt idx="7225">
                  <c:v>7.2249999999999979</c:v>
                </c:pt>
                <c:pt idx="7226">
                  <c:v>7.226</c:v>
                </c:pt>
                <c:pt idx="7227">
                  <c:v>7.2269999999999994</c:v>
                </c:pt>
                <c:pt idx="7228">
                  <c:v>7.227999999999998</c:v>
                </c:pt>
                <c:pt idx="7229">
                  <c:v>7.2290000000000001</c:v>
                </c:pt>
                <c:pt idx="7230">
                  <c:v>7.23</c:v>
                </c:pt>
                <c:pt idx="7231">
                  <c:v>7.2309999999999999</c:v>
                </c:pt>
                <c:pt idx="7232">
                  <c:v>7.2320000000000002</c:v>
                </c:pt>
                <c:pt idx="7233">
                  <c:v>7.2329999999999997</c:v>
                </c:pt>
                <c:pt idx="7234">
                  <c:v>7.234</c:v>
                </c:pt>
                <c:pt idx="7235">
                  <c:v>7.2350000000000003</c:v>
                </c:pt>
                <c:pt idx="7236">
                  <c:v>7.2359999999999998</c:v>
                </c:pt>
                <c:pt idx="7237">
                  <c:v>7.2370000000000001</c:v>
                </c:pt>
                <c:pt idx="7238">
                  <c:v>7.2380000000000004</c:v>
                </c:pt>
                <c:pt idx="7239">
                  <c:v>7.2389999999999999</c:v>
                </c:pt>
                <c:pt idx="7240">
                  <c:v>7.24</c:v>
                </c:pt>
                <c:pt idx="7241">
                  <c:v>7.2409999999999997</c:v>
                </c:pt>
                <c:pt idx="7242">
                  <c:v>7.242</c:v>
                </c:pt>
                <c:pt idx="7243">
                  <c:v>7.2430000000000003</c:v>
                </c:pt>
                <c:pt idx="7244">
                  <c:v>7.2439999999999998</c:v>
                </c:pt>
                <c:pt idx="7245">
                  <c:v>7.2450000000000001</c:v>
                </c:pt>
                <c:pt idx="7246">
                  <c:v>7.2460000000000004</c:v>
                </c:pt>
                <c:pt idx="7247">
                  <c:v>7.2469999999999999</c:v>
                </c:pt>
                <c:pt idx="7248">
                  <c:v>7.2480000000000002</c:v>
                </c:pt>
                <c:pt idx="7249">
                  <c:v>7.2489999999999997</c:v>
                </c:pt>
                <c:pt idx="7250">
                  <c:v>7.25</c:v>
                </c:pt>
                <c:pt idx="7251">
                  <c:v>7.2510000000000003</c:v>
                </c:pt>
                <c:pt idx="7252">
                  <c:v>7.2519999999999998</c:v>
                </c:pt>
                <c:pt idx="7253">
                  <c:v>7.2530000000000001</c:v>
                </c:pt>
                <c:pt idx="7254">
                  <c:v>7.2539999999999996</c:v>
                </c:pt>
                <c:pt idx="7255">
                  <c:v>7.2549999999999981</c:v>
                </c:pt>
                <c:pt idx="7256">
                  <c:v>7.2560000000000002</c:v>
                </c:pt>
                <c:pt idx="7257">
                  <c:v>7.2569999999999997</c:v>
                </c:pt>
                <c:pt idx="7258">
                  <c:v>7.258</c:v>
                </c:pt>
                <c:pt idx="7259">
                  <c:v>7.2590000000000003</c:v>
                </c:pt>
                <c:pt idx="7260">
                  <c:v>7.26</c:v>
                </c:pt>
                <c:pt idx="7261">
                  <c:v>7.2610000000000001</c:v>
                </c:pt>
                <c:pt idx="7262">
                  <c:v>7.2619999999999996</c:v>
                </c:pt>
                <c:pt idx="7263">
                  <c:v>7.2629999999999981</c:v>
                </c:pt>
                <c:pt idx="7264">
                  <c:v>7.2639999999999976</c:v>
                </c:pt>
                <c:pt idx="7265">
                  <c:v>7.2649999999999979</c:v>
                </c:pt>
                <c:pt idx="7266">
                  <c:v>7.266</c:v>
                </c:pt>
                <c:pt idx="7267">
                  <c:v>7.2669999999999986</c:v>
                </c:pt>
                <c:pt idx="7268">
                  <c:v>7.267999999999998</c:v>
                </c:pt>
                <c:pt idx="7269">
                  <c:v>7.2690000000000001</c:v>
                </c:pt>
                <c:pt idx="7270">
                  <c:v>7.27</c:v>
                </c:pt>
                <c:pt idx="7271">
                  <c:v>7.2709999999999999</c:v>
                </c:pt>
                <c:pt idx="7272">
                  <c:v>7.2720000000000002</c:v>
                </c:pt>
                <c:pt idx="7273">
                  <c:v>7.2729999999999997</c:v>
                </c:pt>
                <c:pt idx="7274">
                  <c:v>7.274</c:v>
                </c:pt>
                <c:pt idx="7275">
                  <c:v>7.2750000000000004</c:v>
                </c:pt>
                <c:pt idx="7276">
                  <c:v>7.2759999999999998</c:v>
                </c:pt>
                <c:pt idx="7277">
                  <c:v>7.2770000000000001</c:v>
                </c:pt>
                <c:pt idx="7278">
                  <c:v>7.2779999999999996</c:v>
                </c:pt>
                <c:pt idx="7279">
                  <c:v>7.2789999999999999</c:v>
                </c:pt>
                <c:pt idx="7280">
                  <c:v>7.28</c:v>
                </c:pt>
                <c:pt idx="7281">
                  <c:v>7.2809999999999997</c:v>
                </c:pt>
                <c:pt idx="7282">
                  <c:v>7.282</c:v>
                </c:pt>
                <c:pt idx="7283">
                  <c:v>7.2830000000000004</c:v>
                </c:pt>
                <c:pt idx="7284">
                  <c:v>7.2839999999999998</c:v>
                </c:pt>
                <c:pt idx="7285">
                  <c:v>7.2850000000000001</c:v>
                </c:pt>
                <c:pt idx="7286">
                  <c:v>7.2859999999999996</c:v>
                </c:pt>
                <c:pt idx="7287">
                  <c:v>7.2869999999999999</c:v>
                </c:pt>
                <c:pt idx="7288">
                  <c:v>7.2880000000000003</c:v>
                </c:pt>
                <c:pt idx="7289">
                  <c:v>7.2889999999999997</c:v>
                </c:pt>
                <c:pt idx="7290">
                  <c:v>7.29</c:v>
                </c:pt>
                <c:pt idx="7291">
                  <c:v>7.2910000000000004</c:v>
                </c:pt>
                <c:pt idx="7292">
                  <c:v>7.2919999999999998</c:v>
                </c:pt>
                <c:pt idx="7293">
                  <c:v>7.2930000000000001</c:v>
                </c:pt>
                <c:pt idx="7294">
                  <c:v>7.2939999999999996</c:v>
                </c:pt>
                <c:pt idx="7295">
                  <c:v>7.2949999999999982</c:v>
                </c:pt>
                <c:pt idx="7296">
                  <c:v>7.2960000000000003</c:v>
                </c:pt>
                <c:pt idx="7297">
                  <c:v>7.2969999999999997</c:v>
                </c:pt>
                <c:pt idx="7298">
                  <c:v>7.298</c:v>
                </c:pt>
                <c:pt idx="7299">
                  <c:v>7.2990000000000004</c:v>
                </c:pt>
                <c:pt idx="7300">
                  <c:v>7.3</c:v>
                </c:pt>
                <c:pt idx="7301">
                  <c:v>7.3010000000000002</c:v>
                </c:pt>
                <c:pt idx="7302">
                  <c:v>7.3019999999999996</c:v>
                </c:pt>
                <c:pt idx="7303">
                  <c:v>7.3029999999999982</c:v>
                </c:pt>
                <c:pt idx="7304">
                  <c:v>7.3039999999999976</c:v>
                </c:pt>
                <c:pt idx="7305">
                  <c:v>7.3049999999999979</c:v>
                </c:pt>
                <c:pt idx="7306">
                  <c:v>7.306</c:v>
                </c:pt>
                <c:pt idx="7307">
                  <c:v>7.3069999999999986</c:v>
                </c:pt>
                <c:pt idx="7308">
                  <c:v>7.3079999999999981</c:v>
                </c:pt>
                <c:pt idx="7309">
                  <c:v>7.3090000000000002</c:v>
                </c:pt>
                <c:pt idx="7310">
                  <c:v>7.31</c:v>
                </c:pt>
                <c:pt idx="7311">
                  <c:v>7.3109999999999982</c:v>
                </c:pt>
                <c:pt idx="7312">
                  <c:v>7.3119999999999976</c:v>
                </c:pt>
                <c:pt idx="7313">
                  <c:v>7.3129999999999979</c:v>
                </c:pt>
                <c:pt idx="7314">
                  <c:v>7.3139999999999983</c:v>
                </c:pt>
                <c:pt idx="7315">
                  <c:v>7.3149999999999977</c:v>
                </c:pt>
                <c:pt idx="7316">
                  <c:v>7.3159999999999981</c:v>
                </c:pt>
                <c:pt idx="7317">
                  <c:v>7.3169999999999984</c:v>
                </c:pt>
                <c:pt idx="7318">
                  <c:v>7.3179999999999978</c:v>
                </c:pt>
                <c:pt idx="7319">
                  <c:v>7.319</c:v>
                </c:pt>
                <c:pt idx="7320">
                  <c:v>7.3199999999999976</c:v>
                </c:pt>
                <c:pt idx="7321">
                  <c:v>7.320999999999998</c:v>
                </c:pt>
                <c:pt idx="7322">
                  <c:v>7.3219999999999983</c:v>
                </c:pt>
                <c:pt idx="7323">
                  <c:v>7.3229999999999977</c:v>
                </c:pt>
                <c:pt idx="7324">
                  <c:v>7.3239999999999981</c:v>
                </c:pt>
                <c:pt idx="7325">
                  <c:v>7.3249999999999966</c:v>
                </c:pt>
                <c:pt idx="7326">
                  <c:v>7.3259999999999978</c:v>
                </c:pt>
                <c:pt idx="7327">
                  <c:v>7.3269999999999982</c:v>
                </c:pt>
                <c:pt idx="7328">
                  <c:v>7.3279999999999976</c:v>
                </c:pt>
                <c:pt idx="7329">
                  <c:v>7.328999999999998</c:v>
                </c:pt>
                <c:pt idx="7330">
                  <c:v>7.33</c:v>
                </c:pt>
                <c:pt idx="7331">
                  <c:v>7.3310000000000004</c:v>
                </c:pt>
                <c:pt idx="7332">
                  <c:v>7.3319999999999999</c:v>
                </c:pt>
                <c:pt idx="7333">
                  <c:v>7.3330000000000002</c:v>
                </c:pt>
                <c:pt idx="7334">
                  <c:v>7.3339999999999996</c:v>
                </c:pt>
                <c:pt idx="7335">
                  <c:v>7.335</c:v>
                </c:pt>
                <c:pt idx="7336">
                  <c:v>7.3360000000000003</c:v>
                </c:pt>
                <c:pt idx="7337">
                  <c:v>7.3369999999999997</c:v>
                </c:pt>
                <c:pt idx="7338">
                  <c:v>7.3380000000000001</c:v>
                </c:pt>
                <c:pt idx="7339">
                  <c:v>7.3390000000000004</c:v>
                </c:pt>
                <c:pt idx="7340">
                  <c:v>7.34</c:v>
                </c:pt>
                <c:pt idx="7341">
                  <c:v>7.3410000000000002</c:v>
                </c:pt>
                <c:pt idx="7342">
                  <c:v>7.3419999999999996</c:v>
                </c:pt>
                <c:pt idx="7343">
                  <c:v>7.343</c:v>
                </c:pt>
                <c:pt idx="7344">
                  <c:v>7.3439999999999976</c:v>
                </c:pt>
                <c:pt idx="7345">
                  <c:v>7.344999999999998</c:v>
                </c:pt>
                <c:pt idx="7346">
                  <c:v>7.3460000000000001</c:v>
                </c:pt>
                <c:pt idx="7347">
                  <c:v>7.3469999999999986</c:v>
                </c:pt>
                <c:pt idx="7348">
                  <c:v>7.3479999999999981</c:v>
                </c:pt>
                <c:pt idx="7349">
                  <c:v>7.3490000000000002</c:v>
                </c:pt>
                <c:pt idx="7350">
                  <c:v>7.35</c:v>
                </c:pt>
                <c:pt idx="7351">
                  <c:v>7.351</c:v>
                </c:pt>
                <c:pt idx="7352">
                  <c:v>7.3519999999999976</c:v>
                </c:pt>
                <c:pt idx="7353">
                  <c:v>7.352999999999998</c:v>
                </c:pt>
                <c:pt idx="7354">
                  <c:v>7.3539999999999983</c:v>
                </c:pt>
                <c:pt idx="7355">
                  <c:v>7.3549999999999978</c:v>
                </c:pt>
                <c:pt idx="7356">
                  <c:v>7.3559999999999981</c:v>
                </c:pt>
                <c:pt idx="7357">
                  <c:v>7.3569999999999984</c:v>
                </c:pt>
                <c:pt idx="7358">
                  <c:v>7.3579999999999979</c:v>
                </c:pt>
                <c:pt idx="7359">
                  <c:v>7.359</c:v>
                </c:pt>
                <c:pt idx="7360">
                  <c:v>7.3599999999999977</c:v>
                </c:pt>
                <c:pt idx="7361">
                  <c:v>7.360999999999998</c:v>
                </c:pt>
                <c:pt idx="7362">
                  <c:v>7.3619999999999983</c:v>
                </c:pt>
                <c:pt idx="7363">
                  <c:v>7.3629999999999978</c:v>
                </c:pt>
                <c:pt idx="7364">
                  <c:v>7.3639999999999981</c:v>
                </c:pt>
                <c:pt idx="7365">
                  <c:v>7.3649999999999967</c:v>
                </c:pt>
                <c:pt idx="7366">
                  <c:v>7.3659999999999979</c:v>
                </c:pt>
                <c:pt idx="7367">
                  <c:v>7.3669999999999982</c:v>
                </c:pt>
                <c:pt idx="7368">
                  <c:v>7.3679999999999977</c:v>
                </c:pt>
                <c:pt idx="7369">
                  <c:v>7.368999999999998</c:v>
                </c:pt>
                <c:pt idx="7370">
                  <c:v>7.37</c:v>
                </c:pt>
                <c:pt idx="7371">
                  <c:v>7.3710000000000004</c:v>
                </c:pt>
                <c:pt idx="7372">
                  <c:v>7.3719999999999999</c:v>
                </c:pt>
                <c:pt idx="7373">
                  <c:v>7.3730000000000002</c:v>
                </c:pt>
                <c:pt idx="7374">
                  <c:v>7.3739999999999997</c:v>
                </c:pt>
                <c:pt idx="7375">
                  <c:v>7.375</c:v>
                </c:pt>
                <c:pt idx="7376">
                  <c:v>7.3760000000000003</c:v>
                </c:pt>
                <c:pt idx="7377">
                  <c:v>7.3769999999999998</c:v>
                </c:pt>
                <c:pt idx="7378">
                  <c:v>7.3780000000000001</c:v>
                </c:pt>
                <c:pt idx="7379">
                  <c:v>7.3789999999999996</c:v>
                </c:pt>
                <c:pt idx="7380">
                  <c:v>7.38</c:v>
                </c:pt>
                <c:pt idx="7381">
                  <c:v>7.3810000000000002</c:v>
                </c:pt>
                <c:pt idx="7382">
                  <c:v>7.3819999999999997</c:v>
                </c:pt>
                <c:pt idx="7383">
                  <c:v>7.383</c:v>
                </c:pt>
                <c:pt idx="7384">
                  <c:v>7.3839999999999986</c:v>
                </c:pt>
                <c:pt idx="7385">
                  <c:v>7.384999999999998</c:v>
                </c:pt>
                <c:pt idx="7386">
                  <c:v>7.3860000000000001</c:v>
                </c:pt>
                <c:pt idx="7387">
                  <c:v>7.3869999999999996</c:v>
                </c:pt>
                <c:pt idx="7388">
                  <c:v>7.3879999999999981</c:v>
                </c:pt>
                <c:pt idx="7389">
                  <c:v>7.3890000000000002</c:v>
                </c:pt>
                <c:pt idx="7390">
                  <c:v>7.39</c:v>
                </c:pt>
                <c:pt idx="7391">
                  <c:v>7.391</c:v>
                </c:pt>
                <c:pt idx="7392">
                  <c:v>7.3919999999999986</c:v>
                </c:pt>
                <c:pt idx="7393">
                  <c:v>7.392999999999998</c:v>
                </c:pt>
                <c:pt idx="7394">
                  <c:v>7.3939999999999984</c:v>
                </c:pt>
                <c:pt idx="7395">
                  <c:v>7.3949999999999978</c:v>
                </c:pt>
                <c:pt idx="7396">
                  <c:v>7.3959999999999981</c:v>
                </c:pt>
                <c:pt idx="7397">
                  <c:v>7.3969999999999976</c:v>
                </c:pt>
                <c:pt idx="7398">
                  <c:v>7.3979999999999979</c:v>
                </c:pt>
                <c:pt idx="7399">
                  <c:v>7.399</c:v>
                </c:pt>
                <c:pt idx="7400">
                  <c:v>7.4</c:v>
                </c:pt>
                <c:pt idx="7401">
                  <c:v>7.4009999999999998</c:v>
                </c:pt>
                <c:pt idx="7402">
                  <c:v>7.4020000000000001</c:v>
                </c:pt>
                <c:pt idx="7403">
                  <c:v>7.4029999999999996</c:v>
                </c:pt>
                <c:pt idx="7404">
                  <c:v>7.4039999999999999</c:v>
                </c:pt>
                <c:pt idx="7405">
                  <c:v>7.4050000000000002</c:v>
                </c:pt>
                <c:pt idx="7406">
                  <c:v>7.4059999999999997</c:v>
                </c:pt>
                <c:pt idx="7407">
                  <c:v>7.407</c:v>
                </c:pt>
                <c:pt idx="7408">
                  <c:v>7.4080000000000004</c:v>
                </c:pt>
                <c:pt idx="7409">
                  <c:v>7.4089999999999998</c:v>
                </c:pt>
                <c:pt idx="7410">
                  <c:v>7.41</c:v>
                </c:pt>
                <c:pt idx="7411">
                  <c:v>7.4109999999999996</c:v>
                </c:pt>
                <c:pt idx="7412">
                  <c:v>7.4119999999999999</c:v>
                </c:pt>
                <c:pt idx="7413">
                  <c:v>7.4130000000000003</c:v>
                </c:pt>
                <c:pt idx="7414">
                  <c:v>7.4139999999999997</c:v>
                </c:pt>
                <c:pt idx="7415">
                  <c:v>7.415</c:v>
                </c:pt>
                <c:pt idx="7416">
                  <c:v>7.4160000000000004</c:v>
                </c:pt>
                <c:pt idx="7417">
                  <c:v>7.4169999999999998</c:v>
                </c:pt>
                <c:pt idx="7418">
                  <c:v>7.4180000000000001</c:v>
                </c:pt>
                <c:pt idx="7419">
                  <c:v>7.4189999999999996</c:v>
                </c:pt>
                <c:pt idx="7420">
                  <c:v>7.42</c:v>
                </c:pt>
                <c:pt idx="7421">
                  <c:v>7.4210000000000003</c:v>
                </c:pt>
                <c:pt idx="7422">
                  <c:v>7.4219999999999997</c:v>
                </c:pt>
                <c:pt idx="7423">
                  <c:v>7.423</c:v>
                </c:pt>
                <c:pt idx="7424">
                  <c:v>7.4239999999999986</c:v>
                </c:pt>
                <c:pt idx="7425">
                  <c:v>7.424999999999998</c:v>
                </c:pt>
                <c:pt idx="7426">
                  <c:v>7.4260000000000002</c:v>
                </c:pt>
                <c:pt idx="7427">
                  <c:v>7.4269999999999996</c:v>
                </c:pt>
                <c:pt idx="7428">
                  <c:v>7.4279999999999982</c:v>
                </c:pt>
                <c:pt idx="7429">
                  <c:v>7.4290000000000003</c:v>
                </c:pt>
                <c:pt idx="7430">
                  <c:v>7.43</c:v>
                </c:pt>
                <c:pt idx="7431">
                  <c:v>7.431</c:v>
                </c:pt>
                <c:pt idx="7432">
                  <c:v>7.4320000000000004</c:v>
                </c:pt>
                <c:pt idx="7433">
                  <c:v>7.4329999999999998</c:v>
                </c:pt>
                <c:pt idx="7434">
                  <c:v>7.4340000000000002</c:v>
                </c:pt>
                <c:pt idx="7435">
                  <c:v>7.4349999999999996</c:v>
                </c:pt>
                <c:pt idx="7436">
                  <c:v>7.4359999999999999</c:v>
                </c:pt>
                <c:pt idx="7437">
                  <c:v>7.4370000000000003</c:v>
                </c:pt>
                <c:pt idx="7438">
                  <c:v>7.4379999999999997</c:v>
                </c:pt>
                <c:pt idx="7439">
                  <c:v>7.4390000000000001</c:v>
                </c:pt>
                <c:pt idx="7440">
                  <c:v>7.44</c:v>
                </c:pt>
                <c:pt idx="7441">
                  <c:v>7.4409999999999998</c:v>
                </c:pt>
                <c:pt idx="7442">
                  <c:v>7.4420000000000002</c:v>
                </c:pt>
                <c:pt idx="7443">
                  <c:v>7.4429999999999996</c:v>
                </c:pt>
                <c:pt idx="7444">
                  <c:v>7.444</c:v>
                </c:pt>
                <c:pt idx="7445">
                  <c:v>7.4450000000000003</c:v>
                </c:pt>
                <c:pt idx="7446">
                  <c:v>7.4459999999999997</c:v>
                </c:pt>
                <c:pt idx="7447">
                  <c:v>7.4470000000000001</c:v>
                </c:pt>
                <c:pt idx="7448">
                  <c:v>7.4480000000000004</c:v>
                </c:pt>
                <c:pt idx="7449">
                  <c:v>7.4489999999999998</c:v>
                </c:pt>
                <c:pt idx="7450">
                  <c:v>7.45</c:v>
                </c:pt>
                <c:pt idx="7451">
                  <c:v>7.4509999999999996</c:v>
                </c:pt>
                <c:pt idx="7452">
                  <c:v>7.452</c:v>
                </c:pt>
                <c:pt idx="7453">
                  <c:v>7.4530000000000003</c:v>
                </c:pt>
                <c:pt idx="7454">
                  <c:v>7.4539999999999997</c:v>
                </c:pt>
                <c:pt idx="7455">
                  <c:v>7.4550000000000001</c:v>
                </c:pt>
                <c:pt idx="7456">
                  <c:v>7.4560000000000004</c:v>
                </c:pt>
                <c:pt idx="7457">
                  <c:v>7.4569999999999999</c:v>
                </c:pt>
                <c:pt idx="7458">
                  <c:v>7.4580000000000002</c:v>
                </c:pt>
                <c:pt idx="7459">
                  <c:v>7.4589999999999996</c:v>
                </c:pt>
                <c:pt idx="7460">
                  <c:v>7.46</c:v>
                </c:pt>
                <c:pt idx="7461">
                  <c:v>7.4610000000000003</c:v>
                </c:pt>
                <c:pt idx="7462">
                  <c:v>7.4619999999999997</c:v>
                </c:pt>
                <c:pt idx="7463">
                  <c:v>7.4630000000000001</c:v>
                </c:pt>
                <c:pt idx="7464">
                  <c:v>7.4639999999999986</c:v>
                </c:pt>
                <c:pt idx="7465">
                  <c:v>7.4649999999999981</c:v>
                </c:pt>
                <c:pt idx="7466">
                  <c:v>7.4660000000000002</c:v>
                </c:pt>
                <c:pt idx="7467">
                  <c:v>7.4669999999999996</c:v>
                </c:pt>
                <c:pt idx="7468">
                  <c:v>7.468</c:v>
                </c:pt>
                <c:pt idx="7469">
                  <c:v>7.4690000000000003</c:v>
                </c:pt>
                <c:pt idx="7470">
                  <c:v>7.47</c:v>
                </c:pt>
                <c:pt idx="7471">
                  <c:v>7.4710000000000001</c:v>
                </c:pt>
                <c:pt idx="7472">
                  <c:v>7.4720000000000004</c:v>
                </c:pt>
                <c:pt idx="7473">
                  <c:v>7.4729999999999999</c:v>
                </c:pt>
                <c:pt idx="7474">
                  <c:v>7.4740000000000002</c:v>
                </c:pt>
                <c:pt idx="7475">
                  <c:v>7.4749999999999996</c:v>
                </c:pt>
                <c:pt idx="7476">
                  <c:v>7.476</c:v>
                </c:pt>
                <c:pt idx="7477">
                  <c:v>7.4770000000000003</c:v>
                </c:pt>
                <c:pt idx="7478">
                  <c:v>7.4779999999999998</c:v>
                </c:pt>
                <c:pt idx="7479">
                  <c:v>7.4790000000000001</c:v>
                </c:pt>
                <c:pt idx="7480">
                  <c:v>7.48</c:v>
                </c:pt>
                <c:pt idx="7481">
                  <c:v>7.4809999999999999</c:v>
                </c:pt>
                <c:pt idx="7482">
                  <c:v>7.4820000000000002</c:v>
                </c:pt>
                <c:pt idx="7483">
                  <c:v>7.4829999999999997</c:v>
                </c:pt>
                <c:pt idx="7484">
                  <c:v>7.484</c:v>
                </c:pt>
                <c:pt idx="7485">
                  <c:v>7.4850000000000003</c:v>
                </c:pt>
                <c:pt idx="7486">
                  <c:v>7.4859999999999998</c:v>
                </c:pt>
                <c:pt idx="7487">
                  <c:v>7.4870000000000001</c:v>
                </c:pt>
                <c:pt idx="7488">
                  <c:v>7.4880000000000004</c:v>
                </c:pt>
                <c:pt idx="7489">
                  <c:v>7.4889999999999999</c:v>
                </c:pt>
                <c:pt idx="7490">
                  <c:v>7.49</c:v>
                </c:pt>
                <c:pt idx="7491">
                  <c:v>7.4909999999999997</c:v>
                </c:pt>
                <c:pt idx="7492">
                  <c:v>7.492</c:v>
                </c:pt>
                <c:pt idx="7493">
                  <c:v>7.4930000000000003</c:v>
                </c:pt>
                <c:pt idx="7494">
                  <c:v>7.4939999999999998</c:v>
                </c:pt>
                <c:pt idx="7495">
                  <c:v>7.4950000000000001</c:v>
                </c:pt>
                <c:pt idx="7496">
                  <c:v>7.4960000000000004</c:v>
                </c:pt>
                <c:pt idx="7497">
                  <c:v>7.4969999999999999</c:v>
                </c:pt>
                <c:pt idx="7498">
                  <c:v>7.4980000000000002</c:v>
                </c:pt>
                <c:pt idx="7499">
                  <c:v>7.4989999999999997</c:v>
                </c:pt>
                <c:pt idx="7500">
                  <c:v>7.5</c:v>
                </c:pt>
                <c:pt idx="7501">
                  <c:v>7.5010000000000003</c:v>
                </c:pt>
                <c:pt idx="7502">
                  <c:v>7.5019999999999998</c:v>
                </c:pt>
                <c:pt idx="7503">
                  <c:v>7.5030000000000001</c:v>
                </c:pt>
                <c:pt idx="7504">
                  <c:v>7.5039999999999996</c:v>
                </c:pt>
                <c:pt idx="7505">
                  <c:v>7.5049999999999981</c:v>
                </c:pt>
                <c:pt idx="7506">
                  <c:v>7.5060000000000002</c:v>
                </c:pt>
                <c:pt idx="7507">
                  <c:v>7.5069999999999997</c:v>
                </c:pt>
                <c:pt idx="7508">
                  <c:v>7.508</c:v>
                </c:pt>
                <c:pt idx="7509">
                  <c:v>7.5090000000000003</c:v>
                </c:pt>
                <c:pt idx="7510">
                  <c:v>7.51</c:v>
                </c:pt>
                <c:pt idx="7511">
                  <c:v>7.5110000000000001</c:v>
                </c:pt>
                <c:pt idx="7512">
                  <c:v>7.5119999999999996</c:v>
                </c:pt>
                <c:pt idx="7513">
                  <c:v>7.5129999999999981</c:v>
                </c:pt>
                <c:pt idx="7514">
                  <c:v>7.5139999999999976</c:v>
                </c:pt>
                <c:pt idx="7515">
                  <c:v>7.5149999999999979</c:v>
                </c:pt>
                <c:pt idx="7516">
                  <c:v>7.516</c:v>
                </c:pt>
                <c:pt idx="7517">
                  <c:v>7.5169999999999986</c:v>
                </c:pt>
                <c:pt idx="7518">
                  <c:v>7.517999999999998</c:v>
                </c:pt>
                <c:pt idx="7519">
                  <c:v>7.5190000000000001</c:v>
                </c:pt>
                <c:pt idx="7520">
                  <c:v>7.52</c:v>
                </c:pt>
                <c:pt idx="7521">
                  <c:v>7.5209999999999981</c:v>
                </c:pt>
                <c:pt idx="7522">
                  <c:v>7.5219999999999976</c:v>
                </c:pt>
                <c:pt idx="7523">
                  <c:v>7.5229999999999979</c:v>
                </c:pt>
                <c:pt idx="7524">
                  <c:v>7.5239999999999982</c:v>
                </c:pt>
                <c:pt idx="7525">
                  <c:v>7.5249999999999977</c:v>
                </c:pt>
                <c:pt idx="7526">
                  <c:v>7.525999999999998</c:v>
                </c:pt>
                <c:pt idx="7527">
                  <c:v>7.5269999999999984</c:v>
                </c:pt>
                <c:pt idx="7528">
                  <c:v>7.5279999999999978</c:v>
                </c:pt>
                <c:pt idx="7529">
                  <c:v>7.5289999999999981</c:v>
                </c:pt>
                <c:pt idx="7530">
                  <c:v>7.53</c:v>
                </c:pt>
                <c:pt idx="7531">
                  <c:v>7.5309999999999997</c:v>
                </c:pt>
                <c:pt idx="7532">
                  <c:v>7.532</c:v>
                </c:pt>
                <c:pt idx="7533">
                  <c:v>7.5330000000000004</c:v>
                </c:pt>
                <c:pt idx="7534">
                  <c:v>7.5339999999999998</c:v>
                </c:pt>
                <c:pt idx="7535">
                  <c:v>7.5350000000000001</c:v>
                </c:pt>
                <c:pt idx="7536">
                  <c:v>7.5359999999999996</c:v>
                </c:pt>
                <c:pt idx="7537">
                  <c:v>7.5369999999999999</c:v>
                </c:pt>
                <c:pt idx="7538">
                  <c:v>7.5380000000000003</c:v>
                </c:pt>
                <c:pt idx="7539">
                  <c:v>7.5389999999999997</c:v>
                </c:pt>
                <c:pt idx="7540">
                  <c:v>7.54</c:v>
                </c:pt>
                <c:pt idx="7541">
                  <c:v>7.5410000000000004</c:v>
                </c:pt>
                <c:pt idx="7542">
                  <c:v>7.5419999999999998</c:v>
                </c:pt>
                <c:pt idx="7543">
                  <c:v>7.5430000000000001</c:v>
                </c:pt>
                <c:pt idx="7544">
                  <c:v>7.5439999999999996</c:v>
                </c:pt>
                <c:pt idx="7545">
                  <c:v>7.5449999999999982</c:v>
                </c:pt>
                <c:pt idx="7546">
                  <c:v>7.5460000000000003</c:v>
                </c:pt>
                <c:pt idx="7547">
                  <c:v>7.5469999999999997</c:v>
                </c:pt>
                <c:pt idx="7548">
                  <c:v>7.548</c:v>
                </c:pt>
                <c:pt idx="7549">
                  <c:v>7.5490000000000004</c:v>
                </c:pt>
                <c:pt idx="7550">
                  <c:v>7.55</c:v>
                </c:pt>
                <c:pt idx="7551">
                  <c:v>7.5510000000000002</c:v>
                </c:pt>
                <c:pt idx="7552">
                  <c:v>7.5519999999999996</c:v>
                </c:pt>
                <c:pt idx="7553">
                  <c:v>7.5529999999999982</c:v>
                </c:pt>
                <c:pt idx="7554">
                  <c:v>7.5539999999999976</c:v>
                </c:pt>
                <c:pt idx="7555">
                  <c:v>7.5549999999999979</c:v>
                </c:pt>
                <c:pt idx="7556">
                  <c:v>7.556</c:v>
                </c:pt>
                <c:pt idx="7557">
                  <c:v>7.5569999999999986</c:v>
                </c:pt>
                <c:pt idx="7558">
                  <c:v>7.5579999999999981</c:v>
                </c:pt>
                <c:pt idx="7559">
                  <c:v>7.5590000000000002</c:v>
                </c:pt>
                <c:pt idx="7560">
                  <c:v>7.56</c:v>
                </c:pt>
                <c:pt idx="7561">
                  <c:v>7.5609999999999982</c:v>
                </c:pt>
                <c:pt idx="7562">
                  <c:v>7.5619999999999976</c:v>
                </c:pt>
                <c:pt idx="7563">
                  <c:v>7.5629999999999979</c:v>
                </c:pt>
                <c:pt idx="7564">
                  <c:v>7.5639999999999983</c:v>
                </c:pt>
                <c:pt idx="7565">
                  <c:v>7.5649999999999977</c:v>
                </c:pt>
                <c:pt idx="7566">
                  <c:v>7.5659999999999981</c:v>
                </c:pt>
                <c:pt idx="7567">
                  <c:v>7.5669999999999984</c:v>
                </c:pt>
                <c:pt idx="7568">
                  <c:v>7.5679999999999978</c:v>
                </c:pt>
                <c:pt idx="7569">
                  <c:v>7.569</c:v>
                </c:pt>
                <c:pt idx="7570">
                  <c:v>7.57</c:v>
                </c:pt>
                <c:pt idx="7571">
                  <c:v>7.5709999999999997</c:v>
                </c:pt>
                <c:pt idx="7572">
                  <c:v>7.5720000000000001</c:v>
                </c:pt>
                <c:pt idx="7573">
                  <c:v>7.5730000000000004</c:v>
                </c:pt>
                <c:pt idx="7574">
                  <c:v>7.5739999999999998</c:v>
                </c:pt>
                <c:pt idx="7575">
                  <c:v>7.5750000000000002</c:v>
                </c:pt>
                <c:pt idx="7576">
                  <c:v>7.5759999999999996</c:v>
                </c:pt>
                <c:pt idx="7577">
                  <c:v>7.577</c:v>
                </c:pt>
                <c:pt idx="7578">
                  <c:v>7.5780000000000003</c:v>
                </c:pt>
                <c:pt idx="7579">
                  <c:v>7.5789999999999997</c:v>
                </c:pt>
                <c:pt idx="7580">
                  <c:v>7.58</c:v>
                </c:pt>
                <c:pt idx="7581">
                  <c:v>7.5810000000000004</c:v>
                </c:pt>
                <c:pt idx="7582">
                  <c:v>7.5819999999999999</c:v>
                </c:pt>
                <c:pt idx="7583">
                  <c:v>7.5830000000000002</c:v>
                </c:pt>
                <c:pt idx="7584">
                  <c:v>7.5839999999999996</c:v>
                </c:pt>
                <c:pt idx="7585">
                  <c:v>7.585</c:v>
                </c:pt>
                <c:pt idx="7586">
                  <c:v>7.5860000000000003</c:v>
                </c:pt>
                <c:pt idx="7587">
                  <c:v>7.5869999999999997</c:v>
                </c:pt>
                <c:pt idx="7588">
                  <c:v>7.5880000000000001</c:v>
                </c:pt>
                <c:pt idx="7589">
                  <c:v>7.5890000000000004</c:v>
                </c:pt>
                <c:pt idx="7590">
                  <c:v>7.59</c:v>
                </c:pt>
                <c:pt idx="7591">
                  <c:v>7.5910000000000002</c:v>
                </c:pt>
                <c:pt idx="7592">
                  <c:v>7.5919999999999996</c:v>
                </c:pt>
                <c:pt idx="7593">
                  <c:v>7.593</c:v>
                </c:pt>
                <c:pt idx="7594">
                  <c:v>7.5939999999999994</c:v>
                </c:pt>
                <c:pt idx="7595">
                  <c:v>7.594999999999998</c:v>
                </c:pt>
                <c:pt idx="7596">
                  <c:v>7.5960000000000001</c:v>
                </c:pt>
                <c:pt idx="7597">
                  <c:v>7.5970000000000004</c:v>
                </c:pt>
                <c:pt idx="7598">
                  <c:v>7.5979999999999981</c:v>
                </c:pt>
                <c:pt idx="7599">
                  <c:v>7.5990000000000002</c:v>
                </c:pt>
                <c:pt idx="7600">
                  <c:v>7.6</c:v>
                </c:pt>
                <c:pt idx="7601">
                  <c:v>7.601</c:v>
                </c:pt>
                <c:pt idx="7602">
                  <c:v>7.6019999999999976</c:v>
                </c:pt>
                <c:pt idx="7603">
                  <c:v>7.602999999999998</c:v>
                </c:pt>
                <c:pt idx="7604">
                  <c:v>7.6039999999999983</c:v>
                </c:pt>
                <c:pt idx="7605">
                  <c:v>7.6049999999999978</c:v>
                </c:pt>
                <c:pt idx="7606">
                  <c:v>7.6059999999999981</c:v>
                </c:pt>
                <c:pt idx="7607">
                  <c:v>7.6069999999999984</c:v>
                </c:pt>
                <c:pt idx="7608">
                  <c:v>7.6079999999999979</c:v>
                </c:pt>
                <c:pt idx="7609">
                  <c:v>7.609</c:v>
                </c:pt>
                <c:pt idx="7610">
                  <c:v>7.6099999999999977</c:v>
                </c:pt>
                <c:pt idx="7611">
                  <c:v>7.610999999999998</c:v>
                </c:pt>
                <c:pt idx="7612">
                  <c:v>7.6119999999999983</c:v>
                </c:pt>
                <c:pt idx="7613">
                  <c:v>7.6129999999999978</c:v>
                </c:pt>
                <c:pt idx="7614">
                  <c:v>7.6139999999999981</c:v>
                </c:pt>
                <c:pt idx="7615">
                  <c:v>7.6149999999999967</c:v>
                </c:pt>
                <c:pt idx="7616">
                  <c:v>7.6159999999999979</c:v>
                </c:pt>
                <c:pt idx="7617">
                  <c:v>7.6169999999999982</c:v>
                </c:pt>
                <c:pt idx="7618">
                  <c:v>7.6179999999999977</c:v>
                </c:pt>
                <c:pt idx="7619">
                  <c:v>7.618999999999998</c:v>
                </c:pt>
                <c:pt idx="7620">
                  <c:v>7.6199999999999983</c:v>
                </c:pt>
                <c:pt idx="7621">
                  <c:v>7.6209999999999978</c:v>
                </c:pt>
                <c:pt idx="7622">
                  <c:v>7.6219999999999981</c:v>
                </c:pt>
                <c:pt idx="7623">
                  <c:v>7.6229999999999967</c:v>
                </c:pt>
                <c:pt idx="7624">
                  <c:v>7.6239999999999979</c:v>
                </c:pt>
                <c:pt idx="7625">
                  <c:v>7.6249999999999973</c:v>
                </c:pt>
                <c:pt idx="7626">
                  <c:v>7.6259999999999977</c:v>
                </c:pt>
                <c:pt idx="7627">
                  <c:v>7.626999999999998</c:v>
                </c:pt>
                <c:pt idx="7628">
                  <c:v>7.6279999999999966</c:v>
                </c:pt>
                <c:pt idx="7629">
                  <c:v>7.6289999999999978</c:v>
                </c:pt>
                <c:pt idx="7630">
                  <c:v>7.63</c:v>
                </c:pt>
                <c:pt idx="7631">
                  <c:v>7.6310000000000002</c:v>
                </c:pt>
                <c:pt idx="7632">
                  <c:v>7.6319999999999997</c:v>
                </c:pt>
                <c:pt idx="7633">
                  <c:v>7.633</c:v>
                </c:pt>
                <c:pt idx="7634">
                  <c:v>7.6339999999999977</c:v>
                </c:pt>
                <c:pt idx="7635">
                  <c:v>7.634999999999998</c:v>
                </c:pt>
                <c:pt idx="7636">
                  <c:v>7.6360000000000001</c:v>
                </c:pt>
                <c:pt idx="7637">
                  <c:v>7.6369999999999987</c:v>
                </c:pt>
                <c:pt idx="7638">
                  <c:v>7.6379999999999981</c:v>
                </c:pt>
                <c:pt idx="7639">
                  <c:v>7.6390000000000002</c:v>
                </c:pt>
                <c:pt idx="7640">
                  <c:v>7.64</c:v>
                </c:pt>
                <c:pt idx="7641">
                  <c:v>7.641</c:v>
                </c:pt>
                <c:pt idx="7642">
                  <c:v>7.6419999999999977</c:v>
                </c:pt>
                <c:pt idx="7643">
                  <c:v>7.642999999999998</c:v>
                </c:pt>
                <c:pt idx="7644">
                  <c:v>7.6439999999999984</c:v>
                </c:pt>
                <c:pt idx="7645">
                  <c:v>7.6449999999999978</c:v>
                </c:pt>
                <c:pt idx="7646">
                  <c:v>7.6459999999999981</c:v>
                </c:pt>
                <c:pt idx="7647">
                  <c:v>7.6469999999999976</c:v>
                </c:pt>
                <c:pt idx="7648">
                  <c:v>7.6479999999999979</c:v>
                </c:pt>
                <c:pt idx="7649">
                  <c:v>7.649</c:v>
                </c:pt>
                <c:pt idx="7650">
                  <c:v>7.6499999999999977</c:v>
                </c:pt>
                <c:pt idx="7651">
                  <c:v>7.650999999999998</c:v>
                </c:pt>
                <c:pt idx="7652">
                  <c:v>7.6519999999999984</c:v>
                </c:pt>
                <c:pt idx="7653">
                  <c:v>7.6529999999999978</c:v>
                </c:pt>
                <c:pt idx="7654">
                  <c:v>7.6539999999999981</c:v>
                </c:pt>
                <c:pt idx="7655">
                  <c:v>7.6549999999999967</c:v>
                </c:pt>
                <c:pt idx="7656">
                  <c:v>7.6559999999999979</c:v>
                </c:pt>
                <c:pt idx="7657">
                  <c:v>7.6569999999999983</c:v>
                </c:pt>
                <c:pt idx="7658">
                  <c:v>7.6579999999999977</c:v>
                </c:pt>
                <c:pt idx="7659">
                  <c:v>7.658999999999998</c:v>
                </c:pt>
                <c:pt idx="7660">
                  <c:v>7.6599999999999984</c:v>
                </c:pt>
                <c:pt idx="7661">
                  <c:v>7.6609999999999978</c:v>
                </c:pt>
                <c:pt idx="7662">
                  <c:v>7.6619999999999981</c:v>
                </c:pt>
                <c:pt idx="7663">
                  <c:v>7.6629999999999967</c:v>
                </c:pt>
                <c:pt idx="7664">
                  <c:v>7.6639999999999979</c:v>
                </c:pt>
                <c:pt idx="7665">
                  <c:v>7.6649999999999974</c:v>
                </c:pt>
                <c:pt idx="7666">
                  <c:v>7.6659999999999977</c:v>
                </c:pt>
                <c:pt idx="7667">
                  <c:v>7.666999999999998</c:v>
                </c:pt>
                <c:pt idx="7668">
                  <c:v>7.6679999999999966</c:v>
                </c:pt>
                <c:pt idx="7669">
                  <c:v>7.6689999999999978</c:v>
                </c:pt>
                <c:pt idx="7670">
                  <c:v>7.67</c:v>
                </c:pt>
                <c:pt idx="7671">
                  <c:v>7.6710000000000003</c:v>
                </c:pt>
                <c:pt idx="7672">
                  <c:v>7.6719999999999997</c:v>
                </c:pt>
                <c:pt idx="7673">
                  <c:v>7.673</c:v>
                </c:pt>
                <c:pt idx="7674">
                  <c:v>7.6739999999999986</c:v>
                </c:pt>
                <c:pt idx="7675">
                  <c:v>7.674999999999998</c:v>
                </c:pt>
                <c:pt idx="7676">
                  <c:v>7.6760000000000002</c:v>
                </c:pt>
                <c:pt idx="7677">
                  <c:v>7.6769999999999996</c:v>
                </c:pt>
                <c:pt idx="7678">
                  <c:v>7.6779999999999982</c:v>
                </c:pt>
                <c:pt idx="7679">
                  <c:v>7.6790000000000003</c:v>
                </c:pt>
                <c:pt idx="7680">
                  <c:v>7.68</c:v>
                </c:pt>
                <c:pt idx="7681">
                  <c:v>7.681</c:v>
                </c:pt>
                <c:pt idx="7682">
                  <c:v>7.6819999999999986</c:v>
                </c:pt>
                <c:pt idx="7683">
                  <c:v>7.6829999999999981</c:v>
                </c:pt>
                <c:pt idx="7684">
                  <c:v>7.6839999999999984</c:v>
                </c:pt>
                <c:pt idx="7685">
                  <c:v>7.6849999999999978</c:v>
                </c:pt>
                <c:pt idx="7686">
                  <c:v>7.6859999999999982</c:v>
                </c:pt>
                <c:pt idx="7687">
                  <c:v>7.6869999999999976</c:v>
                </c:pt>
                <c:pt idx="7688">
                  <c:v>7.6879999999999979</c:v>
                </c:pt>
                <c:pt idx="7689">
                  <c:v>7.6890000000000001</c:v>
                </c:pt>
                <c:pt idx="7690">
                  <c:v>7.6899999999999986</c:v>
                </c:pt>
                <c:pt idx="7691">
                  <c:v>7.6909999999999981</c:v>
                </c:pt>
                <c:pt idx="7692">
                  <c:v>7.6919999999999984</c:v>
                </c:pt>
                <c:pt idx="7693">
                  <c:v>7.6929999999999978</c:v>
                </c:pt>
                <c:pt idx="7694">
                  <c:v>7.6939999999999982</c:v>
                </c:pt>
                <c:pt idx="7695">
                  <c:v>7.6949999999999976</c:v>
                </c:pt>
                <c:pt idx="7696">
                  <c:v>7.695999999999998</c:v>
                </c:pt>
                <c:pt idx="7697">
                  <c:v>7.6969999999999983</c:v>
                </c:pt>
                <c:pt idx="7698">
                  <c:v>7.6979999999999977</c:v>
                </c:pt>
                <c:pt idx="7699">
                  <c:v>7.6989999999999981</c:v>
                </c:pt>
                <c:pt idx="7700">
                  <c:v>7.7</c:v>
                </c:pt>
                <c:pt idx="7701">
                  <c:v>7.7009999999999996</c:v>
                </c:pt>
                <c:pt idx="7702">
                  <c:v>7.702</c:v>
                </c:pt>
                <c:pt idx="7703">
                  <c:v>7.7030000000000003</c:v>
                </c:pt>
                <c:pt idx="7704">
                  <c:v>7.7039999999999997</c:v>
                </c:pt>
                <c:pt idx="7705">
                  <c:v>7.7050000000000001</c:v>
                </c:pt>
                <c:pt idx="7706">
                  <c:v>7.7060000000000004</c:v>
                </c:pt>
                <c:pt idx="7707">
                  <c:v>7.7069999999999999</c:v>
                </c:pt>
                <c:pt idx="7708">
                  <c:v>7.7080000000000002</c:v>
                </c:pt>
                <c:pt idx="7709">
                  <c:v>7.7089999999999996</c:v>
                </c:pt>
                <c:pt idx="7710">
                  <c:v>7.71</c:v>
                </c:pt>
                <c:pt idx="7711">
                  <c:v>7.7110000000000003</c:v>
                </c:pt>
                <c:pt idx="7712">
                  <c:v>7.7119999999999997</c:v>
                </c:pt>
                <c:pt idx="7713">
                  <c:v>7.7130000000000001</c:v>
                </c:pt>
                <c:pt idx="7714">
                  <c:v>7.7139999999999986</c:v>
                </c:pt>
                <c:pt idx="7715">
                  <c:v>7.7149999999999981</c:v>
                </c:pt>
                <c:pt idx="7716">
                  <c:v>7.7160000000000002</c:v>
                </c:pt>
                <c:pt idx="7717">
                  <c:v>7.7169999999999996</c:v>
                </c:pt>
                <c:pt idx="7718">
                  <c:v>7.718</c:v>
                </c:pt>
                <c:pt idx="7719">
                  <c:v>7.7190000000000003</c:v>
                </c:pt>
                <c:pt idx="7720">
                  <c:v>7.72</c:v>
                </c:pt>
                <c:pt idx="7721">
                  <c:v>7.7210000000000001</c:v>
                </c:pt>
                <c:pt idx="7722">
                  <c:v>7.7219999999999986</c:v>
                </c:pt>
                <c:pt idx="7723">
                  <c:v>7.7229999999999981</c:v>
                </c:pt>
                <c:pt idx="7724">
                  <c:v>7.7239999999999984</c:v>
                </c:pt>
                <c:pt idx="7725">
                  <c:v>7.7249999999999979</c:v>
                </c:pt>
                <c:pt idx="7726">
                  <c:v>7.726</c:v>
                </c:pt>
                <c:pt idx="7727">
                  <c:v>7.7269999999999976</c:v>
                </c:pt>
                <c:pt idx="7728">
                  <c:v>7.727999999999998</c:v>
                </c:pt>
                <c:pt idx="7729">
                  <c:v>7.7290000000000001</c:v>
                </c:pt>
                <c:pt idx="7730">
                  <c:v>7.73</c:v>
                </c:pt>
                <c:pt idx="7731">
                  <c:v>7.7309999999999999</c:v>
                </c:pt>
                <c:pt idx="7732">
                  <c:v>7.7320000000000002</c:v>
                </c:pt>
                <c:pt idx="7733">
                  <c:v>7.7329999999999997</c:v>
                </c:pt>
                <c:pt idx="7734">
                  <c:v>7.734</c:v>
                </c:pt>
                <c:pt idx="7735">
                  <c:v>7.7350000000000003</c:v>
                </c:pt>
                <c:pt idx="7736">
                  <c:v>7.7359999999999998</c:v>
                </c:pt>
                <c:pt idx="7737">
                  <c:v>7.7370000000000001</c:v>
                </c:pt>
                <c:pt idx="7738">
                  <c:v>7.7380000000000004</c:v>
                </c:pt>
                <c:pt idx="7739">
                  <c:v>7.7389999999999999</c:v>
                </c:pt>
                <c:pt idx="7740">
                  <c:v>7.74</c:v>
                </c:pt>
                <c:pt idx="7741">
                  <c:v>7.7409999999999997</c:v>
                </c:pt>
                <c:pt idx="7742">
                  <c:v>7.742</c:v>
                </c:pt>
                <c:pt idx="7743">
                  <c:v>7.7430000000000003</c:v>
                </c:pt>
                <c:pt idx="7744">
                  <c:v>7.7439999999999998</c:v>
                </c:pt>
                <c:pt idx="7745">
                  <c:v>7.7450000000000001</c:v>
                </c:pt>
                <c:pt idx="7746">
                  <c:v>7.7460000000000004</c:v>
                </c:pt>
                <c:pt idx="7747">
                  <c:v>7.7469999999999999</c:v>
                </c:pt>
                <c:pt idx="7748">
                  <c:v>7.7480000000000002</c:v>
                </c:pt>
                <c:pt idx="7749">
                  <c:v>7.7489999999999997</c:v>
                </c:pt>
                <c:pt idx="7750">
                  <c:v>7.75</c:v>
                </c:pt>
                <c:pt idx="7751">
                  <c:v>7.7510000000000003</c:v>
                </c:pt>
                <c:pt idx="7752">
                  <c:v>7.7519999999999998</c:v>
                </c:pt>
                <c:pt idx="7753">
                  <c:v>7.7530000000000001</c:v>
                </c:pt>
                <c:pt idx="7754">
                  <c:v>7.7539999999999987</c:v>
                </c:pt>
                <c:pt idx="7755">
                  <c:v>7.7549999999999981</c:v>
                </c:pt>
                <c:pt idx="7756">
                  <c:v>7.7560000000000002</c:v>
                </c:pt>
                <c:pt idx="7757">
                  <c:v>7.7569999999999997</c:v>
                </c:pt>
                <c:pt idx="7758">
                  <c:v>7.758</c:v>
                </c:pt>
                <c:pt idx="7759">
                  <c:v>7.7590000000000003</c:v>
                </c:pt>
                <c:pt idx="7760">
                  <c:v>7.76</c:v>
                </c:pt>
                <c:pt idx="7761">
                  <c:v>7.7610000000000001</c:v>
                </c:pt>
                <c:pt idx="7762">
                  <c:v>7.7619999999999987</c:v>
                </c:pt>
                <c:pt idx="7763">
                  <c:v>7.7629999999999981</c:v>
                </c:pt>
                <c:pt idx="7764">
                  <c:v>7.7639999999999976</c:v>
                </c:pt>
                <c:pt idx="7765">
                  <c:v>7.7649999999999979</c:v>
                </c:pt>
                <c:pt idx="7766">
                  <c:v>7.766</c:v>
                </c:pt>
                <c:pt idx="7767">
                  <c:v>7.7669999999999977</c:v>
                </c:pt>
                <c:pt idx="7768">
                  <c:v>7.767999999999998</c:v>
                </c:pt>
                <c:pt idx="7769">
                  <c:v>7.7690000000000001</c:v>
                </c:pt>
                <c:pt idx="7770">
                  <c:v>7.77</c:v>
                </c:pt>
                <c:pt idx="7771">
                  <c:v>7.7709999999999999</c:v>
                </c:pt>
                <c:pt idx="7772">
                  <c:v>7.7720000000000002</c:v>
                </c:pt>
                <c:pt idx="7773">
                  <c:v>7.7729999999999997</c:v>
                </c:pt>
                <c:pt idx="7774">
                  <c:v>7.774</c:v>
                </c:pt>
                <c:pt idx="7775">
                  <c:v>7.7750000000000004</c:v>
                </c:pt>
                <c:pt idx="7776">
                  <c:v>7.7759999999999998</c:v>
                </c:pt>
                <c:pt idx="7777">
                  <c:v>7.7770000000000001</c:v>
                </c:pt>
                <c:pt idx="7778">
                  <c:v>7.7779999999999996</c:v>
                </c:pt>
                <c:pt idx="7779">
                  <c:v>7.7789999999999999</c:v>
                </c:pt>
                <c:pt idx="7780">
                  <c:v>7.78</c:v>
                </c:pt>
                <c:pt idx="7781">
                  <c:v>7.7809999999999997</c:v>
                </c:pt>
                <c:pt idx="7782">
                  <c:v>7.782</c:v>
                </c:pt>
                <c:pt idx="7783">
                  <c:v>7.7830000000000004</c:v>
                </c:pt>
                <c:pt idx="7784">
                  <c:v>7.7839999999999998</c:v>
                </c:pt>
                <c:pt idx="7785">
                  <c:v>7.7850000000000001</c:v>
                </c:pt>
                <c:pt idx="7786">
                  <c:v>7.7859999999999996</c:v>
                </c:pt>
                <c:pt idx="7787">
                  <c:v>7.7869999999999999</c:v>
                </c:pt>
                <c:pt idx="7788">
                  <c:v>7.7880000000000003</c:v>
                </c:pt>
                <c:pt idx="7789">
                  <c:v>7.7889999999999997</c:v>
                </c:pt>
                <c:pt idx="7790">
                  <c:v>7.79</c:v>
                </c:pt>
                <c:pt idx="7791">
                  <c:v>7.7910000000000004</c:v>
                </c:pt>
                <c:pt idx="7792">
                  <c:v>7.7919999999999998</c:v>
                </c:pt>
                <c:pt idx="7793">
                  <c:v>7.7930000000000001</c:v>
                </c:pt>
                <c:pt idx="7794">
                  <c:v>7.7939999999999996</c:v>
                </c:pt>
                <c:pt idx="7795">
                  <c:v>7.7949999999999982</c:v>
                </c:pt>
                <c:pt idx="7796">
                  <c:v>7.7960000000000003</c:v>
                </c:pt>
                <c:pt idx="7797">
                  <c:v>7.7969999999999997</c:v>
                </c:pt>
                <c:pt idx="7798">
                  <c:v>7.798</c:v>
                </c:pt>
                <c:pt idx="7799">
                  <c:v>7.7990000000000004</c:v>
                </c:pt>
                <c:pt idx="7800">
                  <c:v>7.8</c:v>
                </c:pt>
                <c:pt idx="7801">
                  <c:v>7.8010000000000002</c:v>
                </c:pt>
                <c:pt idx="7802">
                  <c:v>7.8019999999999996</c:v>
                </c:pt>
                <c:pt idx="7803">
                  <c:v>7.8029999999999982</c:v>
                </c:pt>
                <c:pt idx="7804">
                  <c:v>7.8039999999999976</c:v>
                </c:pt>
                <c:pt idx="7805">
                  <c:v>7.8049999999999979</c:v>
                </c:pt>
                <c:pt idx="7806">
                  <c:v>7.806</c:v>
                </c:pt>
                <c:pt idx="7807">
                  <c:v>7.8069999999999986</c:v>
                </c:pt>
                <c:pt idx="7808">
                  <c:v>7.8079999999999981</c:v>
                </c:pt>
                <c:pt idx="7809">
                  <c:v>7.8090000000000002</c:v>
                </c:pt>
                <c:pt idx="7810">
                  <c:v>7.81</c:v>
                </c:pt>
                <c:pt idx="7811">
                  <c:v>7.8109999999999982</c:v>
                </c:pt>
                <c:pt idx="7812">
                  <c:v>7.8119999999999976</c:v>
                </c:pt>
                <c:pt idx="7813">
                  <c:v>7.8129999999999979</c:v>
                </c:pt>
                <c:pt idx="7814">
                  <c:v>7.8139999999999983</c:v>
                </c:pt>
                <c:pt idx="7815">
                  <c:v>7.8149999999999977</c:v>
                </c:pt>
                <c:pt idx="7816">
                  <c:v>7.8159999999999981</c:v>
                </c:pt>
                <c:pt idx="7817">
                  <c:v>7.8169999999999984</c:v>
                </c:pt>
                <c:pt idx="7818">
                  <c:v>7.8179999999999978</c:v>
                </c:pt>
                <c:pt idx="7819">
                  <c:v>7.819</c:v>
                </c:pt>
                <c:pt idx="7820">
                  <c:v>7.8199999999999976</c:v>
                </c:pt>
                <c:pt idx="7821">
                  <c:v>7.820999999999998</c:v>
                </c:pt>
                <c:pt idx="7822">
                  <c:v>7.8219999999999983</c:v>
                </c:pt>
                <c:pt idx="7823">
                  <c:v>7.8229999999999977</c:v>
                </c:pt>
                <c:pt idx="7824">
                  <c:v>7.8239999999999981</c:v>
                </c:pt>
                <c:pt idx="7825">
                  <c:v>7.8249999999999966</c:v>
                </c:pt>
                <c:pt idx="7826">
                  <c:v>7.8259999999999978</c:v>
                </c:pt>
                <c:pt idx="7827">
                  <c:v>7.8269999999999982</c:v>
                </c:pt>
                <c:pt idx="7828">
                  <c:v>7.8279999999999976</c:v>
                </c:pt>
                <c:pt idx="7829">
                  <c:v>7.828999999999998</c:v>
                </c:pt>
                <c:pt idx="7830">
                  <c:v>7.83</c:v>
                </c:pt>
                <c:pt idx="7831">
                  <c:v>7.8310000000000004</c:v>
                </c:pt>
                <c:pt idx="7832">
                  <c:v>7.8319999999999999</c:v>
                </c:pt>
                <c:pt idx="7833">
                  <c:v>7.8330000000000002</c:v>
                </c:pt>
                <c:pt idx="7834">
                  <c:v>7.8339999999999996</c:v>
                </c:pt>
                <c:pt idx="7835">
                  <c:v>7.835</c:v>
                </c:pt>
                <c:pt idx="7836">
                  <c:v>7.8360000000000003</c:v>
                </c:pt>
                <c:pt idx="7837">
                  <c:v>7.8369999999999997</c:v>
                </c:pt>
                <c:pt idx="7838">
                  <c:v>7.8380000000000001</c:v>
                </c:pt>
                <c:pt idx="7839">
                  <c:v>7.8390000000000004</c:v>
                </c:pt>
                <c:pt idx="7840">
                  <c:v>7.84</c:v>
                </c:pt>
                <c:pt idx="7841">
                  <c:v>7.8410000000000002</c:v>
                </c:pt>
                <c:pt idx="7842">
                  <c:v>7.8419999999999996</c:v>
                </c:pt>
                <c:pt idx="7843">
                  <c:v>7.843</c:v>
                </c:pt>
                <c:pt idx="7844">
                  <c:v>7.8439999999999976</c:v>
                </c:pt>
                <c:pt idx="7845">
                  <c:v>7.844999999999998</c:v>
                </c:pt>
                <c:pt idx="7846">
                  <c:v>7.8460000000000001</c:v>
                </c:pt>
                <c:pt idx="7847">
                  <c:v>7.8469999999999986</c:v>
                </c:pt>
                <c:pt idx="7848">
                  <c:v>7.8479999999999981</c:v>
                </c:pt>
                <c:pt idx="7849">
                  <c:v>7.8490000000000002</c:v>
                </c:pt>
                <c:pt idx="7850">
                  <c:v>7.85</c:v>
                </c:pt>
                <c:pt idx="7851">
                  <c:v>7.851</c:v>
                </c:pt>
                <c:pt idx="7852">
                  <c:v>7.8519999999999976</c:v>
                </c:pt>
                <c:pt idx="7853">
                  <c:v>7.852999999999998</c:v>
                </c:pt>
                <c:pt idx="7854">
                  <c:v>7.8539999999999983</c:v>
                </c:pt>
                <c:pt idx="7855">
                  <c:v>7.8549999999999978</c:v>
                </c:pt>
                <c:pt idx="7856">
                  <c:v>7.8559999999999981</c:v>
                </c:pt>
                <c:pt idx="7857">
                  <c:v>7.8569999999999984</c:v>
                </c:pt>
                <c:pt idx="7858">
                  <c:v>7.8579999999999979</c:v>
                </c:pt>
                <c:pt idx="7859">
                  <c:v>7.859</c:v>
                </c:pt>
                <c:pt idx="7860">
                  <c:v>7.8599999999999977</c:v>
                </c:pt>
                <c:pt idx="7861">
                  <c:v>7.860999999999998</c:v>
                </c:pt>
                <c:pt idx="7862">
                  <c:v>7.8619999999999983</c:v>
                </c:pt>
                <c:pt idx="7863">
                  <c:v>7.8629999999999978</c:v>
                </c:pt>
                <c:pt idx="7864">
                  <c:v>7.8639999999999981</c:v>
                </c:pt>
                <c:pt idx="7865">
                  <c:v>7.8649999999999967</c:v>
                </c:pt>
                <c:pt idx="7866">
                  <c:v>7.8659999999999979</c:v>
                </c:pt>
                <c:pt idx="7867">
                  <c:v>7.8669999999999982</c:v>
                </c:pt>
                <c:pt idx="7868">
                  <c:v>7.8679999999999977</c:v>
                </c:pt>
                <c:pt idx="7869">
                  <c:v>7.868999999999998</c:v>
                </c:pt>
                <c:pt idx="7870">
                  <c:v>7.87</c:v>
                </c:pt>
                <c:pt idx="7871">
                  <c:v>7.8710000000000004</c:v>
                </c:pt>
                <c:pt idx="7872">
                  <c:v>7.8719999999999999</c:v>
                </c:pt>
                <c:pt idx="7873">
                  <c:v>7.8730000000000002</c:v>
                </c:pt>
                <c:pt idx="7874">
                  <c:v>7.8739999999999997</c:v>
                </c:pt>
                <c:pt idx="7875">
                  <c:v>7.875</c:v>
                </c:pt>
                <c:pt idx="7876">
                  <c:v>7.8760000000000003</c:v>
                </c:pt>
                <c:pt idx="7877">
                  <c:v>7.8769999999999998</c:v>
                </c:pt>
                <c:pt idx="7878">
                  <c:v>7.8780000000000001</c:v>
                </c:pt>
                <c:pt idx="7879">
                  <c:v>7.8789999999999996</c:v>
                </c:pt>
                <c:pt idx="7880">
                  <c:v>7.88</c:v>
                </c:pt>
                <c:pt idx="7881">
                  <c:v>7.8810000000000002</c:v>
                </c:pt>
                <c:pt idx="7882">
                  <c:v>7.8819999999999997</c:v>
                </c:pt>
                <c:pt idx="7883">
                  <c:v>7.883</c:v>
                </c:pt>
                <c:pt idx="7884">
                  <c:v>7.8839999999999986</c:v>
                </c:pt>
                <c:pt idx="7885">
                  <c:v>7.884999999999998</c:v>
                </c:pt>
                <c:pt idx="7886">
                  <c:v>7.8860000000000001</c:v>
                </c:pt>
                <c:pt idx="7887">
                  <c:v>7.8869999999999996</c:v>
                </c:pt>
                <c:pt idx="7888">
                  <c:v>7.8879999999999981</c:v>
                </c:pt>
                <c:pt idx="7889">
                  <c:v>7.8890000000000002</c:v>
                </c:pt>
                <c:pt idx="7890">
                  <c:v>7.89</c:v>
                </c:pt>
                <c:pt idx="7891">
                  <c:v>7.891</c:v>
                </c:pt>
                <c:pt idx="7892">
                  <c:v>7.8919999999999986</c:v>
                </c:pt>
                <c:pt idx="7893">
                  <c:v>7.892999999999998</c:v>
                </c:pt>
                <c:pt idx="7894">
                  <c:v>7.8939999999999984</c:v>
                </c:pt>
                <c:pt idx="7895">
                  <c:v>7.8949999999999978</c:v>
                </c:pt>
                <c:pt idx="7896">
                  <c:v>7.8959999999999981</c:v>
                </c:pt>
                <c:pt idx="7897">
                  <c:v>7.8969999999999976</c:v>
                </c:pt>
                <c:pt idx="7898">
                  <c:v>7.8979999999999979</c:v>
                </c:pt>
                <c:pt idx="7899">
                  <c:v>7.899</c:v>
                </c:pt>
                <c:pt idx="7900">
                  <c:v>7.9</c:v>
                </c:pt>
                <c:pt idx="7901">
                  <c:v>7.9009999999999998</c:v>
                </c:pt>
                <c:pt idx="7902">
                  <c:v>7.9020000000000001</c:v>
                </c:pt>
                <c:pt idx="7903">
                  <c:v>7.9029999999999996</c:v>
                </c:pt>
                <c:pt idx="7904">
                  <c:v>7.9039999999999999</c:v>
                </c:pt>
                <c:pt idx="7905">
                  <c:v>7.9050000000000002</c:v>
                </c:pt>
                <c:pt idx="7906">
                  <c:v>7.9059999999999997</c:v>
                </c:pt>
                <c:pt idx="7907">
                  <c:v>7.907</c:v>
                </c:pt>
                <c:pt idx="7908">
                  <c:v>7.9080000000000004</c:v>
                </c:pt>
                <c:pt idx="7909">
                  <c:v>7.9089999999999998</c:v>
                </c:pt>
                <c:pt idx="7910">
                  <c:v>7.91</c:v>
                </c:pt>
                <c:pt idx="7911">
                  <c:v>7.9109999999999996</c:v>
                </c:pt>
                <c:pt idx="7912">
                  <c:v>7.9119999999999999</c:v>
                </c:pt>
                <c:pt idx="7913">
                  <c:v>7.9130000000000003</c:v>
                </c:pt>
                <c:pt idx="7914">
                  <c:v>7.9139999999999997</c:v>
                </c:pt>
                <c:pt idx="7915">
                  <c:v>7.915</c:v>
                </c:pt>
                <c:pt idx="7916">
                  <c:v>7.9160000000000004</c:v>
                </c:pt>
                <c:pt idx="7917">
                  <c:v>7.9169999999999998</c:v>
                </c:pt>
                <c:pt idx="7918">
                  <c:v>7.9180000000000001</c:v>
                </c:pt>
                <c:pt idx="7919">
                  <c:v>7.9189999999999996</c:v>
                </c:pt>
                <c:pt idx="7920">
                  <c:v>7.92</c:v>
                </c:pt>
                <c:pt idx="7921">
                  <c:v>7.9210000000000003</c:v>
                </c:pt>
                <c:pt idx="7922">
                  <c:v>7.9219999999999997</c:v>
                </c:pt>
                <c:pt idx="7923">
                  <c:v>7.923</c:v>
                </c:pt>
                <c:pt idx="7924">
                  <c:v>7.9239999999999986</c:v>
                </c:pt>
                <c:pt idx="7925">
                  <c:v>7.924999999999998</c:v>
                </c:pt>
                <c:pt idx="7926">
                  <c:v>7.9260000000000002</c:v>
                </c:pt>
                <c:pt idx="7927">
                  <c:v>7.9269999999999996</c:v>
                </c:pt>
                <c:pt idx="7928">
                  <c:v>7.9279999999999982</c:v>
                </c:pt>
                <c:pt idx="7929">
                  <c:v>7.9290000000000003</c:v>
                </c:pt>
                <c:pt idx="7930">
                  <c:v>7.93</c:v>
                </c:pt>
                <c:pt idx="7931">
                  <c:v>7.931</c:v>
                </c:pt>
                <c:pt idx="7932">
                  <c:v>7.9320000000000004</c:v>
                </c:pt>
                <c:pt idx="7933">
                  <c:v>7.9329999999999998</c:v>
                </c:pt>
                <c:pt idx="7934">
                  <c:v>7.9340000000000002</c:v>
                </c:pt>
                <c:pt idx="7935">
                  <c:v>7.9349999999999996</c:v>
                </c:pt>
                <c:pt idx="7936">
                  <c:v>7.9359999999999999</c:v>
                </c:pt>
                <c:pt idx="7937">
                  <c:v>7.9370000000000003</c:v>
                </c:pt>
                <c:pt idx="7938">
                  <c:v>7.9379999999999997</c:v>
                </c:pt>
                <c:pt idx="7939">
                  <c:v>7.9390000000000001</c:v>
                </c:pt>
                <c:pt idx="7940">
                  <c:v>7.94</c:v>
                </c:pt>
                <c:pt idx="7941">
                  <c:v>7.9409999999999998</c:v>
                </c:pt>
                <c:pt idx="7942">
                  <c:v>7.9420000000000002</c:v>
                </c:pt>
                <c:pt idx="7943">
                  <c:v>7.9429999999999996</c:v>
                </c:pt>
                <c:pt idx="7944">
                  <c:v>7.944</c:v>
                </c:pt>
                <c:pt idx="7945">
                  <c:v>7.9450000000000003</c:v>
                </c:pt>
                <c:pt idx="7946">
                  <c:v>7.9459999999999997</c:v>
                </c:pt>
                <c:pt idx="7947">
                  <c:v>7.9470000000000001</c:v>
                </c:pt>
                <c:pt idx="7948">
                  <c:v>7.9480000000000004</c:v>
                </c:pt>
                <c:pt idx="7949">
                  <c:v>7.9489999999999998</c:v>
                </c:pt>
                <c:pt idx="7950">
                  <c:v>7.95</c:v>
                </c:pt>
                <c:pt idx="7951">
                  <c:v>7.9509999999999996</c:v>
                </c:pt>
                <c:pt idx="7952">
                  <c:v>7.952</c:v>
                </c:pt>
                <c:pt idx="7953">
                  <c:v>7.9530000000000003</c:v>
                </c:pt>
                <c:pt idx="7954">
                  <c:v>7.9539999999999997</c:v>
                </c:pt>
                <c:pt idx="7955">
                  <c:v>7.9550000000000001</c:v>
                </c:pt>
                <c:pt idx="7956">
                  <c:v>7.9560000000000004</c:v>
                </c:pt>
                <c:pt idx="7957">
                  <c:v>7.9569999999999999</c:v>
                </c:pt>
                <c:pt idx="7958">
                  <c:v>7.9580000000000002</c:v>
                </c:pt>
                <c:pt idx="7959">
                  <c:v>7.9589999999999996</c:v>
                </c:pt>
                <c:pt idx="7960">
                  <c:v>7.96</c:v>
                </c:pt>
                <c:pt idx="7961">
                  <c:v>7.9610000000000003</c:v>
                </c:pt>
                <c:pt idx="7962">
                  <c:v>7.9619999999999997</c:v>
                </c:pt>
                <c:pt idx="7963">
                  <c:v>7.9630000000000001</c:v>
                </c:pt>
                <c:pt idx="7964">
                  <c:v>7.9639999999999986</c:v>
                </c:pt>
                <c:pt idx="7965">
                  <c:v>7.9649999999999981</c:v>
                </c:pt>
                <c:pt idx="7966">
                  <c:v>7.9660000000000002</c:v>
                </c:pt>
                <c:pt idx="7967">
                  <c:v>7.9669999999999996</c:v>
                </c:pt>
                <c:pt idx="7968">
                  <c:v>7.968</c:v>
                </c:pt>
                <c:pt idx="7969">
                  <c:v>7.9690000000000003</c:v>
                </c:pt>
                <c:pt idx="7970">
                  <c:v>7.97</c:v>
                </c:pt>
                <c:pt idx="7971">
                  <c:v>7.9710000000000001</c:v>
                </c:pt>
                <c:pt idx="7972">
                  <c:v>7.9720000000000004</c:v>
                </c:pt>
                <c:pt idx="7973">
                  <c:v>7.9729999999999999</c:v>
                </c:pt>
                <c:pt idx="7974">
                  <c:v>7.9740000000000002</c:v>
                </c:pt>
                <c:pt idx="7975">
                  <c:v>7.9749999999999996</c:v>
                </c:pt>
                <c:pt idx="7976">
                  <c:v>7.976</c:v>
                </c:pt>
                <c:pt idx="7977">
                  <c:v>7.9770000000000003</c:v>
                </c:pt>
                <c:pt idx="7978">
                  <c:v>7.9779999999999998</c:v>
                </c:pt>
                <c:pt idx="7979">
                  <c:v>7.9790000000000001</c:v>
                </c:pt>
                <c:pt idx="7980">
                  <c:v>7.98</c:v>
                </c:pt>
                <c:pt idx="7981">
                  <c:v>7.9809999999999999</c:v>
                </c:pt>
                <c:pt idx="7982">
                  <c:v>7.9820000000000002</c:v>
                </c:pt>
                <c:pt idx="7983">
                  <c:v>7.9829999999999997</c:v>
                </c:pt>
                <c:pt idx="7984">
                  <c:v>7.984</c:v>
                </c:pt>
                <c:pt idx="7985">
                  <c:v>7.9850000000000003</c:v>
                </c:pt>
                <c:pt idx="7986">
                  <c:v>7.9859999999999998</c:v>
                </c:pt>
                <c:pt idx="7987">
                  <c:v>7.9870000000000001</c:v>
                </c:pt>
                <c:pt idx="7988">
                  <c:v>7.9880000000000004</c:v>
                </c:pt>
                <c:pt idx="7989">
                  <c:v>7.9889999999999999</c:v>
                </c:pt>
                <c:pt idx="7990">
                  <c:v>7.99</c:v>
                </c:pt>
                <c:pt idx="7991">
                  <c:v>7.9909999999999997</c:v>
                </c:pt>
                <c:pt idx="7992">
                  <c:v>7.992</c:v>
                </c:pt>
                <c:pt idx="7993">
                  <c:v>7.9930000000000003</c:v>
                </c:pt>
                <c:pt idx="7994">
                  <c:v>7.9939999999999998</c:v>
                </c:pt>
                <c:pt idx="7995">
                  <c:v>7.9950000000000001</c:v>
                </c:pt>
                <c:pt idx="7996">
                  <c:v>7.9960000000000004</c:v>
                </c:pt>
                <c:pt idx="7997">
                  <c:v>7.9969999999999999</c:v>
                </c:pt>
                <c:pt idx="7998">
                  <c:v>7.9980000000000002</c:v>
                </c:pt>
                <c:pt idx="7999">
                  <c:v>7.9989999999999997</c:v>
                </c:pt>
                <c:pt idx="8000">
                  <c:v>8</c:v>
                </c:pt>
                <c:pt idx="8001">
                  <c:v>8.0010000000000012</c:v>
                </c:pt>
                <c:pt idx="8002">
                  <c:v>8.0020000000000007</c:v>
                </c:pt>
                <c:pt idx="8003">
                  <c:v>8.0030000000000001</c:v>
                </c:pt>
                <c:pt idx="8004">
                  <c:v>8.0040000000000013</c:v>
                </c:pt>
                <c:pt idx="8005">
                  <c:v>8.0050000000000008</c:v>
                </c:pt>
                <c:pt idx="8006">
                  <c:v>8.0060000000000002</c:v>
                </c:pt>
                <c:pt idx="8007">
                  <c:v>8.0070000000000014</c:v>
                </c:pt>
                <c:pt idx="8008">
                  <c:v>8.0080000000000009</c:v>
                </c:pt>
                <c:pt idx="8009">
                  <c:v>8.0090000000000003</c:v>
                </c:pt>
                <c:pt idx="8010">
                  <c:v>8.01</c:v>
                </c:pt>
                <c:pt idx="8011">
                  <c:v>8.011000000000001</c:v>
                </c:pt>
                <c:pt idx="8012">
                  <c:v>8.0120000000000005</c:v>
                </c:pt>
                <c:pt idx="8013">
                  <c:v>8.0130000000000035</c:v>
                </c:pt>
                <c:pt idx="8014">
                  <c:v>8.0140000000000011</c:v>
                </c:pt>
                <c:pt idx="8015">
                  <c:v>8.0150000000000006</c:v>
                </c:pt>
                <c:pt idx="8016">
                  <c:v>8.016</c:v>
                </c:pt>
                <c:pt idx="8017">
                  <c:v>8.0170000000000012</c:v>
                </c:pt>
                <c:pt idx="8018">
                  <c:v>8.0180000000000007</c:v>
                </c:pt>
                <c:pt idx="8019">
                  <c:v>8.0190000000000001</c:v>
                </c:pt>
                <c:pt idx="8020">
                  <c:v>8.02</c:v>
                </c:pt>
                <c:pt idx="8021">
                  <c:v>8.0210000000000008</c:v>
                </c:pt>
                <c:pt idx="8022">
                  <c:v>8.0220000000000002</c:v>
                </c:pt>
                <c:pt idx="8023">
                  <c:v>8.0230000000000015</c:v>
                </c:pt>
                <c:pt idx="8024">
                  <c:v>8.0240000000000009</c:v>
                </c:pt>
                <c:pt idx="8025">
                  <c:v>8.0250000000000004</c:v>
                </c:pt>
                <c:pt idx="8026">
                  <c:v>8.0260000000000016</c:v>
                </c:pt>
                <c:pt idx="8027">
                  <c:v>8.027000000000001</c:v>
                </c:pt>
                <c:pt idx="8028">
                  <c:v>8.0280000000000005</c:v>
                </c:pt>
                <c:pt idx="8029">
                  <c:v>8.0290000000000017</c:v>
                </c:pt>
                <c:pt idx="8030">
                  <c:v>8.0300000000000011</c:v>
                </c:pt>
                <c:pt idx="8031">
                  <c:v>8.0310000000000006</c:v>
                </c:pt>
                <c:pt idx="8032">
                  <c:v>8.032</c:v>
                </c:pt>
                <c:pt idx="8033">
                  <c:v>8.0330000000000013</c:v>
                </c:pt>
                <c:pt idx="8034">
                  <c:v>8.0340000000000007</c:v>
                </c:pt>
                <c:pt idx="8035">
                  <c:v>8.0350000000000001</c:v>
                </c:pt>
                <c:pt idx="8036">
                  <c:v>8.0360000000000014</c:v>
                </c:pt>
                <c:pt idx="8037">
                  <c:v>8.0370000000000008</c:v>
                </c:pt>
                <c:pt idx="8038">
                  <c:v>8.0380000000000003</c:v>
                </c:pt>
                <c:pt idx="8039">
                  <c:v>8.0389999999999997</c:v>
                </c:pt>
                <c:pt idx="8040">
                  <c:v>8.0400000000000009</c:v>
                </c:pt>
                <c:pt idx="8041">
                  <c:v>8.0410000000000004</c:v>
                </c:pt>
                <c:pt idx="8042">
                  <c:v>8.0419999999999998</c:v>
                </c:pt>
                <c:pt idx="8043">
                  <c:v>8.043000000000001</c:v>
                </c:pt>
                <c:pt idx="8044">
                  <c:v>8.0440000000000005</c:v>
                </c:pt>
                <c:pt idx="8045">
                  <c:v>8.0450000000000017</c:v>
                </c:pt>
                <c:pt idx="8046">
                  <c:v>8.0460000000000012</c:v>
                </c:pt>
                <c:pt idx="8047">
                  <c:v>8.0470000000000006</c:v>
                </c:pt>
                <c:pt idx="8048">
                  <c:v>8.048</c:v>
                </c:pt>
                <c:pt idx="8049">
                  <c:v>8.0489999999999995</c:v>
                </c:pt>
                <c:pt idx="8050">
                  <c:v>8.0500000000000007</c:v>
                </c:pt>
                <c:pt idx="8051">
                  <c:v>8.0510000000000002</c:v>
                </c:pt>
                <c:pt idx="8052">
                  <c:v>8.0519999999999996</c:v>
                </c:pt>
                <c:pt idx="8053">
                  <c:v>8.0530000000000008</c:v>
                </c:pt>
                <c:pt idx="8054">
                  <c:v>8.0540000000000003</c:v>
                </c:pt>
                <c:pt idx="8055">
                  <c:v>8.0549999999999997</c:v>
                </c:pt>
                <c:pt idx="8056">
                  <c:v>8.0560000000000027</c:v>
                </c:pt>
                <c:pt idx="8057">
                  <c:v>8.0570000000000004</c:v>
                </c:pt>
                <c:pt idx="8058">
                  <c:v>8.0580000000000016</c:v>
                </c:pt>
                <c:pt idx="8059">
                  <c:v>8.0589999999999993</c:v>
                </c:pt>
                <c:pt idx="8060">
                  <c:v>8.06</c:v>
                </c:pt>
                <c:pt idx="8061">
                  <c:v>8.0610000000000035</c:v>
                </c:pt>
                <c:pt idx="8062">
                  <c:v>8.0619999999999994</c:v>
                </c:pt>
                <c:pt idx="8063">
                  <c:v>8.0630000000000006</c:v>
                </c:pt>
                <c:pt idx="8064">
                  <c:v>8.0640000000000001</c:v>
                </c:pt>
                <c:pt idx="8065">
                  <c:v>8.0649999999999995</c:v>
                </c:pt>
                <c:pt idx="8066">
                  <c:v>8.0660000000000007</c:v>
                </c:pt>
                <c:pt idx="8067">
                  <c:v>8.0670000000000002</c:v>
                </c:pt>
                <c:pt idx="8068">
                  <c:v>8.0680000000000014</c:v>
                </c:pt>
                <c:pt idx="8069">
                  <c:v>8.0690000000000008</c:v>
                </c:pt>
                <c:pt idx="8070">
                  <c:v>8.07</c:v>
                </c:pt>
                <c:pt idx="8071">
                  <c:v>8.0710000000000015</c:v>
                </c:pt>
                <c:pt idx="8072">
                  <c:v>8.0719999999999992</c:v>
                </c:pt>
                <c:pt idx="8073">
                  <c:v>8.0730000000000004</c:v>
                </c:pt>
                <c:pt idx="8074">
                  <c:v>8.0740000000000016</c:v>
                </c:pt>
                <c:pt idx="8075">
                  <c:v>8.0749999999999993</c:v>
                </c:pt>
                <c:pt idx="8076">
                  <c:v>8.0760000000000005</c:v>
                </c:pt>
                <c:pt idx="8077">
                  <c:v>8.077</c:v>
                </c:pt>
                <c:pt idx="8078">
                  <c:v>8.0780000000000012</c:v>
                </c:pt>
                <c:pt idx="8079">
                  <c:v>8.0790000000000006</c:v>
                </c:pt>
                <c:pt idx="8080">
                  <c:v>8.08</c:v>
                </c:pt>
                <c:pt idx="8081">
                  <c:v>8.0810000000000013</c:v>
                </c:pt>
                <c:pt idx="8082">
                  <c:v>8.0820000000000007</c:v>
                </c:pt>
                <c:pt idx="8083">
                  <c:v>8.0830000000000002</c:v>
                </c:pt>
                <c:pt idx="8084">
                  <c:v>8.0840000000000014</c:v>
                </c:pt>
                <c:pt idx="8085">
                  <c:v>8.0850000000000026</c:v>
                </c:pt>
                <c:pt idx="8086">
                  <c:v>8.0860000000000003</c:v>
                </c:pt>
                <c:pt idx="8087">
                  <c:v>8.0870000000000015</c:v>
                </c:pt>
                <c:pt idx="8088">
                  <c:v>8.088000000000001</c:v>
                </c:pt>
                <c:pt idx="8089">
                  <c:v>8.0890000000000004</c:v>
                </c:pt>
                <c:pt idx="8090">
                  <c:v>8.09</c:v>
                </c:pt>
                <c:pt idx="8091">
                  <c:v>8.0910000000000011</c:v>
                </c:pt>
                <c:pt idx="8092">
                  <c:v>8.0920000000000005</c:v>
                </c:pt>
                <c:pt idx="8093">
                  <c:v>8.093</c:v>
                </c:pt>
                <c:pt idx="8094">
                  <c:v>8.0940000000000012</c:v>
                </c:pt>
                <c:pt idx="8095">
                  <c:v>8.0950000000000006</c:v>
                </c:pt>
                <c:pt idx="8096">
                  <c:v>8.0960000000000001</c:v>
                </c:pt>
                <c:pt idx="8097">
                  <c:v>8.0970000000000013</c:v>
                </c:pt>
                <c:pt idx="8098">
                  <c:v>8.0980000000000008</c:v>
                </c:pt>
                <c:pt idx="8099">
                  <c:v>8.0990000000000002</c:v>
                </c:pt>
                <c:pt idx="8100">
                  <c:v>8.1</c:v>
                </c:pt>
                <c:pt idx="8101">
                  <c:v>8.1010000000000009</c:v>
                </c:pt>
                <c:pt idx="8102">
                  <c:v>8.1020000000000003</c:v>
                </c:pt>
                <c:pt idx="8103">
                  <c:v>8.1030000000000015</c:v>
                </c:pt>
                <c:pt idx="8104">
                  <c:v>8.104000000000001</c:v>
                </c:pt>
                <c:pt idx="8105">
                  <c:v>8.1050000000000004</c:v>
                </c:pt>
                <c:pt idx="8106">
                  <c:v>8.1060000000000034</c:v>
                </c:pt>
                <c:pt idx="8107">
                  <c:v>8.1070000000000011</c:v>
                </c:pt>
                <c:pt idx="8108">
                  <c:v>8.1080000000000005</c:v>
                </c:pt>
                <c:pt idx="8109">
                  <c:v>8.109</c:v>
                </c:pt>
                <c:pt idx="8110">
                  <c:v>8.11</c:v>
                </c:pt>
                <c:pt idx="8111">
                  <c:v>8.1110000000000007</c:v>
                </c:pt>
                <c:pt idx="8112">
                  <c:v>8.1120000000000001</c:v>
                </c:pt>
                <c:pt idx="8113">
                  <c:v>8.1130000000000013</c:v>
                </c:pt>
                <c:pt idx="8114">
                  <c:v>8.1140000000000008</c:v>
                </c:pt>
                <c:pt idx="8115">
                  <c:v>8.1150000000000002</c:v>
                </c:pt>
                <c:pt idx="8116">
                  <c:v>8.1160000000000014</c:v>
                </c:pt>
                <c:pt idx="8117">
                  <c:v>8.1170000000000009</c:v>
                </c:pt>
                <c:pt idx="8118">
                  <c:v>8.1180000000000003</c:v>
                </c:pt>
                <c:pt idx="8119">
                  <c:v>8.1189999999999998</c:v>
                </c:pt>
                <c:pt idx="8120">
                  <c:v>8.120000000000001</c:v>
                </c:pt>
                <c:pt idx="8121">
                  <c:v>8.1210000000000004</c:v>
                </c:pt>
                <c:pt idx="8122">
                  <c:v>8.1220000000000017</c:v>
                </c:pt>
                <c:pt idx="8123">
                  <c:v>8.1230000000000011</c:v>
                </c:pt>
                <c:pt idx="8124">
                  <c:v>8.1240000000000006</c:v>
                </c:pt>
                <c:pt idx="8125">
                  <c:v>8.125</c:v>
                </c:pt>
                <c:pt idx="8126">
                  <c:v>8.1260000000000012</c:v>
                </c:pt>
                <c:pt idx="8127">
                  <c:v>8.1270000000000007</c:v>
                </c:pt>
                <c:pt idx="8128">
                  <c:v>8.1280000000000001</c:v>
                </c:pt>
                <c:pt idx="8129">
                  <c:v>8.1289999999999996</c:v>
                </c:pt>
                <c:pt idx="8130">
                  <c:v>8.1300000000000008</c:v>
                </c:pt>
                <c:pt idx="8131">
                  <c:v>8.1310000000000002</c:v>
                </c:pt>
                <c:pt idx="8132">
                  <c:v>8.1319999999999997</c:v>
                </c:pt>
                <c:pt idx="8133">
                  <c:v>8.1330000000000009</c:v>
                </c:pt>
                <c:pt idx="8134">
                  <c:v>8.1340000000000003</c:v>
                </c:pt>
                <c:pt idx="8135">
                  <c:v>8.1349999999999998</c:v>
                </c:pt>
                <c:pt idx="8136">
                  <c:v>8.136000000000001</c:v>
                </c:pt>
                <c:pt idx="8137">
                  <c:v>8.1370000000000005</c:v>
                </c:pt>
                <c:pt idx="8138">
                  <c:v>8.1379999999999999</c:v>
                </c:pt>
                <c:pt idx="8139">
                  <c:v>8.1389999999999993</c:v>
                </c:pt>
                <c:pt idx="8140">
                  <c:v>8.14</c:v>
                </c:pt>
                <c:pt idx="8141">
                  <c:v>8.141</c:v>
                </c:pt>
                <c:pt idx="8142">
                  <c:v>8.1419999999999995</c:v>
                </c:pt>
                <c:pt idx="8143">
                  <c:v>8.1430000000000007</c:v>
                </c:pt>
                <c:pt idx="8144">
                  <c:v>8.1440000000000001</c:v>
                </c:pt>
                <c:pt idx="8145">
                  <c:v>8.1449999999999996</c:v>
                </c:pt>
                <c:pt idx="8146">
                  <c:v>8.1460000000000008</c:v>
                </c:pt>
                <c:pt idx="8147">
                  <c:v>8.1470000000000002</c:v>
                </c:pt>
                <c:pt idx="8148">
                  <c:v>8.1479999999999961</c:v>
                </c:pt>
                <c:pt idx="8149">
                  <c:v>8.1489999999999991</c:v>
                </c:pt>
                <c:pt idx="8150">
                  <c:v>8.15</c:v>
                </c:pt>
                <c:pt idx="8151">
                  <c:v>8.1510000000000016</c:v>
                </c:pt>
                <c:pt idx="8152">
                  <c:v>8.1519999999999992</c:v>
                </c:pt>
                <c:pt idx="8153">
                  <c:v>8.1530000000000005</c:v>
                </c:pt>
                <c:pt idx="8154">
                  <c:v>8.1540000000000035</c:v>
                </c:pt>
                <c:pt idx="8155">
                  <c:v>8.1549999999999994</c:v>
                </c:pt>
                <c:pt idx="8156">
                  <c:v>8.1560000000000006</c:v>
                </c:pt>
                <c:pt idx="8157">
                  <c:v>8.157</c:v>
                </c:pt>
                <c:pt idx="8158">
                  <c:v>8.1580000000000013</c:v>
                </c:pt>
                <c:pt idx="8159">
                  <c:v>8.1590000000000007</c:v>
                </c:pt>
                <c:pt idx="8160">
                  <c:v>8.16</c:v>
                </c:pt>
                <c:pt idx="8161">
                  <c:v>8.1610000000000014</c:v>
                </c:pt>
                <c:pt idx="8162">
                  <c:v>8.1620000000000008</c:v>
                </c:pt>
                <c:pt idx="8163">
                  <c:v>8.1630000000000003</c:v>
                </c:pt>
                <c:pt idx="8164">
                  <c:v>8.1640000000000015</c:v>
                </c:pt>
                <c:pt idx="8165">
                  <c:v>8.1649999999999991</c:v>
                </c:pt>
                <c:pt idx="8166">
                  <c:v>8.1660000000000004</c:v>
                </c:pt>
                <c:pt idx="8167">
                  <c:v>8.1670000000000016</c:v>
                </c:pt>
                <c:pt idx="8168">
                  <c:v>8.168000000000001</c:v>
                </c:pt>
                <c:pt idx="8169">
                  <c:v>8.1690000000000005</c:v>
                </c:pt>
                <c:pt idx="8170">
                  <c:v>8.17</c:v>
                </c:pt>
                <c:pt idx="8171">
                  <c:v>8.1710000000000012</c:v>
                </c:pt>
                <c:pt idx="8172">
                  <c:v>8.1720000000000006</c:v>
                </c:pt>
                <c:pt idx="8173">
                  <c:v>8.173</c:v>
                </c:pt>
                <c:pt idx="8174">
                  <c:v>8.1740000000000013</c:v>
                </c:pt>
                <c:pt idx="8175">
                  <c:v>8.1750000000000007</c:v>
                </c:pt>
                <c:pt idx="8176">
                  <c:v>8.1760000000000002</c:v>
                </c:pt>
                <c:pt idx="8177">
                  <c:v>8.1770000000000014</c:v>
                </c:pt>
                <c:pt idx="8178">
                  <c:v>8.1780000000000008</c:v>
                </c:pt>
                <c:pt idx="8179">
                  <c:v>8.1790000000000003</c:v>
                </c:pt>
                <c:pt idx="8180">
                  <c:v>8.18</c:v>
                </c:pt>
                <c:pt idx="8181">
                  <c:v>8.1810000000000009</c:v>
                </c:pt>
                <c:pt idx="8182">
                  <c:v>8.1820000000000004</c:v>
                </c:pt>
                <c:pt idx="8183">
                  <c:v>8.1830000000000016</c:v>
                </c:pt>
                <c:pt idx="8184">
                  <c:v>8.1840000000000011</c:v>
                </c:pt>
                <c:pt idx="8185">
                  <c:v>8.1850000000000005</c:v>
                </c:pt>
                <c:pt idx="8186">
                  <c:v>8.1860000000000035</c:v>
                </c:pt>
                <c:pt idx="8187">
                  <c:v>8.1870000000000012</c:v>
                </c:pt>
                <c:pt idx="8188">
                  <c:v>8.1880000000000006</c:v>
                </c:pt>
                <c:pt idx="8189">
                  <c:v>8.1890000000000001</c:v>
                </c:pt>
                <c:pt idx="8190">
                  <c:v>8.19</c:v>
                </c:pt>
                <c:pt idx="8191">
                  <c:v>8.1910000000000007</c:v>
                </c:pt>
                <c:pt idx="8192">
                  <c:v>8.1920000000000002</c:v>
                </c:pt>
                <c:pt idx="8193">
                  <c:v>8.1930000000000014</c:v>
                </c:pt>
                <c:pt idx="8194">
                  <c:v>8.1940000000000008</c:v>
                </c:pt>
                <c:pt idx="8195">
                  <c:v>8.1950000000000003</c:v>
                </c:pt>
                <c:pt idx="8196">
                  <c:v>8.1960000000000015</c:v>
                </c:pt>
                <c:pt idx="8197">
                  <c:v>8.197000000000001</c:v>
                </c:pt>
                <c:pt idx="8198">
                  <c:v>8.1980000000000004</c:v>
                </c:pt>
                <c:pt idx="8199">
                  <c:v>8.1989999999999998</c:v>
                </c:pt>
                <c:pt idx="8200">
                  <c:v>8.2000000000000011</c:v>
                </c:pt>
                <c:pt idx="8201">
                  <c:v>8.2010000000000005</c:v>
                </c:pt>
                <c:pt idx="8202">
                  <c:v>8.202</c:v>
                </c:pt>
                <c:pt idx="8203">
                  <c:v>8.2030000000000012</c:v>
                </c:pt>
                <c:pt idx="8204">
                  <c:v>8.2040000000000006</c:v>
                </c:pt>
                <c:pt idx="8205">
                  <c:v>8.2050000000000001</c:v>
                </c:pt>
                <c:pt idx="8206">
                  <c:v>8.2060000000000013</c:v>
                </c:pt>
                <c:pt idx="8207">
                  <c:v>8.2070000000000007</c:v>
                </c:pt>
                <c:pt idx="8208">
                  <c:v>8.2080000000000002</c:v>
                </c:pt>
                <c:pt idx="8209">
                  <c:v>8.2089999999999996</c:v>
                </c:pt>
                <c:pt idx="8210">
                  <c:v>8.2100000000000009</c:v>
                </c:pt>
                <c:pt idx="8211">
                  <c:v>8.2110000000000003</c:v>
                </c:pt>
                <c:pt idx="8212">
                  <c:v>8.2119999999999997</c:v>
                </c:pt>
                <c:pt idx="8213">
                  <c:v>8.213000000000001</c:v>
                </c:pt>
                <c:pt idx="8214">
                  <c:v>8.2140000000000004</c:v>
                </c:pt>
                <c:pt idx="8215">
                  <c:v>8.2150000000000016</c:v>
                </c:pt>
                <c:pt idx="8216">
                  <c:v>8.2160000000000011</c:v>
                </c:pt>
                <c:pt idx="8217">
                  <c:v>8.2170000000000005</c:v>
                </c:pt>
                <c:pt idx="8218">
                  <c:v>8.218</c:v>
                </c:pt>
                <c:pt idx="8219">
                  <c:v>8.2189999999999994</c:v>
                </c:pt>
                <c:pt idx="8220">
                  <c:v>8.2200000000000006</c:v>
                </c:pt>
                <c:pt idx="8221">
                  <c:v>8.2210000000000001</c:v>
                </c:pt>
                <c:pt idx="8222">
                  <c:v>8.2219999999999995</c:v>
                </c:pt>
                <c:pt idx="8223">
                  <c:v>8.2230000000000008</c:v>
                </c:pt>
                <c:pt idx="8224">
                  <c:v>8.2240000000000002</c:v>
                </c:pt>
                <c:pt idx="8225">
                  <c:v>8.2249999999999996</c:v>
                </c:pt>
                <c:pt idx="8226">
                  <c:v>8.2260000000000009</c:v>
                </c:pt>
                <c:pt idx="8227">
                  <c:v>8.2270000000000003</c:v>
                </c:pt>
                <c:pt idx="8228">
                  <c:v>8.2279999999999962</c:v>
                </c:pt>
                <c:pt idx="8229">
                  <c:v>8.2289999999999992</c:v>
                </c:pt>
                <c:pt idx="8230">
                  <c:v>8.23</c:v>
                </c:pt>
                <c:pt idx="8231">
                  <c:v>8.2309999999999999</c:v>
                </c:pt>
                <c:pt idx="8232">
                  <c:v>8.2319999999999993</c:v>
                </c:pt>
                <c:pt idx="8233">
                  <c:v>8.2330000000000005</c:v>
                </c:pt>
                <c:pt idx="8234">
                  <c:v>8.234</c:v>
                </c:pt>
                <c:pt idx="8235">
                  <c:v>8.2349999999999994</c:v>
                </c:pt>
                <c:pt idx="8236">
                  <c:v>8.2360000000000007</c:v>
                </c:pt>
                <c:pt idx="8237">
                  <c:v>8.2370000000000001</c:v>
                </c:pt>
                <c:pt idx="8238">
                  <c:v>8.2379999999999978</c:v>
                </c:pt>
                <c:pt idx="8239">
                  <c:v>8.2389999999999972</c:v>
                </c:pt>
                <c:pt idx="8240">
                  <c:v>8.24</c:v>
                </c:pt>
                <c:pt idx="8241">
                  <c:v>8.2409999999999979</c:v>
                </c:pt>
                <c:pt idx="8242">
                  <c:v>8.2420000000000009</c:v>
                </c:pt>
                <c:pt idx="8243">
                  <c:v>8.2430000000000003</c:v>
                </c:pt>
                <c:pt idx="8244">
                  <c:v>8.2439999999999962</c:v>
                </c:pt>
                <c:pt idx="8245">
                  <c:v>8.2449999999999992</c:v>
                </c:pt>
                <c:pt idx="8246">
                  <c:v>8.2460000000000004</c:v>
                </c:pt>
                <c:pt idx="8247">
                  <c:v>8.2469999999999999</c:v>
                </c:pt>
                <c:pt idx="8248">
                  <c:v>8.2479999999999976</c:v>
                </c:pt>
                <c:pt idx="8249">
                  <c:v>8.2489999999999988</c:v>
                </c:pt>
                <c:pt idx="8250">
                  <c:v>8.25</c:v>
                </c:pt>
                <c:pt idx="8251">
                  <c:v>8.2510000000000012</c:v>
                </c:pt>
                <c:pt idx="8252">
                  <c:v>8.2520000000000007</c:v>
                </c:pt>
                <c:pt idx="8253">
                  <c:v>8.2530000000000001</c:v>
                </c:pt>
                <c:pt idx="8254">
                  <c:v>8.2540000000000013</c:v>
                </c:pt>
                <c:pt idx="8255">
                  <c:v>8.2550000000000008</c:v>
                </c:pt>
                <c:pt idx="8256">
                  <c:v>8.2560000000000002</c:v>
                </c:pt>
                <c:pt idx="8257">
                  <c:v>8.2570000000000014</c:v>
                </c:pt>
                <c:pt idx="8258">
                  <c:v>8.2580000000000009</c:v>
                </c:pt>
                <c:pt idx="8259">
                  <c:v>8.2590000000000003</c:v>
                </c:pt>
                <c:pt idx="8260">
                  <c:v>8.26</c:v>
                </c:pt>
                <c:pt idx="8261">
                  <c:v>8.261000000000001</c:v>
                </c:pt>
                <c:pt idx="8262">
                  <c:v>8.2620000000000005</c:v>
                </c:pt>
                <c:pt idx="8263">
                  <c:v>8.2630000000000035</c:v>
                </c:pt>
                <c:pt idx="8264">
                  <c:v>8.2640000000000011</c:v>
                </c:pt>
                <c:pt idx="8265">
                  <c:v>8.2650000000000006</c:v>
                </c:pt>
                <c:pt idx="8266">
                  <c:v>8.266</c:v>
                </c:pt>
                <c:pt idx="8267">
                  <c:v>8.2670000000000012</c:v>
                </c:pt>
                <c:pt idx="8268">
                  <c:v>8.2680000000000007</c:v>
                </c:pt>
                <c:pt idx="8269">
                  <c:v>8.2690000000000001</c:v>
                </c:pt>
                <c:pt idx="8270">
                  <c:v>8.27</c:v>
                </c:pt>
                <c:pt idx="8271">
                  <c:v>8.2710000000000008</c:v>
                </c:pt>
                <c:pt idx="8272">
                  <c:v>8.2720000000000002</c:v>
                </c:pt>
                <c:pt idx="8273">
                  <c:v>8.2730000000000015</c:v>
                </c:pt>
                <c:pt idx="8274">
                  <c:v>8.2740000000000009</c:v>
                </c:pt>
                <c:pt idx="8275">
                  <c:v>8.2750000000000004</c:v>
                </c:pt>
                <c:pt idx="8276">
                  <c:v>8.2760000000000016</c:v>
                </c:pt>
                <c:pt idx="8277">
                  <c:v>8.277000000000001</c:v>
                </c:pt>
                <c:pt idx="8278">
                  <c:v>8.2780000000000005</c:v>
                </c:pt>
                <c:pt idx="8279">
                  <c:v>8.2790000000000017</c:v>
                </c:pt>
                <c:pt idx="8280">
                  <c:v>8.2800000000000011</c:v>
                </c:pt>
                <c:pt idx="8281">
                  <c:v>8.2810000000000006</c:v>
                </c:pt>
                <c:pt idx="8282">
                  <c:v>8.282</c:v>
                </c:pt>
                <c:pt idx="8283">
                  <c:v>8.2830000000000013</c:v>
                </c:pt>
                <c:pt idx="8284">
                  <c:v>8.2840000000000007</c:v>
                </c:pt>
                <c:pt idx="8285">
                  <c:v>8.2850000000000001</c:v>
                </c:pt>
                <c:pt idx="8286">
                  <c:v>8.2860000000000014</c:v>
                </c:pt>
                <c:pt idx="8287">
                  <c:v>8.2870000000000008</c:v>
                </c:pt>
                <c:pt idx="8288">
                  <c:v>8.2880000000000003</c:v>
                </c:pt>
                <c:pt idx="8289">
                  <c:v>8.2889999999999997</c:v>
                </c:pt>
                <c:pt idx="8290">
                  <c:v>8.2900000000000009</c:v>
                </c:pt>
                <c:pt idx="8291">
                  <c:v>8.2910000000000004</c:v>
                </c:pt>
                <c:pt idx="8292">
                  <c:v>8.2919999999999998</c:v>
                </c:pt>
                <c:pt idx="8293">
                  <c:v>8.293000000000001</c:v>
                </c:pt>
                <c:pt idx="8294">
                  <c:v>8.2940000000000005</c:v>
                </c:pt>
                <c:pt idx="8295">
                  <c:v>8.2950000000000017</c:v>
                </c:pt>
                <c:pt idx="8296">
                  <c:v>8.2960000000000012</c:v>
                </c:pt>
                <c:pt idx="8297">
                  <c:v>8.2970000000000006</c:v>
                </c:pt>
                <c:pt idx="8298">
                  <c:v>8.298</c:v>
                </c:pt>
                <c:pt idx="8299">
                  <c:v>8.2989999999999995</c:v>
                </c:pt>
                <c:pt idx="8300">
                  <c:v>8.3000000000000007</c:v>
                </c:pt>
                <c:pt idx="8301">
                  <c:v>8.3010000000000002</c:v>
                </c:pt>
                <c:pt idx="8302">
                  <c:v>8.3019999999999996</c:v>
                </c:pt>
                <c:pt idx="8303">
                  <c:v>8.3030000000000008</c:v>
                </c:pt>
                <c:pt idx="8304">
                  <c:v>8.3040000000000003</c:v>
                </c:pt>
                <c:pt idx="8305">
                  <c:v>8.3049999999999997</c:v>
                </c:pt>
                <c:pt idx="8306">
                  <c:v>8.3060000000000027</c:v>
                </c:pt>
                <c:pt idx="8307">
                  <c:v>8.3070000000000004</c:v>
                </c:pt>
                <c:pt idx="8308">
                  <c:v>8.3080000000000016</c:v>
                </c:pt>
                <c:pt idx="8309">
                  <c:v>8.3089999999999993</c:v>
                </c:pt>
                <c:pt idx="8310">
                  <c:v>8.31</c:v>
                </c:pt>
                <c:pt idx="8311">
                  <c:v>8.3110000000000035</c:v>
                </c:pt>
                <c:pt idx="8312">
                  <c:v>8.3119999999999994</c:v>
                </c:pt>
                <c:pt idx="8313">
                  <c:v>8.3130000000000006</c:v>
                </c:pt>
                <c:pt idx="8314">
                  <c:v>8.3140000000000001</c:v>
                </c:pt>
                <c:pt idx="8315">
                  <c:v>8.3149999999999995</c:v>
                </c:pt>
                <c:pt idx="8316">
                  <c:v>8.3160000000000007</c:v>
                </c:pt>
                <c:pt idx="8317">
                  <c:v>8.3170000000000002</c:v>
                </c:pt>
                <c:pt idx="8318">
                  <c:v>8.3180000000000014</c:v>
                </c:pt>
                <c:pt idx="8319">
                  <c:v>8.3190000000000008</c:v>
                </c:pt>
                <c:pt idx="8320">
                  <c:v>8.32</c:v>
                </c:pt>
                <c:pt idx="8321">
                  <c:v>8.3210000000000015</c:v>
                </c:pt>
                <c:pt idx="8322">
                  <c:v>8.3219999999999992</c:v>
                </c:pt>
                <c:pt idx="8323">
                  <c:v>8.3230000000000004</c:v>
                </c:pt>
                <c:pt idx="8324">
                  <c:v>8.3240000000000016</c:v>
                </c:pt>
                <c:pt idx="8325">
                  <c:v>8.3249999999999993</c:v>
                </c:pt>
                <c:pt idx="8326">
                  <c:v>8.3260000000000005</c:v>
                </c:pt>
                <c:pt idx="8327">
                  <c:v>8.327</c:v>
                </c:pt>
                <c:pt idx="8328">
                  <c:v>8.3280000000000012</c:v>
                </c:pt>
                <c:pt idx="8329">
                  <c:v>8.3290000000000006</c:v>
                </c:pt>
                <c:pt idx="8330">
                  <c:v>8.33</c:v>
                </c:pt>
                <c:pt idx="8331">
                  <c:v>8.3310000000000013</c:v>
                </c:pt>
                <c:pt idx="8332">
                  <c:v>8.3320000000000007</c:v>
                </c:pt>
                <c:pt idx="8333">
                  <c:v>8.3330000000000002</c:v>
                </c:pt>
                <c:pt idx="8334">
                  <c:v>8.3340000000000014</c:v>
                </c:pt>
                <c:pt idx="8335">
                  <c:v>8.3350000000000026</c:v>
                </c:pt>
                <c:pt idx="8336">
                  <c:v>8.3360000000000003</c:v>
                </c:pt>
                <c:pt idx="8337">
                  <c:v>8.3370000000000015</c:v>
                </c:pt>
                <c:pt idx="8338">
                  <c:v>8.338000000000001</c:v>
                </c:pt>
                <c:pt idx="8339">
                  <c:v>8.3390000000000004</c:v>
                </c:pt>
                <c:pt idx="8340">
                  <c:v>8.34</c:v>
                </c:pt>
                <c:pt idx="8341">
                  <c:v>8.3410000000000011</c:v>
                </c:pt>
                <c:pt idx="8342">
                  <c:v>8.3420000000000005</c:v>
                </c:pt>
                <c:pt idx="8343">
                  <c:v>8.343</c:v>
                </c:pt>
                <c:pt idx="8344">
                  <c:v>8.3440000000000012</c:v>
                </c:pt>
                <c:pt idx="8345">
                  <c:v>8.3450000000000006</c:v>
                </c:pt>
                <c:pt idx="8346">
                  <c:v>8.3460000000000001</c:v>
                </c:pt>
                <c:pt idx="8347">
                  <c:v>8.3470000000000013</c:v>
                </c:pt>
                <c:pt idx="8348">
                  <c:v>8.3480000000000008</c:v>
                </c:pt>
                <c:pt idx="8349">
                  <c:v>8.3490000000000002</c:v>
                </c:pt>
                <c:pt idx="8350">
                  <c:v>8.35</c:v>
                </c:pt>
                <c:pt idx="8351">
                  <c:v>8.3510000000000026</c:v>
                </c:pt>
                <c:pt idx="8352">
                  <c:v>8.3520000000000003</c:v>
                </c:pt>
                <c:pt idx="8353">
                  <c:v>8.3530000000000051</c:v>
                </c:pt>
                <c:pt idx="8354">
                  <c:v>8.3540000000000028</c:v>
                </c:pt>
                <c:pt idx="8355">
                  <c:v>8.3550000000000004</c:v>
                </c:pt>
                <c:pt idx="8356">
                  <c:v>8.3560000000000052</c:v>
                </c:pt>
                <c:pt idx="8357">
                  <c:v>8.3570000000000029</c:v>
                </c:pt>
                <c:pt idx="8358">
                  <c:v>8.3580000000000005</c:v>
                </c:pt>
                <c:pt idx="8359">
                  <c:v>8.359</c:v>
                </c:pt>
                <c:pt idx="8360">
                  <c:v>8.36</c:v>
                </c:pt>
                <c:pt idx="8361">
                  <c:v>8.3610000000000007</c:v>
                </c:pt>
                <c:pt idx="8362">
                  <c:v>8.3620000000000001</c:v>
                </c:pt>
                <c:pt idx="8363">
                  <c:v>8.3630000000000049</c:v>
                </c:pt>
                <c:pt idx="8364">
                  <c:v>8.3640000000000008</c:v>
                </c:pt>
                <c:pt idx="8365">
                  <c:v>8.3650000000000002</c:v>
                </c:pt>
                <c:pt idx="8366">
                  <c:v>8.3660000000000032</c:v>
                </c:pt>
                <c:pt idx="8367">
                  <c:v>8.3670000000000027</c:v>
                </c:pt>
                <c:pt idx="8368">
                  <c:v>8.3680000000000003</c:v>
                </c:pt>
                <c:pt idx="8369">
                  <c:v>8.3689999999999998</c:v>
                </c:pt>
                <c:pt idx="8370">
                  <c:v>8.3700000000000028</c:v>
                </c:pt>
                <c:pt idx="8371">
                  <c:v>8.3710000000000004</c:v>
                </c:pt>
                <c:pt idx="8372">
                  <c:v>8.3720000000000052</c:v>
                </c:pt>
                <c:pt idx="8373">
                  <c:v>8.3730000000000029</c:v>
                </c:pt>
                <c:pt idx="8374">
                  <c:v>8.3740000000000006</c:v>
                </c:pt>
                <c:pt idx="8375">
                  <c:v>8.375</c:v>
                </c:pt>
                <c:pt idx="8376">
                  <c:v>8.3760000000000012</c:v>
                </c:pt>
                <c:pt idx="8377">
                  <c:v>8.3770000000000007</c:v>
                </c:pt>
                <c:pt idx="8378">
                  <c:v>8.3780000000000001</c:v>
                </c:pt>
                <c:pt idx="8379">
                  <c:v>8.3789999999999996</c:v>
                </c:pt>
                <c:pt idx="8380">
                  <c:v>8.3800000000000008</c:v>
                </c:pt>
                <c:pt idx="8381">
                  <c:v>8.3810000000000002</c:v>
                </c:pt>
                <c:pt idx="8382">
                  <c:v>8.3819999999999997</c:v>
                </c:pt>
                <c:pt idx="8383">
                  <c:v>8.3830000000000027</c:v>
                </c:pt>
                <c:pt idx="8384">
                  <c:v>8.3840000000000003</c:v>
                </c:pt>
                <c:pt idx="8385">
                  <c:v>8.3849999999999998</c:v>
                </c:pt>
                <c:pt idx="8386">
                  <c:v>8.3860000000000028</c:v>
                </c:pt>
                <c:pt idx="8387">
                  <c:v>8.3870000000000005</c:v>
                </c:pt>
                <c:pt idx="8388">
                  <c:v>8.3880000000000035</c:v>
                </c:pt>
                <c:pt idx="8389">
                  <c:v>8.3889999999999993</c:v>
                </c:pt>
                <c:pt idx="8390">
                  <c:v>8.39</c:v>
                </c:pt>
                <c:pt idx="8391">
                  <c:v>8.391</c:v>
                </c:pt>
                <c:pt idx="8392">
                  <c:v>8.3919999999999995</c:v>
                </c:pt>
                <c:pt idx="8393">
                  <c:v>8.3930000000000007</c:v>
                </c:pt>
                <c:pt idx="8394">
                  <c:v>8.3940000000000001</c:v>
                </c:pt>
                <c:pt idx="8395">
                  <c:v>8.3949999999999996</c:v>
                </c:pt>
                <c:pt idx="8396">
                  <c:v>8.3960000000000008</c:v>
                </c:pt>
                <c:pt idx="8397">
                  <c:v>8.3970000000000002</c:v>
                </c:pt>
                <c:pt idx="8398">
                  <c:v>8.3980000000000015</c:v>
                </c:pt>
                <c:pt idx="8399">
                  <c:v>8.3989999999999991</c:v>
                </c:pt>
                <c:pt idx="8400">
                  <c:v>8.4</c:v>
                </c:pt>
                <c:pt idx="8401">
                  <c:v>8.4010000000000016</c:v>
                </c:pt>
                <c:pt idx="8402">
                  <c:v>8.4019999999999992</c:v>
                </c:pt>
                <c:pt idx="8403">
                  <c:v>8.4030000000000005</c:v>
                </c:pt>
                <c:pt idx="8404">
                  <c:v>8.4040000000000035</c:v>
                </c:pt>
                <c:pt idx="8405">
                  <c:v>8.4049999999999994</c:v>
                </c:pt>
                <c:pt idx="8406">
                  <c:v>8.4060000000000006</c:v>
                </c:pt>
                <c:pt idx="8407">
                  <c:v>8.407</c:v>
                </c:pt>
                <c:pt idx="8408">
                  <c:v>8.4080000000000013</c:v>
                </c:pt>
                <c:pt idx="8409">
                  <c:v>8.4090000000000007</c:v>
                </c:pt>
                <c:pt idx="8410">
                  <c:v>8.41</c:v>
                </c:pt>
                <c:pt idx="8411">
                  <c:v>8.4110000000000014</c:v>
                </c:pt>
                <c:pt idx="8412">
                  <c:v>8.4120000000000008</c:v>
                </c:pt>
                <c:pt idx="8413">
                  <c:v>8.4130000000000003</c:v>
                </c:pt>
                <c:pt idx="8414">
                  <c:v>8.4140000000000015</c:v>
                </c:pt>
                <c:pt idx="8415">
                  <c:v>8.4149999999999991</c:v>
                </c:pt>
                <c:pt idx="8416">
                  <c:v>8.4160000000000004</c:v>
                </c:pt>
                <c:pt idx="8417">
                  <c:v>8.4170000000000016</c:v>
                </c:pt>
                <c:pt idx="8418">
                  <c:v>8.418000000000001</c:v>
                </c:pt>
                <c:pt idx="8419">
                  <c:v>8.4190000000000005</c:v>
                </c:pt>
                <c:pt idx="8420">
                  <c:v>8.42</c:v>
                </c:pt>
                <c:pt idx="8421">
                  <c:v>8.4210000000000012</c:v>
                </c:pt>
                <c:pt idx="8422">
                  <c:v>8.4220000000000006</c:v>
                </c:pt>
                <c:pt idx="8423">
                  <c:v>8.423</c:v>
                </c:pt>
                <c:pt idx="8424">
                  <c:v>8.4240000000000013</c:v>
                </c:pt>
                <c:pt idx="8425">
                  <c:v>8.4250000000000007</c:v>
                </c:pt>
                <c:pt idx="8426">
                  <c:v>8.4260000000000002</c:v>
                </c:pt>
                <c:pt idx="8427">
                  <c:v>8.4270000000000014</c:v>
                </c:pt>
                <c:pt idx="8428">
                  <c:v>8.4280000000000008</c:v>
                </c:pt>
                <c:pt idx="8429">
                  <c:v>8.4290000000000003</c:v>
                </c:pt>
                <c:pt idx="8430">
                  <c:v>8.43</c:v>
                </c:pt>
                <c:pt idx="8431">
                  <c:v>8.4310000000000009</c:v>
                </c:pt>
                <c:pt idx="8432">
                  <c:v>8.4320000000000004</c:v>
                </c:pt>
                <c:pt idx="8433">
                  <c:v>8.4330000000000016</c:v>
                </c:pt>
                <c:pt idx="8434">
                  <c:v>8.4340000000000011</c:v>
                </c:pt>
                <c:pt idx="8435">
                  <c:v>8.4350000000000005</c:v>
                </c:pt>
                <c:pt idx="8436">
                  <c:v>8.4360000000000035</c:v>
                </c:pt>
                <c:pt idx="8437">
                  <c:v>8.4370000000000012</c:v>
                </c:pt>
                <c:pt idx="8438">
                  <c:v>8.4380000000000006</c:v>
                </c:pt>
                <c:pt idx="8439">
                  <c:v>8.4390000000000001</c:v>
                </c:pt>
                <c:pt idx="8440">
                  <c:v>8.44</c:v>
                </c:pt>
                <c:pt idx="8441">
                  <c:v>8.4410000000000007</c:v>
                </c:pt>
                <c:pt idx="8442">
                  <c:v>8.4420000000000002</c:v>
                </c:pt>
                <c:pt idx="8443">
                  <c:v>8.4430000000000014</c:v>
                </c:pt>
                <c:pt idx="8444">
                  <c:v>8.4440000000000008</c:v>
                </c:pt>
                <c:pt idx="8445">
                  <c:v>8.4450000000000003</c:v>
                </c:pt>
                <c:pt idx="8446">
                  <c:v>8.4460000000000015</c:v>
                </c:pt>
                <c:pt idx="8447">
                  <c:v>8.447000000000001</c:v>
                </c:pt>
                <c:pt idx="8448">
                  <c:v>8.4480000000000004</c:v>
                </c:pt>
                <c:pt idx="8449">
                  <c:v>8.4489999999999998</c:v>
                </c:pt>
                <c:pt idx="8450">
                  <c:v>8.4499999999999993</c:v>
                </c:pt>
                <c:pt idx="8451">
                  <c:v>8.4510000000000005</c:v>
                </c:pt>
                <c:pt idx="8452">
                  <c:v>8.452</c:v>
                </c:pt>
                <c:pt idx="8453">
                  <c:v>8.4530000000000012</c:v>
                </c:pt>
                <c:pt idx="8454">
                  <c:v>8.4540000000000006</c:v>
                </c:pt>
                <c:pt idx="8455">
                  <c:v>8.4550000000000001</c:v>
                </c:pt>
                <c:pt idx="8456">
                  <c:v>8.4560000000000048</c:v>
                </c:pt>
                <c:pt idx="8457">
                  <c:v>8.4570000000000007</c:v>
                </c:pt>
                <c:pt idx="8458">
                  <c:v>8.4580000000000002</c:v>
                </c:pt>
                <c:pt idx="8459">
                  <c:v>8.4589999999999996</c:v>
                </c:pt>
                <c:pt idx="8460">
                  <c:v>8.4600000000000026</c:v>
                </c:pt>
                <c:pt idx="8461">
                  <c:v>8.4610000000000003</c:v>
                </c:pt>
                <c:pt idx="8462">
                  <c:v>8.4619999999999997</c:v>
                </c:pt>
                <c:pt idx="8463">
                  <c:v>8.4630000000000027</c:v>
                </c:pt>
                <c:pt idx="8464">
                  <c:v>8.4640000000000004</c:v>
                </c:pt>
                <c:pt idx="8465">
                  <c:v>8.4650000000000052</c:v>
                </c:pt>
                <c:pt idx="8466">
                  <c:v>8.4660000000000029</c:v>
                </c:pt>
                <c:pt idx="8467">
                  <c:v>8.4670000000000005</c:v>
                </c:pt>
                <c:pt idx="8468">
                  <c:v>8.468</c:v>
                </c:pt>
                <c:pt idx="8469">
                  <c:v>8.4689999999999994</c:v>
                </c:pt>
                <c:pt idx="8470">
                  <c:v>8.4700000000000006</c:v>
                </c:pt>
                <c:pt idx="8471">
                  <c:v>8.4710000000000001</c:v>
                </c:pt>
                <c:pt idx="8472">
                  <c:v>8.4719999999999995</c:v>
                </c:pt>
                <c:pt idx="8473">
                  <c:v>8.4730000000000008</c:v>
                </c:pt>
                <c:pt idx="8474">
                  <c:v>8.4740000000000002</c:v>
                </c:pt>
                <c:pt idx="8475">
                  <c:v>8.4749999999999996</c:v>
                </c:pt>
                <c:pt idx="8476">
                  <c:v>8.4760000000000026</c:v>
                </c:pt>
                <c:pt idx="8477">
                  <c:v>8.4770000000000003</c:v>
                </c:pt>
                <c:pt idx="8478">
                  <c:v>8.4780000000000015</c:v>
                </c:pt>
                <c:pt idx="8479">
                  <c:v>8.4789999999999992</c:v>
                </c:pt>
                <c:pt idx="8480">
                  <c:v>8.48</c:v>
                </c:pt>
                <c:pt idx="8481">
                  <c:v>8.4810000000000034</c:v>
                </c:pt>
                <c:pt idx="8482">
                  <c:v>8.4819999999999993</c:v>
                </c:pt>
                <c:pt idx="8483">
                  <c:v>8.4830000000000005</c:v>
                </c:pt>
                <c:pt idx="8484">
                  <c:v>8.484</c:v>
                </c:pt>
                <c:pt idx="8485">
                  <c:v>8.4849999999999994</c:v>
                </c:pt>
                <c:pt idx="8486">
                  <c:v>8.4860000000000007</c:v>
                </c:pt>
                <c:pt idx="8487">
                  <c:v>8.4870000000000001</c:v>
                </c:pt>
                <c:pt idx="8488">
                  <c:v>8.4880000000000013</c:v>
                </c:pt>
                <c:pt idx="8489">
                  <c:v>8.4890000000000008</c:v>
                </c:pt>
                <c:pt idx="8490">
                  <c:v>8.49</c:v>
                </c:pt>
                <c:pt idx="8491">
                  <c:v>8.4910000000000014</c:v>
                </c:pt>
                <c:pt idx="8492">
                  <c:v>8.4920000000000027</c:v>
                </c:pt>
                <c:pt idx="8493">
                  <c:v>8.4930000000000003</c:v>
                </c:pt>
                <c:pt idx="8494">
                  <c:v>8.4940000000000015</c:v>
                </c:pt>
                <c:pt idx="8495">
                  <c:v>8.4949999999999992</c:v>
                </c:pt>
                <c:pt idx="8496">
                  <c:v>8.4960000000000004</c:v>
                </c:pt>
                <c:pt idx="8497">
                  <c:v>8.4970000000000034</c:v>
                </c:pt>
                <c:pt idx="8498">
                  <c:v>8.4980000000000011</c:v>
                </c:pt>
                <c:pt idx="8499">
                  <c:v>8.4990000000000006</c:v>
                </c:pt>
                <c:pt idx="8500">
                  <c:v>8.5</c:v>
                </c:pt>
                <c:pt idx="8501">
                  <c:v>8.5010000000000012</c:v>
                </c:pt>
                <c:pt idx="8502">
                  <c:v>8.5020000000000007</c:v>
                </c:pt>
                <c:pt idx="8503">
                  <c:v>8.5030000000000001</c:v>
                </c:pt>
                <c:pt idx="8504">
                  <c:v>8.5040000000000013</c:v>
                </c:pt>
                <c:pt idx="8505">
                  <c:v>8.5050000000000008</c:v>
                </c:pt>
                <c:pt idx="8506">
                  <c:v>8.5060000000000002</c:v>
                </c:pt>
                <c:pt idx="8507">
                  <c:v>8.5070000000000014</c:v>
                </c:pt>
                <c:pt idx="8508">
                  <c:v>8.5080000000000009</c:v>
                </c:pt>
                <c:pt idx="8509">
                  <c:v>8.5090000000000003</c:v>
                </c:pt>
                <c:pt idx="8510">
                  <c:v>8.51</c:v>
                </c:pt>
                <c:pt idx="8511">
                  <c:v>8.511000000000001</c:v>
                </c:pt>
                <c:pt idx="8512">
                  <c:v>8.5120000000000005</c:v>
                </c:pt>
                <c:pt idx="8513">
                  <c:v>8.5130000000000035</c:v>
                </c:pt>
                <c:pt idx="8514">
                  <c:v>8.5140000000000011</c:v>
                </c:pt>
                <c:pt idx="8515">
                  <c:v>8.5150000000000006</c:v>
                </c:pt>
                <c:pt idx="8516">
                  <c:v>8.516</c:v>
                </c:pt>
                <c:pt idx="8517">
                  <c:v>8.5170000000000012</c:v>
                </c:pt>
                <c:pt idx="8518">
                  <c:v>8.5180000000000007</c:v>
                </c:pt>
                <c:pt idx="8519">
                  <c:v>8.5190000000000001</c:v>
                </c:pt>
                <c:pt idx="8520">
                  <c:v>8.52</c:v>
                </c:pt>
                <c:pt idx="8521">
                  <c:v>8.5210000000000008</c:v>
                </c:pt>
                <c:pt idx="8522">
                  <c:v>8.5220000000000002</c:v>
                </c:pt>
                <c:pt idx="8523">
                  <c:v>8.5230000000000015</c:v>
                </c:pt>
                <c:pt idx="8524">
                  <c:v>8.5240000000000009</c:v>
                </c:pt>
                <c:pt idx="8525">
                  <c:v>8.5250000000000004</c:v>
                </c:pt>
                <c:pt idx="8526">
                  <c:v>8.5260000000000016</c:v>
                </c:pt>
                <c:pt idx="8527">
                  <c:v>8.527000000000001</c:v>
                </c:pt>
                <c:pt idx="8528">
                  <c:v>8.5280000000000005</c:v>
                </c:pt>
                <c:pt idx="8529">
                  <c:v>8.5290000000000017</c:v>
                </c:pt>
                <c:pt idx="8530">
                  <c:v>8.5300000000000011</c:v>
                </c:pt>
                <c:pt idx="8531">
                  <c:v>8.5310000000000006</c:v>
                </c:pt>
                <c:pt idx="8532">
                  <c:v>8.532</c:v>
                </c:pt>
                <c:pt idx="8533">
                  <c:v>8.5330000000000013</c:v>
                </c:pt>
                <c:pt idx="8534">
                  <c:v>8.5340000000000007</c:v>
                </c:pt>
                <c:pt idx="8535">
                  <c:v>8.5350000000000001</c:v>
                </c:pt>
                <c:pt idx="8536">
                  <c:v>8.5360000000000014</c:v>
                </c:pt>
                <c:pt idx="8537">
                  <c:v>8.5370000000000008</c:v>
                </c:pt>
                <c:pt idx="8538">
                  <c:v>8.5380000000000003</c:v>
                </c:pt>
                <c:pt idx="8539">
                  <c:v>8.5389999999999997</c:v>
                </c:pt>
                <c:pt idx="8540">
                  <c:v>8.5400000000000009</c:v>
                </c:pt>
                <c:pt idx="8541">
                  <c:v>8.5410000000000004</c:v>
                </c:pt>
                <c:pt idx="8542">
                  <c:v>8.5419999999999998</c:v>
                </c:pt>
                <c:pt idx="8543">
                  <c:v>8.543000000000001</c:v>
                </c:pt>
                <c:pt idx="8544">
                  <c:v>8.5440000000000005</c:v>
                </c:pt>
                <c:pt idx="8545">
                  <c:v>8.5450000000000017</c:v>
                </c:pt>
                <c:pt idx="8546">
                  <c:v>8.5460000000000012</c:v>
                </c:pt>
                <c:pt idx="8547">
                  <c:v>8.5470000000000006</c:v>
                </c:pt>
                <c:pt idx="8548">
                  <c:v>8.548</c:v>
                </c:pt>
                <c:pt idx="8549">
                  <c:v>8.5489999999999995</c:v>
                </c:pt>
                <c:pt idx="8550">
                  <c:v>8.5500000000000007</c:v>
                </c:pt>
                <c:pt idx="8551">
                  <c:v>8.5510000000000002</c:v>
                </c:pt>
                <c:pt idx="8552">
                  <c:v>8.5519999999999996</c:v>
                </c:pt>
                <c:pt idx="8553">
                  <c:v>8.5530000000000008</c:v>
                </c:pt>
                <c:pt idx="8554">
                  <c:v>8.5540000000000003</c:v>
                </c:pt>
                <c:pt idx="8555">
                  <c:v>8.5549999999999997</c:v>
                </c:pt>
                <c:pt idx="8556">
                  <c:v>8.5560000000000027</c:v>
                </c:pt>
                <c:pt idx="8557">
                  <c:v>8.5570000000000004</c:v>
                </c:pt>
                <c:pt idx="8558">
                  <c:v>8.5580000000000016</c:v>
                </c:pt>
                <c:pt idx="8559">
                  <c:v>8.5589999999999993</c:v>
                </c:pt>
                <c:pt idx="8560">
                  <c:v>8.56</c:v>
                </c:pt>
                <c:pt idx="8561">
                  <c:v>8.5610000000000035</c:v>
                </c:pt>
                <c:pt idx="8562">
                  <c:v>8.5619999999999994</c:v>
                </c:pt>
                <c:pt idx="8563">
                  <c:v>8.5630000000000006</c:v>
                </c:pt>
                <c:pt idx="8564">
                  <c:v>8.5640000000000001</c:v>
                </c:pt>
                <c:pt idx="8565">
                  <c:v>8.5649999999999995</c:v>
                </c:pt>
                <c:pt idx="8566">
                  <c:v>8.5660000000000007</c:v>
                </c:pt>
                <c:pt idx="8567">
                  <c:v>8.5670000000000002</c:v>
                </c:pt>
                <c:pt idx="8568">
                  <c:v>8.5680000000000014</c:v>
                </c:pt>
                <c:pt idx="8569">
                  <c:v>8.5690000000000008</c:v>
                </c:pt>
                <c:pt idx="8570">
                  <c:v>8.57</c:v>
                </c:pt>
                <c:pt idx="8571">
                  <c:v>8.5710000000000015</c:v>
                </c:pt>
                <c:pt idx="8572">
                  <c:v>8.5719999999999992</c:v>
                </c:pt>
                <c:pt idx="8573">
                  <c:v>8.5730000000000004</c:v>
                </c:pt>
                <c:pt idx="8574">
                  <c:v>8.5740000000000016</c:v>
                </c:pt>
                <c:pt idx="8575">
                  <c:v>8.5749999999999993</c:v>
                </c:pt>
                <c:pt idx="8576">
                  <c:v>8.5760000000000005</c:v>
                </c:pt>
                <c:pt idx="8577">
                  <c:v>8.577</c:v>
                </c:pt>
                <c:pt idx="8578">
                  <c:v>8.5780000000000012</c:v>
                </c:pt>
                <c:pt idx="8579">
                  <c:v>8.5790000000000006</c:v>
                </c:pt>
                <c:pt idx="8580">
                  <c:v>8.58</c:v>
                </c:pt>
                <c:pt idx="8581">
                  <c:v>8.5810000000000013</c:v>
                </c:pt>
                <c:pt idx="8582">
                  <c:v>8.5820000000000007</c:v>
                </c:pt>
                <c:pt idx="8583">
                  <c:v>8.5830000000000002</c:v>
                </c:pt>
                <c:pt idx="8584">
                  <c:v>8.5840000000000014</c:v>
                </c:pt>
                <c:pt idx="8585">
                  <c:v>8.5850000000000026</c:v>
                </c:pt>
                <c:pt idx="8586">
                  <c:v>8.5860000000000003</c:v>
                </c:pt>
                <c:pt idx="8587">
                  <c:v>8.5870000000000015</c:v>
                </c:pt>
                <c:pt idx="8588">
                  <c:v>8.588000000000001</c:v>
                </c:pt>
                <c:pt idx="8589">
                  <c:v>8.5890000000000004</c:v>
                </c:pt>
                <c:pt idx="8590">
                  <c:v>8.59</c:v>
                </c:pt>
                <c:pt idx="8591">
                  <c:v>8.5910000000000011</c:v>
                </c:pt>
                <c:pt idx="8592">
                  <c:v>8.5920000000000005</c:v>
                </c:pt>
                <c:pt idx="8593">
                  <c:v>8.593</c:v>
                </c:pt>
                <c:pt idx="8594">
                  <c:v>8.5940000000000012</c:v>
                </c:pt>
                <c:pt idx="8595">
                  <c:v>8.5950000000000006</c:v>
                </c:pt>
                <c:pt idx="8596">
                  <c:v>8.5960000000000001</c:v>
                </c:pt>
                <c:pt idx="8597">
                  <c:v>8.5970000000000013</c:v>
                </c:pt>
                <c:pt idx="8598">
                  <c:v>8.5980000000000008</c:v>
                </c:pt>
                <c:pt idx="8599">
                  <c:v>8.5990000000000002</c:v>
                </c:pt>
                <c:pt idx="8600">
                  <c:v>8.6</c:v>
                </c:pt>
                <c:pt idx="8601">
                  <c:v>8.6010000000000009</c:v>
                </c:pt>
                <c:pt idx="8602">
                  <c:v>8.6020000000000003</c:v>
                </c:pt>
                <c:pt idx="8603">
                  <c:v>8.6030000000000015</c:v>
                </c:pt>
                <c:pt idx="8604">
                  <c:v>8.604000000000001</c:v>
                </c:pt>
                <c:pt idx="8605">
                  <c:v>8.6050000000000004</c:v>
                </c:pt>
                <c:pt idx="8606">
                  <c:v>8.6060000000000034</c:v>
                </c:pt>
                <c:pt idx="8607">
                  <c:v>8.6070000000000011</c:v>
                </c:pt>
                <c:pt idx="8608">
                  <c:v>8.6080000000000005</c:v>
                </c:pt>
                <c:pt idx="8609">
                  <c:v>8.609</c:v>
                </c:pt>
                <c:pt idx="8610">
                  <c:v>8.61</c:v>
                </c:pt>
                <c:pt idx="8611">
                  <c:v>8.6110000000000007</c:v>
                </c:pt>
                <c:pt idx="8612">
                  <c:v>8.6120000000000001</c:v>
                </c:pt>
                <c:pt idx="8613">
                  <c:v>8.6130000000000013</c:v>
                </c:pt>
                <c:pt idx="8614">
                  <c:v>8.6140000000000008</c:v>
                </c:pt>
                <c:pt idx="8615">
                  <c:v>8.6150000000000002</c:v>
                </c:pt>
                <c:pt idx="8616">
                  <c:v>8.6160000000000014</c:v>
                </c:pt>
                <c:pt idx="8617">
                  <c:v>8.6170000000000009</c:v>
                </c:pt>
                <c:pt idx="8618">
                  <c:v>8.6180000000000003</c:v>
                </c:pt>
                <c:pt idx="8619">
                  <c:v>8.6189999999999998</c:v>
                </c:pt>
                <c:pt idx="8620">
                  <c:v>8.620000000000001</c:v>
                </c:pt>
                <c:pt idx="8621">
                  <c:v>8.6210000000000004</c:v>
                </c:pt>
                <c:pt idx="8622">
                  <c:v>8.6220000000000017</c:v>
                </c:pt>
                <c:pt idx="8623">
                  <c:v>8.6230000000000011</c:v>
                </c:pt>
                <c:pt idx="8624">
                  <c:v>8.6240000000000006</c:v>
                </c:pt>
                <c:pt idx="8625">
                  <c:v>8.625</c:v>
                </c:pt>
                <c:pt idx="8626">
                  <c:v>8.6260000000000012</c:v>
                </c:pt>
                <c:pt idx="8627">
                  <c:v>8.6270000000000007</c:v>
                </c:pt>
                <c:pt idx="8628">
                  <c:v>8.6280000000000001</c:v>
                </c:pt>
                <c:pt idx="8629">
                  <c:v>8.6289999999999996</c:v>
                </c:pt>
                <c:pt idx="8630">
                  <c:v>8.6300000000000008</c:v>
                </c:pt>
                <c:pt idx="8631">
                  <c:v>8.6310000000000002</c:v>
                </c:pt>
                <c:pt idx="8632">
                  <c:v>8.6319999999999997</c:v>
                </c:pt>
                <c:pt idx="8633">
                  <c:v>8.6330000000000009</c:v>
                </c:pt>
                <c:pt idx="8634">
                  <c:v>8.6340000000000003</c:v>
                </c:pt>
                <c:pt idx="8635">
                  <c:v>8.6349999999999998</c:v>
                </c:pt>
                <c:pt idx="8636">
                  <c:v>8.636000000000001</c:v>
                </c:pt>
                <c:pt idx="8637">
                  <c:v>8.6370000000000005</c:v>
                </c:pt>
                <c:pt idx="8638">
                  <c:v>8.6379999999999999</c:v>
                </c:pt>
                <c:pt idx="8639">
                  <c:v>8.6389999999999993</c:v>
                </c:pt>
                <c:pt idx="8640">
                  <c:v>8.64</c:v>
                </c:pt>
                <c:pt idx="8641">
                  <c:v>8.641</c:v>
                </c:pt>
                <c:pt idx="8642">
                  <c:v>8.6419999999999995</c:v>
                </c:pt>
                <c:pt idx="8643">
                  <c:v>8.6430000000000007</c:v>
                </c:pt>
                <c:pt idx="8644">
                  <c:v>8.6440000000000001</c:v>
                </c:pt>
                <c:pt idx="8645">
                  <c:v>8.6449999999999996</c:v>
                </c:pt>
                <c:pt idx="8646">
                  <c:v>8.6460000000000008</c:v>
                </c:pt>
                <c:pt idx="8647">
                  <c:v>8.6470000000000002</c:v>
                </c:pt>
                <c:pt idx="8648">
                  <c:v>8.6479999999999961</c:v>
                </c:pt>
                <c:pt idx="8649">
                  <c:v>8.6489999999999991</c:v>
                </c:pt>
                <c:pt idx="8650">
                  <c:v>8.65</c:v>
                </c:pt>
                <c:pt idx="8651">
                  <c:v>8.6510000000000016</c:v>
                </c:pt>
                <c:pt idx="8652">
                  <c:v>8.6519999999999992</c:v>
                </c:pt>
                <c:pt idx="8653">
                  <c:v>8.6530000000000005</c:v>
                </c:pt>
                <c:pt idx="8654">
                  <c:v>8.6540000000000035</c:v>
                </c:pt>
                <c:pt idx="8655">
                  <c:v>8.6549999999999994</c:v>
                </c:pt>
                <c:pt idx="8656">
                  <c:v>8.6560000000000006</c:v>
                </c:pt>
                <c:pt idx="8657">
                  <c:v>8.657</c:v>
                </c:pt>
                <c:pt idx="8658">
                  <c:v>8.6580000000000013</c:v>
                </c:pt>
                <c:pt idx="8659">
                  <c:v>8.6590000000000007</c:v>
                </c:pt>
                <c:pt idx="8660">
                  <c:v>8.66</c:v>
                </c:pt>
                <c:pt idx="8661">
                  <c:v>8.6610000000000014</c:v>
                </c:pt>
                <c:pt idx="8662">
                  <c:v>8.6620000000000008</c:v>
                </c:pt>
                <c:pt idx="8663">
                  <c:v>8.6630000000000003</c:v>
                </c:pt>
                <c:pt idx="8664">
                  <c:v>8.6640000000000015</c:v>
                </c:pt>
                <c:pt idx="8665">
                  <c:v>8.6649999999999991</c:v>
                </c:pt>
                <c:pt idx="8666">
                  <c:v>8.6660000000000004</c:v>
                </c:pt>
                <c:pt idx="8667">
                  <c:v>8.6670000000000016</c:v>
                </c:pt>
                <c:pt idx="8668">
                  <c:v>8.668000000000001</c:v>
                </c:pt>
                <c:pt idx="8669">
                  <c:v>8.6690000000000005</c:v>
                </c:pt>
                <c:pt idx="8670">
                  <c:v>8.67</c:v>
                </c:pt>
                <c:pt idx="8671">
                  <c:v>8.6710000000000012</c:v>
                </c:pt>
                <c:pt idx="8672">
                  <c:v>8.6720000000000006</c:v>
                </c:pt>
                <c:pt idx="8673">
                  <c:v>8.673</c:v>
                </c:pt>
                <c:pt idx="8674">
                  <c:v>8.6740000000000013</c:v>
                </c:pt>
                <c:pt idx="8675">
                  <c:v>8.6750000000000007</c:v>
                </c:pt>
                <c:pt idx="8676">
                  <c:v>8.6760000000000002</c:v>
                </c:pt>
                <c:pt idx="8677">
                  <c:v>8.6770000000000014</c:v>
                </c:pt>
                <c:pt idx="8678">
                  <c:v>8.6780000000000008</c:v>
                </c:pt>
                <c:pt idx="8679">
                  <c:v>8.6790000000000003</c:v>
                </c:pt>
                <c:pt idx="8680">
                  <c:v>8.68</c:v>
                </c:pt>
                <c:pt idx="8681">
                  <c:v>8.6810000000000009</c:v>
                </c:pt>
                <c:pt idx="8682">
                  <c:v>8.6820000000000004</c:v>
                </c:pt>
                <c:pt idx="8683">
                  <c:v>8.6830000000000016</c:v>
                </c:pt>
                <c:pt idx="8684">
                  <c:v>8.6840000000000011</c:v>
                </c:pt>
                <c:pt idx="8685">
                  <c:v>8.6850000000000005</c:v>
                </c:pt>
                <c:pt idx="8686">
                  <c:v>8.6860000000000035</c:v>
                </c:pt>
                <c:pt idx="8687">
                  <c:v>8.6870000000000012</c:v>
                </c:pt>
                <c:pt idx="8688">
                  <c:v>8.6880000000000006</c:v>
                </c:pt>
                <c:pt idx="8689">
                  <c:v>8.6890000000000001</c:v>
                </c:pt>
                <c:pt idx="8690">
                  <c:v>8.69</c:v>
                </c:pt>
                <c:pt idx="8691">
                  <c:v>8.6910000000000007</c:v>
                </c:pt>
                <c:pt idx="8692">
                  <c:v>8.6920000000000002</c:v>
                </c:pt>
                <c:pt idx="8693">
                  <c:v>8.6930000000000014</c:v>
                </c:pt>
                <c:pt idx="8694">
                  <c:v>8.6940000000000008</c:v>
                </c:pt>
                <c:pt idx="8695">
                  <c:v>8.6950000000000003</c:v>
                </c:pt>
                <c:pt idx="8696">
                  <c:v>8.6960000000000015</c:v>
                </c:pt>
                <c:pt idx="8697">
                  <c:v>8.697000000000001</c:v>
                </c:pt>
                <c:pt idx="8698">
                  <c:v>8.6980000000000004</c:v>
                </c:pt>
                <c:pt idx="8699">
                  <c:v>8.6989999999999998</c:v>
                </c:pt>
                <c:pt idx="8700">
                  <c:v>8.7000000000000011</c:v>
                </c:pt>
                <c:pt idx="8701">
                  <c:v>8.7010000000000005</c:v>
                </c:pt>
                <c:pt idx="8702">
                  <c:v>8.702</c:v>
                </c:pt>
                <c:pt idx="8703">
                  <c:v>8.7030000000000012</c:v>
                </c:pt>
                <c:pt idx="8704">
                  <c:v>8.7040000000000006</c:v>
                </c:pt>
                <c:pt idx="8705">
                  <c:v>8.7050000000000001</c:v>
                </c:pt>
                <c:pt idx="8706">
                  <c:v>8.7060000000000013</c:v>
                </c:pt>
                <c:pt idx="8707">
                  <c:v>8.7070000000000007</c:v>
                </c:pt>
                <c:pt idx="8708">
                  <c:v>8.7080000000000002</c:v>
                </c:pt>
                <c:pt idx="8709">
                  <c:v>8.7089999999999996</c:v>
                </c:pt>
                <c:pt idx="8710">
                  <c:v>8.7100000000000009</c:v>
                </c:pt>
                <c:pt idx="8711">
                  <c:v>8.7110000000000003</c:v>
                </c:pt>
                <c:pt idx="8712">
                  <c:v>8.7119999999999997</c:v>
                </c:pt>
                <c:pt idx="8713">
                  <c:v>8.713000000000001</c:v>
                </c:pt>
                <c:pt idx="8714">
                  <c:v>8.7140000000000004</c:v>
                </c:pt>
                <c:pt idx="8715">
                  <c:v>8.7150000000000016</c:v>
                </c:pt>
                <c:pt idx="8716">
                  <c:v>8.7160000000000011</c:v>
                </c:pt>
                <c:pt idx="8717">
                  <c:v>8.7170000000000005</c:v>
                </c:pt>
                <c:pt idx="8718">
                  <c:v>8.718</c:v>
                </c:pt>
                <c:pt idx="8719">
                  <c:v>8.7189999999999994</c:v>
                </c:pt>
                <c:pt idx="8720">
                  <c:v>8.7200000000000006</c:v>
                </c:pt>
                <c:pt idx="8721">
                  <c:v>8.7210000000000001</c:v>
                </c:pt>
                <c:pt idx="8722">
                  <c:v>8.7219999999999995</c:v>
                </c:pt>
                <c:pt idx="8723">
                  <c:v>8.7230000000000008</c:v>
                </c:pt>
                <c:pt idx="8724">
                  <c:v>8.7240000000000002</c:v>
                </c:pt>
                <c:pt idx="8725">
                  <c:v>8.7249999999999996</c:v>
                </c:pt>
                <c:pt idx="8726">
                  <c:v>8.7260000000000009</c:v>
                </c:pt>
                <c:pt idx="8727">
                  <c:v>8.7270000000000003</c:v>
                </c:pt>
                <c:pt idx="8728">
                  <c:v>8.7279999999999962</c:v>
                </c:pt>
                <c:pt idx="8729">
                  <c:v>8.7289999999999992</c:v>
                </c:pt>
                <c:pt idx="8730">
                  <c:v>8.73</c:v>
                </c:pt>
                <c:pt idx="8731">
                  <c:v>8.7309999999999999</c:v>
                </c:pt>
                <c:pt idx="8732">
                  <c:v>8.7319999999999993</c:v>
                </c:pt>
                <c:pt idx="8733">
                  <c:v>8.7330000000000005</c:v>
                </c:pt>
                <c:pt idx="8734">
                  <c:v>8.734</c:v>
                </c:pt>
                <c:pt idx="8735">
                  <c:v>8.7349999999999994</c:v>
                </c:pt>
                <c:pt idx="8736">
                  <c:v>8.7360000000000007</c:v>
                </c:pt>
                <c:pt idx="8737">
                  <c:v>8.7370000000000001</c:v>
                </c:pt>
                <c:pt idx="8738">
                  <c:v>8.7379999999999978</c:v>
                </c:pt>
                <c:pt idx="8739">
                  <c:v>8.7389999999999972</c:v>
                </c:pt>
                <c:pt idx="8740">
                  <c:v>8.74</c:v>
                </c:pt>
                <c:pt idx="8741">
                  <c:v>8.7409999999999979</c:v>
                </c:pt>
                <c:pt idx="8742">
                  <c:v>8.7420000000000009</c:v>
                </c:pt>
                <c:pt idx="8743">
                  <c:v>8.7430000000000003</c:v>
                </c:pt>
                <c:pt idx="8744">
                  <c:v>8.7439999999999962</c:v>
                </c:pt>
                <c:pt idx="8745">
                  <c:v>8.7449999999999992</c:v>
                </c:pt>
                <c:pt idx="8746">
                  <c:v>8.7460000000000004</c:v>
                </c:pt>
                <c:pt idx="8747">
                  <c:v>8.7469999999999999</c:v>
                </c:pt>
                <c:pt idx="8748">
                  <c:v>8.7479999999999976</c:v>
                </c:pt>
                <c:pt idx="8749">
                  <c:v>8.7489999999999988</c:v>
                </c:pt>
                <c:pt idx="8750">
                  <c:v>8.75</c:v>
                </c:pt>
                <c:pt idx="8751">
                  <c:v>8.7510000000000012</c:v>
                </c:pt>
                <c:pt idx="8752">
                  <c:v>8.7520000000000007</c:v>
                </c:pt>
                <c:pt idx="8753">
                  <c:v>8.7530000000000001</c:v>
                </c:pt>
                <c:pt idx="8754">
                  <c:v>8.7540000000000013</c:v>
                </c:pt>
                <c:pt idx="8755">
                  <c:v>8.7550000000000008</c:v>
                </c:pt>
                <c:pt idx="8756">
                  <c:v>8.7560000000000002</c:v>
                </c:pt>
                <c:pt idx="8757">
                  <c:v>8.7570000000000014</c:v>
                </c:pt>
                <c:pt idx="8758">
                  <c:v>8.7580000000000009</c:v>
                </c:pt>
                <c:pt idx="8759">
                  <c:v>8.7590000000000003</c:v>
                </c:pt>
                <c:pt idx="8760">
                  <c:v>8.76</c:v>
                </c:pt>
                <c:pt idx="8761">
                  <c:v>8.761000000000001</c:v>
                </c:pt>
                <c:pt idx="8762">
                  <c:v>8.7620000000000005</c:v>
                </c:pt>
                <c:pt idx="8763">
                  <c:v>8.7630000000000035</c:v>
                </c:pt>
                <c:pt idx="8764">
                  <c:v>8.7640000000000011</c:v>
                </c:pt>
                <c:pt idx="8765">
                  <c:v>8.7650000000000006</c:v>
                </c:pt>
                <c:pt idx="8766">
                  <c:v>8.766</c:v>
                </c:pt>
                <c:pt idx="8767">
                  <c:v>8.7670000000000012</c:v>
                </c:pt>
                <c:pt idx="8768">
                  <c:v>8.7680000000000007</c:v>
                </c:pt>
                <c:pt idx="8769">
                  <c:v>8.7690000000000001</c:v>
                </c:pt>
                <c:pt idx="8770">
                  <c:v>8.77</c:v>
                </c:pt>
                <c:pt idx="8771">
                  <c:v>8.7710000000000008</c:v>
                </c:pt>
                <c:pt idx="8772">
                  <c:v>8.7720000000000002</c:v>
                </c:pt>
                <c:pt idx="8773">
                  <c:v>8.7730000000000015</c:v>
                </c:pt>
                <c:pt idx="8774">
                  <c:v>8.7740000000000009</c:v>
                </c:pt>
                <c:pt idx="8775">
                  <c:v>8.7750000000000004</c:v>
                </c:pt>
                <c:pt idx="8776">
                  <c:v>8.7760000000000016</c:v>
                </c:pt>
                <c:pt idx="8777">
                  <c:v>8.777000000000001</c:v>
                </c:pt>
                <c:pt idx="8778">
                  <c:v>8.7780000000000005</c:v>
                </c:pt>
                <c:pt idx="8779">
                  <c:v>8.7790000000000017</c:v>
                </c:pt>
                <c:pt idx="8780">
                  <c:v>8.7800000000000011</c:v>
                </c:pt>
                <c:pt idx="8781">
                  <c:v>8.7810000000000006</c:v>
                </c:pt>
                <c:pt idx="8782">
                  <c:v>8.782</c:v>
                </c:pt>
                <c:pt idx="8783">
                  <c:v>8.7830000000000013</c:v>
                </c:pt>
                <c:pt idx="8784">
                  <c:v>8.7840000000000007</c:v>
                </c:pt>
                <c:pt idx="8785">
                  <c:v>8.7850000000000001</c:v>
                </c:pt>
                <c:pt idx="8786">
                  <c:v>8.7860000000000014</c:v>
                </c:pt>
                <c:pt idx="8787">
                  <c:v>8.7870000000000008</c:v>
                </c:pt>
                <c:pt idx="8788">
                  <c:v>8.7880000000000003</c:v>
                </c:pt>
                <c:pt idx="8789">
                  <c:v>8.7889999999999997</c:v>
                </c:pt>
                <c:pt idx="8790">
                  <c:v>8.7900000000000009</c:v>
                </c:pt>
                <c:pt idx="8791">
                  <c:v>8.7910000000000004</c:v>
                </c:pt>
                <c:pt idx="8792">
                  <c:v>8.7919999999999998</c:v>
                </c:pt>
                <c:pt idx="8793">
                  <c:v>8.793000000000001</c:v>
                </c:pt>
                <c:pt idx="8794">
                  <c:v>8.7940000000000005</c:v>
                </c:pt>
                <c:pt idx="8795">
                  <c:v>8.7950000000000017</c:v>
                </c:pt>
                <c:pt idx="8796">
                  <c:v>8.7960000000000012</c:v>
                </c:pt>
                <c:pt idx="8797">
                  <c:v>8.7970000000000006</c:v>
                </c:pt>
                <c:pt idx="8798">
                  <c:v>8.798</c:v>
                </c:pt>
                <c:pt idx="8799">
                  <c:v>8.7989999999999995</c:v>
                </c:pt>
                <c:pt idx="8800">
                  <c:v>8.8000000000000007</c:v>
                </c:pt>
                <c:pt idx="8801">
                  <c:v>8.8010000000000002</c:v>
                </c:pt>
                <c:pt idx="8802">
                  <c:v>8.8019999999999996</c:v>
                </c:pt>
                <c:pt idx="8803">
                  <c:v>8.8030000000000008</c:v>
                </c:pt>
                <c:pt idx="8804">
                  <c:v>8.8040000000000003</c:v>
                </c:pt>
                <c:pt idx="8805">
                  <c:v>8.8049999999999997</c:v>
                </c:pt>
                <c:pt idx="8806">
                  <c:v>8.8060000000000027</c:v>
                </c:pt>
                <c:pt idx="8807">
                  <c:v>8.8070000000000004</c:v>
                </c:pt>
                <c:pt idx="8808">
                  <c:v>8.8080000000000016</c:v>
                </c:pt>
                <c:pt idx="8809">
                  <c:v>8.8089999999999993</c:v>
                </c:pt>
                <c:pt idx="8810">
                  <c:v>8.81</c:v>
                </c:pt>
                <c:pt idx="8811">
                  <c:v>8.8110000000000035</c:v>
                </c:pt>
                <c:pt idx="8812">
                  <c:v>8.8119999999999994</c:v>
                </c:pt>
                <c:pt idx="8813">
                  <c:v>8.8130000000000006</c:v>
                </c:pt>
                <c:pt idx="8814">
                  <c:v>8.8140000000000001</c:v>
                </c:pt>
                <c:pt idx="8815">
                  <c:v>8.8149999999999995</c:v>
                </c:pt>
                <c:pt idx="8816">
                  <c:v>8.8160000000000007</c:v>
                </c:pt>
                <c:pt idx="8817">
                  <c:v>8.8170000000000002</c:v>
                </c:pt>
                <c:pt idx="8818">
                  <c:v>8.8180000000000014</c:v>
                </c:pt>
                <c:pt idx="8819">
                  <c:v>8.8190000000000008</c:v>
                </c:pt>
                <c:pt idx="8820">
                  <c:v>8.82</c:v>
                </c:pt>
                <c:pt idx="8821">
                  <c:v>8.8210000000000015</c:v>
                </c:pt>
                <c:pt idx="8822">
                  <c:v>8.8219999999999992</c:v>
                </c:pt>
                <c:pt idx="8823">
                  <c:v>8.8230000000000004</c:v>
                </c:pt>
                <c:pt idx="8824">
                  <c:v>8.8240000000000016</c:v>
                </c:pt>
                <c:pt idx="8825">
                  <c:v>8.8249999999999993</c:v>
                </c:pt>
                <c:pt idx="8826">
                  <c:v>8.8260000000000005</c:v>
                </c:pt>
                <c:pt idx="8827">
                  <c:v>8.827</c:v>
                </c:pt>
                <c:pt idx="8828">
                  <c:v>8.8280000000000012</c:v>
                </c:pt>
                <c:pt idx="8829">
                  <c:v>8.8290000000000006</c:v>
                </c:pt>
                <c:pt idx="8830">
                  <c:v>8.83</c:v>
                </c:pt>
                <c:pt idx="8831">
                  <c:v>8.8310000000000013</c:v>
                </c:pt>
                <c:pt idx="8832">
                  <c:v>8.8320000000000007</c:v>
                </c:pt>
                <c:pt idx="8833">
                  <c:v>8.8330000000000002</c:v>
                </c:pt>
                <c:pt idx="8834">
                  <c:v>8.8340000000000014</c:v>
                </c:pt>
                <c:pt idx="8835">
                  <c:v>8.8350000000000026</c:v>
                </c:pt>
                <c:pt idx="8836">
                  <c:v>8.8360000000000003</c:v>
                </c:pt>
                <c:pt idx="8837">
                  <c:v>8.8370000000000015</c:v>
                </c:pt>
                <c:pt idx="8838">
                  <c:v>8.838000000000001</c:v>
                </c:pt>
                <c:pt idx="8839">
                  <c:v>8.8390000000000004</c:v>
                </c:pt>
                <c:pt idx="8840">
                  <c:v>8.84</c:v>
                </c:pt>
                <c:pt idx="8841">
                  <c:v>8.8410000000000011</c:v>
                </c:pt>
                <c:pt idx="8842">
                  <c:v>8.8420000000000005</c:v>
                </c:pt>
                <c:pt idx="8843">
                  <c:v>8.843</c:v>
                </c:pt>
                <c:pt idx="8844">
                  <c:v>8.8440000000000012</c:v>
                </c:pt>
                <c:pt idx="8845">
                  <c:v>8.8450000000000006</c:v>
                </c:pt>
                <c:pt idx="8846">
                  <c:v>8.8460000000000001</c:v>
                </c:pt>
                <c:pt idx="8847">
                  <c:v>8.8470000000000013</c:v>
                </c:pt>
                <c:pt idx="8848">
                  <c:v>8.8480000000000008</c:v>
                </c:pt>
                <c:pt idx="8849">
                  <c:v>8.8490000000000002</c:v>
                </c:pt>
                <c:pt idx="8850">
                  <c:v>8.85</c:v>
                </c:pt>
                <c:pt idx="8851">
                  <c:v>8.8510000000000026</c:v>
                </c:pt>
                <c:pt idx="8852">
                  <c:v>8.8520000000000003</c:v>
                </c:pt>
                <c:pt idx="8853">
                  <c:v>8.8530000000000051</c:v>
                </c:pt>
                <c:pt idx="8854">
                  <c:v>8.8540000000000028</c:v>
                </c:pt>
                <c:pt idx="8855">
                  <c:v>8.8550000000000004</c:v>
                </c:pt>
                <c:pt idx="8856">
                  <c:v>8.8560000000000052</c:v>
                </c:pt>
                <c:pt idx="8857">
                  <c:v>8.8570000000000029</c:v>
                </c:pt>
                <c:pt idx="8858">
                  <c:v>8.8580000000000005</c:v>
                </c:pt>
                <c:pt idx="8859">
                  <c:v>8.859</c:v>
                </c:pt>
                <c:pt idx="8860">
                  <c:v>8.86</c:v>
                </c:pt>
                <c:pt idx="8861">
                  <c:v>8.8610000000000007</c:v>
                </c:pt>
                <c:pt idx="8862">
                  <c:v>8.8620000000000001</c:v>
                </c:pt>
                <c:pt idx="8863">
                  <c:v>8.8630000000000049</c:v>
                </c:pt>
                <c:pt idx="8864">
                  <c:v>8.8640000000000008</c:v>
                </c:pt>
                <c:pt idx="8865">
                  <c:v>8.8650000000000002</c:v>
                </c:pt>
                <c:pt idx="8866">
                  <c:v>8.8660000000000032</c:v>
                </c:pt>
                <c:pt idx="8867">
                  <c:v>8.8670000000000027</c:v>
                </c:pt>
                <c:pt idx="8868">
                  <c:v>8.8680000000000003</c:v>
                </c:pt>
                <c:pt idx="8869">
                  <c:v>8.8689999999999998</c:v>
                </c:pt>
                <c:pt idx="8870">
                  <c:v>8.8700000000000028</c:v>
                </c:pt>
                <c:pt idx="8871">
                  <c:v>8.8710000000000004</c:v>
                </c:pt>
                <c:pt idx="8872">
                  <c:v>8.8720000000000052</c:v>
                </c:pt>
                <c:pt idx="8873">
                  <c:v>8.8730000000000029</c:v>
                </c:pt>
                <c:pt idx="8874">
                  <c:v>8.8740000000000006</c:v>
                </c:pt>
                <c:pt idx="8875">
                  <c:v>8.875</c:v>
                </c:pt>
                <c:pt idx="8876">
                  <c:v>8.8760000000000012</c:v>
                </c:pt>
                <c:pt idx="8877">
                  <c:v>8.8770000000000007</c:v>
                </c:pt>
                <c:pt idx="8878">
                  <c:v>8.8780000000000001</c:v>
                </c:pt>
                <c:pt idx="8879">
                  <c:v>8.8789999999999996</c:v>
                </c:pt>
                <c:pt idx="8880">
                  <c:v>8.8800000000000008</c:v>
                </c:pt>
                <c:pt idx="8881">
                  <c:v>8.8810000000000002</c:v>
                </c:pt>
                <c:pt idx="8882">
                  <c:v>8.8819999999999997</c:v>
                </c:pt>
                <c:pt idx="8883">
                  <c:v>8.8830000000000027</c:v>
                </c:pt>
                <c:pt idx="8884">
                  <c:v>8.8840000000000003</c:v>
                </c:pt>
                <c:pt idx="8885">
                  <c:v>8.8849999999999998</c:v>
                </c:pt>
                <c:pt idx="8886">
                  <c:v>8.8860000000000028</c:v>
                </c:pt>
                <c:pt idx="8887">
                  <c:v>8.8870000000000005</c:v>
                </c:pt>
                <c:pt idx="8888">
                  <c:v>8.8880000000000035</c:v>
                </c:pt>
                <c:pt idx="8889">
                  <c:v>8.8889999999999993</c:v>
                </c:pt>
                <c:pt idx="8890">
                  <c:v>8.89</c:v>
                </c:pt>
                <c:pt idx="8891">
                  <c:v>8.891</c:v>
                </c:pt>
                <c:pt idx="8892">
                  <c:v>8.8919999999999995</c:v>
                </c:pt>
                <c:pt idx="8893">
                  <c:v>8.8930000000000007</c:v>
                </c:pt>
                <c:pt idx="8894">
                  <c:v>8.8940000000000001</c:v>
                </c:pt>
                <c:pt idx="8895">
                  <c:v>8.8949999999999996</c:v>
                </c:pt>
                <c:pt idx="8896">
                  <c:v>8.8960000000000008</c:v>
                </c:pt>
                <c:pt idx="8897">
                  <c:v>8.8970000000000002</c:v>
                </c:pt>
                <c:pt idx="8898">
                  <c:v>8.8980000000000015</c:v>
                </c:pt>
                <c:pt idx="8899">
                  <c:v>8.8989999999999991</c:v>
                </c:pt>
                <c:pt idx="8900">
                  <c:v>8.9</c:v>
                </c:pt>
                <c:pt idx="8901">
                  <c:v>8.9010000000000016</c:v>
                </c:pt>
                <c:pt idx="8902">
                  <c:v>8.9019999999999992</c:v>
                </c:pt>
                <c:pt idx="8903">
                  <c:v>8.9030000000000005</c:v>
                </c:pt>
                <c:pt idx="8904">
                  <c:v>8.9040000000000035</c:v>
                </c:pt>
                <c:pt idx="8905">
                  <c:v>8.9049999999999994</c:v>
                </c:pt>
                <c:pt idx="8906">
                  <c:v>8.9060000000000006</c:v>
                </c:pt>
                <c:pt idx="8907">
                  <c:v>8.907</c:v>
                </c:pt>
                <c:pt idx="8908">
                  <c:v>8.9080000000000013</c:v>
                </c:pt>
                <c:pt idx="8909">
                  <c:v>8.9090000000000007</c:v>
                </c:pt>
                <c:pt idx="8910">
                  <c:v>8.91</c:v>
                </c:pt>
                <c:pt idx="8911">
                  <c:v>8.9110000000000014</c:v>
                </c:pt>
                <c:pt idx="8912">
                  <c:v>8.9120000000000008</c:v>
                </c:pt>
                <c:pt idx="8913">
                  <c:v>8.9130000000000003</c:v>
                </c:pt>
                <c:pt idx="8914">
                  <c:v>8.9140000000000015</c:v>
                </c:pt>
                <c:pt idx="8915">
                  <c:v>8.9149999999999991</c:v>
                </c:pt>
                <c:pt idx="8916">
                  <c:v>8.9160000000000004</c:v>
                </c:pt>
                <c:pt idx="8917">
                  <c:v>8.9170000000000016</c:v>
                </c:pt>
                <c:pt idx="8918">
                  <c:v>8.918000000000001</c:v>
                </c:pt>
                <c:pt idx="8919">
                  <c:v>8.9190000000000005</c:v>
                </c:pt>
                <c:pt idx="8920">
                  <c:v>8.92</c:v>
                </c:pt>
                <c:pt idx="8921">
                  <c:v>8.9210000000000012</c:v>
                </c:pt>
                <c:pt idx="8922">
                  <c:v>8.9220000000000006</c:v>
                </c:pt>
                <c:pt idx="8923">
                  <c:v>8.923</c:v>
                </c:pt>
                <c:pt idx="8924">
                  <c:v>8.9240000000000013</c:v>
                </c:pt>
                <c:pt idx="8925">
                  <c:v>8.9250000000000007</c:v>
                </c:pt>
                <c:pt idx="8926">
                  <c:v>8.9260000000000002</c:v>
                </c:pt>
                <c:pt idx="8927">
                  <c:v>8.9270000000000014</c:v>
                </c:pt>
                <c:pt idx="8928">
                  <c:v>8.9280000000000008</c:v>
                </c:pt>
                <c:pt idx="8929">
                  <c:v>8.9290000000000003</c:v>
                </c:pt>
                <c:pt idx="8930">
                  <c:v>8.93</c:v>
                </c:pt>
                <c:pt idx="8931">
                  <c:v>8.9310000000000009</c:v>
                </c:pt>
                <c:pt idx="8932">
                  <c:v>8.9320000000000004</c:v>
                </c:pt>
                <c:pt idx="8933">
                  <c:v>8.9330000000000016</c:v>
                </c:pt>
                <c:pt idx="8934">
                  <c:v>8.9340000000000011</c:v>
                </c:pt>
                <c:pt idx="8935">
                  <c:v>8.9350000000000005</c:v>
                </c:pt>
                <c:pt idx="8936">
                  <c:v>8.9360000000000035</c:v>
                </c:pt>
                <c:pt idx="8937">
                  <c:v>8.9370000000000012</c:v>
                </c:pt>
                <c:pt idx="8938">
                  <c:v>8.9380000000000006</c:v>
                </c:pt>
                <c:pt idx="8939">
                  <c:v>8.9390000000000001</c:v>
                </c:pt>
                <c:pt idx="8940">
                  <c:v>8.94</c:v>
                </c:pt>
                <c:pt idx="8941">
                  <c:v>8.9410000000000007</c:v>
                </c:pt>
                <c:pt idx="8942">
                  <c:v>8.9420000000000002</c:v>
                </c:pt>
                <c:pt idx="8943">
                  <c:v>8.9430000000000014</c:v>
                </c:pt>
                <c:pt idx="8944">
                  <c:v>8.9440000000000008</c:v>
                </c:pt>
                <c:pt idx="8945">
                  <c:v>8.9450000000000003</c:v>
                </c:pt>
                <c:pt idx="8946">
                  <c:v>8.9460000000000015</c:v>
                </c:pt>
                <c:pt idx="8947">
                  <c:v>8.947000000000001</c:v>
                </c:pt>
                <c:pt idx="8948">
                  <c:v>8.9480000000000004</c:v>
                </c:pt>
                <c:pt idx="8949">
                  <c:v>8.9489999999999998</c:v>
                </c:pt>
                <c:pt idx="8950">
                  <c:v>8.9499999999999993</c:v>
                </c:pt>
                <c:pt idx="8951">
                  <c:v>8.9510000000000005</c:v>
                </c:pt>
                <c:pt idx="8952">
                  <c:v>8.952</c:v>
                </c:pt>
                <c:pt idx="8953">
                  <c:v>8.9530000000000012</c:v>
                </c:pt>
                <c:pt idx="8954">
                  <c:v>8.9540000000000006</c:v>
                </c:pt>
                <c:pt idx="8955">
                  <c:v>8.9550000000000001</c:v>
                </c:pt>
                <c:pt idx="8956">
                  <c:v>8.9560000000000048</c:v>
                </c:pt>
                <c:pt idx="8957">
                  <c:v>8.9570000000000007</c:v>
                </c:pt>
                <c:pt idx="8958">
                  <c:v>8.9580000000000002</c:v>
                </c:pt>
                <c:pt idx="8959">
                  <c:v>8.9589999999999996</c:v>
                </c:pt>
                <c:pt idx="8960">
                  <c:v>8.9600000000000026</c:v>
                </c:pt>
                <c:pt idx="8961">
                  <c:v>8.9610000000000003</c:v>
                </c:pt>
                <c:pt idx="8962">
                  <c:v>8.9619999999999997</c:v>
                </c:pt>
                <c:pt idx="8963">
                  <c:v>8.9630000000000027</c:v>
                </c:pt>
                <c:pt idx="8964">
                  <c:v>8.9640000000000004</c:v>
                </c:pt>
                <c:pt idx="8965">
                  <c:v>8.9650000000000052</c:v>
                </c:pt>
                <c:pt idx="8966">
                  <c:v>8.9660000000000029</c:v>
                </c:pt>
                <c:pt idx="8967">
                  <c:v>8.9670000000000005</c:v>
                </c:pt>
                <c:pt idx="8968">
                  <c:v>8.968</c:v>
                </c:pt>
                <c:pt idx="8969">
                  <c:v>8.9689999999999994</c:v>
                </c:pt>
                <c:pt idx="8970">
                  <c:v>8.9700000000000006</c:v>
                </c:pt>
                <c:pt idx="8971">
                  <c:v>8.9710000000000001</c:v>
                </c:pt>
                <c:pt idx="8972">
                  <c:v>8.9719999999999995</c:v>
                </c:pt>
                <c:pt idx="8973">
                  <c:v>8.9730000000000008</c:v>
                </c:pt>
                <c:pt idx="8974">
                  <c:v>8.9740000000000002</c:v>
                </c:pt>
                <c:pt idx="8975">
                  <c:v>8.9749999999999996</c:v>
                </c:pt>
                <c:pt idx="8976">
                  <c:v>8.9760000000000026</c:v>
                </c:pt>
                <c:pt idx="8977">
                  <c:v>8.9770000000000003</c:v>
                </c:pt>
                <c:pt idx="8978">
                  <c:v>8.9780000000000015</c:v>
                </c:pt>
                <c:pt idx="8979">
                  <c:v>8.9789999999999992</c:v>
                </c:pt>
                <c:pt idx="8980">
                  <c:v>8.98</c:v>
                </c:pt>
                <c:pt idx="8981">
                  <c:v>8.9810000000000034</c:v>
                </c:pt>
                <c:pt idx="8982">
                  <c:v>8.9819999999999993</c:v>
                </c:pt>
                <c:pt idx="8983">
                  <c:v>8.9830000000000005</c:v>
                </c:pt>
                <c:pt idx="8984">
                  <c:v>8.984</c:v>
                </c:pt>
                <c:pt idx="8985">
                  <c:v>8.9849999999999994</c:v>
                </c:pt>
                <c:pt idx="8986">
                  <c:v>8.9860000000000007</c:v>
                </c:pt>
                <c:pt idx="8987">
                  <c:v>8.9870000000000001</c:v>
                </c:pt>
                <c:pt idx="8988">
                  <c:v>8.9880000000000013</c:v>
                </c:pt>
                <c:pt idx="8989">
                  <c:v>8.9890000000000008</c:v>
                </c:pt>
                <c:pt idx="8990">
                  <c:v>8.99</c:v>
                </c:pt>
                <c:pt idx="8991">
                  <c:v>8.9910000000000014</c:v>
                </c:pt>
                <c:pt idx="8992">
                  <c:v>8.9920000000000027</c:v>
                </c:pt>
                <c:pt idx="8993">
                  <c:v>8.9930000000000003</c:v>
                </c:pt>
                <c:pt idx="8994">
                  <c:v>8.9940000000000015</c:v>
                </c:pt>
                <c:pt idx="8995">
                  <c:v>8.9949999999999992</c:v>
                </c:pt>
                <c:pt idx="8996">
                  <c:v>8.9960000000000004</c:v>
                </c:pt>
                <c:pt idx="8997">
                  <c:v>8.9970000000000034</c:v>
                </c:pt>
                <c:pt idx="8998">
                  <c:v>8.9980000000000011</c:v>
                </c:pt>
                <c:pt idx="8999">
                  <c:v>8.9990000000000006</c:v>
                </c:pt>
                <c:pt idx="9000">
                  <c:v>9</c:v>
                </c:pt>
              </c:numCache>
            </c:numRef>
          </c:cat>
          <c:val>
            <c:numRef>
              <c:f>'Sheet(T=0.8)'!$D$8:$D$9008</c:f>
              <c:numCache>
                <c:formatCode>General</c:formatCode>
                <c:ptCount val="9001"/>
                <c:pt idx="0">
                  <c:v>1.07064180611908E-4</c:v>
                </c:pt>
                <c:pt idx="1">
                  <c:v>1.07493241244328E-4</c:v>
                </c:pt>
                <c:pt idx="2">
                  <c:v>1.07923913416985E-4</c:v>
                </c:pt>
                <c:pt idx="3">
                  <c:v>1.08356202723456E-4</c:v>
                </c:pt>
                <c:pt idx="4">
                  <c:v>1.0879011477486001E-4</c:v>
                </c:pt>
                <c:pt idx="5">
                  <c:v>1.09225655199912E-4</c:v>
                </c:pt>
                <c:pt idx="6">
                  <c:v>1.09662829644971E-4</c:v>
                </c:pt>
                <c:pt idx="7">
                  <c:v>1.10101643774086E-4</c:v>
                </c:pt>
                <c:pt idx="8">
                  <c:v>1.10542103269041E-4</c:v>
                </c:pt>
                <c:pt idx="9">
                  <c:v>1.10984213829413E-4</c:v>
                </c:pt>
                <c:pt idx="10">
                  <c:v>1.1142798117260799E-4</c:v>
                </c:pt>
                <c:pt idx="11">
                  <c:v>1.1187341103392E-4</c:v>
                </c:pt>
                <c:pt idx="12">
                  <c:v>1.12320509166572E-4</c:v>
                </c:pt>
                <c:pt idx="13">
                  <c:v>1.12769281341769E-4</c:v>
                </c:pt>
                <c:pt idx="14">
                  <c:v>1.13219733348745E-4</c:v>
                </c:pt>
                <c:pt idx="15">
                  <c:v>1.13671870994814E-4</c:v>
                </c:pt>
                <c:pt idx="16">
                  <c:v>1.14125700105413E-4</c:v>
                </c:pt>
                <c:pt idx="17">
                  <c:v>1.1458122652416E-4</c:v>
                </c:pt>
                <c:pt idx="18">
                  <c:v>1.15038456112894E-4</c:v>
                </c:pt>
                <c:pt idx="19">
                  <c:v>1.15497394751732E-4</c:v>
                </c:pt>
                <c:pt idx="20">
                  <c:v>1.15958048339113E-4</c:v>
                </c:pt>
                <c:pt idx="21">
                  <c:v>1.16420422791849E-4</c:v>
                </c:pt>
                <c:pt idx="22">
                  <c:v>1.1688452404517799E-4</c:v>
                </c:pt>
                <c:pt idx="23">
                  <c:v>1.17350358052806E-4</c:v>
                </c:pt>
                <c:pt idx="24">
                  <c:v>1.17817930786965E-4</c:v>
                </c:pt>
                <c:pt idx="25">
                  <c:v>1.1828724823845901E-4</c:v>
                </c:pt>
                <c:pt idx="26">
                  <c:v>1.18758316416712E-4</c:v>
                </c:pt>
                <c:pt idx="27">
                  <c:v>1.1923114134982199E-4</c:v>
                </c:pt>
                <c:pt idx="28">
                  <c:v>1.1970572908461001E-4</c:v>
                </c:pt>
                <c:pt idx="29">
                  <c:v>1.20182085686668E-4</c:v>
                </c:pt>
                <c:pt idx="30">
                  <c:v>1.20660217240414E-4</c:v>
                </c:pt>
                <c:pt idx="31">
                  <c:v>1.21140129849138E-4</c:v>
                </c:pt>
                <c:pt idx="32">
                  <c:v>1.2162182963505399E-4</c:v>
                </c:pt>
                <c:pt idx="33">
                  <c:v>1.2210532273935299E-4</c:v>
                </c:pt>
                <c:pt idx="34">
                  <c:v>1.2259061532224899E-4</c:v>
                </c:pt>
                <c:pt idx="35">
                  <c:v>1.23077713563038E-4</c:v>
                </c:pt>
                <c:pt idx="36">
                  <c:v>1.2356662366013799E-4</c:v>
                </c:pt>
                <c:pt idx="37">
                  <c:v>1.2405735183115E-4</c:v>
                </c:pt>
                <c:pt idx="38">
                  <c:v>1.24549904312905E-4</c:v>
                </c:pt>
                <c:pt idx="39">
                  <c:v>1.25044287361515E-4</c:v>
                </c:pt>
                <c:pt idx="40">
                  <c:v>1.2554050725242601E-4</c:v>
                </c:pt>
                <c:pt idx="41">
                  <c:v>1.26038570280467E-4</c:v>
                </c:pt>
                <c:pt idx="42">
                  <c:v>1.2653848275990699E-4</c:v>
                </c:pt>
                <c:pt idx="43">
                  <c:v>1.2704025102449999E-4</c:v>
                </c:pt>
                <c:pt idx="44">
                  <c:v>1.2754388142754199E-4</c:v>
                </c:pt>
                <c:pt idx="45">
                  <c:v>1.28049380341921E-4</c:v>
                </c:pt>
                <c:pt idx="46">
                  <c:v>1.28556754160165E-4</c:v>
                </c:pt>
                <c:pt idx="47">
                  <c:v>1.2906600929451199E-4</c:v>
                </c:pt>
                <c:pt idx="48">
                  <c:v>1.2957715217693701E-4</c:v>
                </c:pt>
                <c:pt idx="49">
                  <c:v>1.3009018925921799E-4</c:v>
                </c:pt>
                <c:pt idx="50">
                  <c:v>1.3060512701298799E-4</c:v>
                </c:pt>
                <c:pt idx="51">
                  <c:v>1.3112197192979001E-4</c:v>
                </c:pt>
                <c:pt idx="52">
                  <c:v>1.3164073052112201E-4</c:v>
                </c:pt>
                <c:pt idx="53">
                  <c:v>1.3216140931849601E-4</c:v>
                </c:pt>
                <c:pt idx="54">
                  <c:v>1.3268401487349099E-4</c:v>
                </c:pt>
                <c:pt idx="55">
                  <c:v>1.3320855375780201E-4</c:v>
                </c:pt>
                <c:pt idx="56">
                  <c:v>1.3373503256329601E-4</c:v>
                </c:pt>
                <c:pt idx="57">
                  <c:v>1.3426345790206799E-4</c:v>
                </c:pt>
                <c:pt idx="58">
                  <c:v>1.3479383640648801E-4</c:v>
                </c:pt>
                <c:pt idx="59">
                  <c:v>1.3532617472925801E-4</c:v>
                </c:pt>
                <c:pt idx="60">
                  <c:v>1.35860479543469E-4</c:v>
                </c:pt>
                <c:pt idx="61">
                  <c:v>1.36396757542649E-4</c:v>
                </c:pt>
                <c:pt idx="62">
                  <c:v>1.3693501544081901E-4</c:v>
                </c:pt>
                <c:pt idx="63">
                  <c:v>1.3747525997254701E-4</c:v>
                </c:pt>
                <c:pt idx="64">
                  <c:v>1.38017497893005E-4</c:v>
                </c:pt>
                <c:pt idx="65">
                  <c:v>1.3856173597801799E-4</c:v>
                </c:pt>
                <c:pt idx="66">
                  <c:v>1.3910798102412101E-4</c:v>
                </c:pt>
                <c:pt idx="67">
                  <c:v>1.39656239848615E-4</c:v>
                </c:pt>
                <c:pt idx="68">
                  <c:v>1.4020651928961801E-4</c:v>
                </c:pt>
                <c:pt idx="69">
                  <c:v>1.4075882620612399E-4</c:v>
                </c:pt>
                <c:pt idx="70">
                  <c:v>1.4131316747805099E-4</c:v>
                </c:pt>
                <c:pt idx="71">
                  <c:v>1.4186955000630499E-4</c:v>
                </c:pt>
                <c:pt idx="72">
                  <c:v>1.4242798071282701E-4</c:v>
                </c:pt>
                <c:pt idx="73">
                  <c:v>1.4298846654065101E-4</c:v>
                </c:pt>
                <c:pt idx="74">
                  <c:v>1.4355101445396199E-4</c:v>
                </c:pt>
                <c:pt idx="75">
                  <c:v>1.4411563143814499E-4</c:v>
                </c:pt>
                <c:pt idx="76">
                  <c:v>1.4468232449984801E-4</c:v>
                </c:pt>
                <c:pt idx="77">
                  <c:v>1.45251100667032E-4</c:v>
                </c:pt>
                <c:pt idx="78">
                  <c:v>1.4582196698902599E-4</c:v>
                </c:pt>
                <c:pt idx="79">
                  <c:v>1.4639493053658899E-4</c:v>
                </c:pt>
                <c:pt idx="80">
                  <c:v>1.4696999840196001E-4</c:v>
                </c:pt>
                <c:pt idx="81">
                  <c:v>1.4754717769891501E-4</c:v>
                </c:pt>
                <c:pt idx="82">
                  <c:v>1.4812647556282599E-4</c:v>
                </c:pt>
                <c:pt idx="83">
                  <c:v>1.4870789915071299E-4</c:v>
                </c:pt>
                <c:pt idx="84">
                  <c:v>1.49291455641305E-4</c:v>
                </c:pt>
                <c:pt idx="85">
                  <c:v>1.4987715223509199E-4</c:v>
                </c:pt>
                <c:pt idx="86">
                  <c:v>1.50464996154385E-4</c:v>
                </c:pt>
                <c:pt idx="87">
                  <c:v>1.5105499464336899E-4</c:v>
                </c:pt>
                <c:pt idx="88">
                  <c:v>1.5164715496816401E-4</c:v>
                </c:pt>
                <c:pt idx="89">
                  <c:v>1.5224148441688099E-4</c:v>
                </c:pt>
                <c:pt idx="90">
                  <c:v>1.5283799029967201E-4</c:v>
                </c:pt>
                <c:pt idx="91">
                  <c:v>1.534366799488E-4</c:v>
                </c:pt>
                <c:pt idx="92">
                  <c:v>1.5403756071868499E-4</c:v>
                </c:pt>
                <c:pt idx="93">
                  <c:v>1.5464063998596599E-4</c:v>
                </c:pt>
                <c:pt idx="94">
                  <c:v>1.5524592514955899E-4</c:v>
                </c:pt>
                <c:pt idx="95">
                  <c:v>1.5585342363071201E-4</c:v>
                </c:pt>
                <c:pt idx="96">
                  <c:v>1.5646314287306499E-4</c:v>
                </c:pt>
                <c:pt idx="97">
                  <c:v>1.5707509034270899E-4</c:v>
                </c:pt>
                <c:pt idx="98">
                  <c:v>1.57689273528236E-4</c:v>
                </c:pt>
                <c:pt idx="99">
                  <c:v>1.5830569994081001E-4</c:v>
                </c:pt>
                <c:pt idx="100">
                  <c:v>1.5892437711421199E-4</c:v>
                </c:pt>
                <c:pt idx="101">
                  <c:v>1.59545312604908E-4</c:v>
                </c:pt>
                <c:pt idx="102">
                  <c:v>1.60168513992102E-4</c:v>
                </c:pt>
                <c:pt idx="103">
                  <c:v>1.6079398887779701E-4</c:v>
                </c:pt>
                <c:pt idx="104">
                  <c:v>1.6142174488685101E-4</c:v>
                </c:pt>
                <c:pt idx="105">
                  <c:v>1.62051789667038E-4</c:v>
                </c:pt>
                <c:pt idx="106">
                  <c:v>1.62684130889108E-4</c:v>
                </c:pt>
                <c:pt idx="107">
                  <c:v>1.63318776246841E-4</c:v>
                </c:pt>
                <c:pt idx="108">
                  <c:v>1.6395573345711199E-4</c:v>
                </c:pt>
                <c:pt idx="109">
                  <c:v>1.6459501025994401E-4</c:v>
                </c:pt>
                <c:pt idx="110">
                  <c:v>1.6523661441857399E-4</c:v>
                </c:pt>
                <c:pt idx="111">
                  <c:v>1.6588055371950699E-4</c:v>
                </c:pt>
                <c:pt idx="112">
                  <c:v>1.6652683597257701E-4</c:v>
                </c:pt>
                <c:pt idx="113">
                  <c:v>1.6717546901100799E-4</c:v>
                </c:pt>
                <c:pt idx="114">
                  <c:v>1.67826460691473E-4</c:v>
                </c:pt>
                <c:pt idx="115">
                  <c:v>1.6847981889415301E-4</c:v>
                </c:pt>
                <c:pt idx="116">
                  <c:v>1.69135551522798E-4</c:v>
                </c:pt>
                <c:pt idx="117">
                  <c:v>1.6979366650478599E-4</c:v>
                </c:pt>
                <c:pt idx="118">
                  <c:v>1.7045417179118401E-4</c:v>
                </c:pt>
                <c:pt idx="119">
                  <c:v>1.7111707535680899E-4</c:v>
                </c:pt>
                <c:pt idx="120">
                  <c:v>1.7178238520028699E-4</c:v>
                </c:pt>
                <c:pt idx="121">
                  <c:v>1.7245010934411299E-4</c:v>
                </c:pt>
                <c:pt idx="122">
                  <c:v>1.7312025583471601E-4</c:v>
                </c:pt>
                <c:pt idx="123">
                  <c:v>1.7379283274251099E-4</c:v>
                </c:pt>
                <c:pt idx="124">
                  <c:v>1.7446784816197301E-4</c:v>
                </c:pt>
                <c:pt idx="125">
                  <c:v>1.7514531021168301E-4</c:v>
                </c:pt>
                <c:pt idx="126">
                  <c:v>1.75825227034401E-4</c:v>
                </c:pt>
                <c:pt idx="127">
                  <c:v>1.76507606797122E-4</c:v>
                </c:pt>
                <c:pt idx="128">
                  <c:v>1.7719245769113801E-4</c:v>
                </c:pt>
                <c:pt idx="129">
                  <c:v>1.7787978793209799E-4</c:v>
                </c:pt>
                <c:pt idx="130">
                  <c:v>1.78569605760075E-4</c:v>
                </c:pt>
                <c:pt idx="131">
                  <c:v>1.7926191943961901E-4</c:v>
                </c:pt>
                <c:pt idx="132">
                  <c:v>1.79956737259827E-4</c:v>
                </c:pt>
                <c:pt idx="133">
                  <c:v>1.80654067534395E-4</c:v>
                </c:pt>
                <c:pt idx="134">
                  <c:v>1.8135391860170499E-4</c:v>
                </c:pt>
                <c:pt idx="135">
                  <c:v>1.82056298824858E-4</c:v>
                </c:pt>
                <c:pt idx="136">
                  <c:v>1.8276121659173099E-4</c:v>
                </c:pt>
                <c:pt idx="137">
                  <c:v>1.8346868031506901E-4</c:v>
                </c:pt>
                <c:pt idx="138">
                  <c:v>1.8417869843255201E-4</c:v>
                </c:pt>
                <c:pt idx="139">
                  <c:v>1.8489127940681999E-4</c:v>
                </c:pt>
                <c:pt idx="140">
                  <c:v>1.8560643172554699E-4</c:v>
                </c:pt>
                <c:pt idx="141">
                  <c:v>1.8632416390152199E-4</c:v>
                </c:pt>
                <c:pt idx="142">
                  <c:v>1.87044484472719E-4</c:v>
                </c:pt>
                <c:pt idx="143">
                  <c:v>1.8776740200232201E-4</c:v>
                </c:pt>
                <c:pt idx="144">
                  <c:v>1.8849292507881499E-4</c:v>
                </c:pt>
                <c:pt idx="145">
                  <c:v>1.89221062316043E-4</c:v>
                </c:pt>
                <c:pt idx="146">
                  <c:v>1.8995182235327001E-4</c:v>
                </c:pt>
                <c:pt idx="147">
                  <c:v>1.9068521385524599E-4</c:v>
                </c:pt>
                <c:pt idx="148">
                  <c:v>1.9142124551226999E-4</c:v>
                </c:pt>
                <c:pt idx="149">
                  <c:v>1.9215992604025201E-4</c:v>
                </c:pt>
                <c:pt idx="150">
                  <c:v>1.9290126418078E-4</c:v>
                </c:pt>
                <c:pt idx="151">
                  <c:v>1.9364526870118299E-4</c:v>
                </c:pt>
                <c:pt idx="152">
                  <c:v>1.94391948394593E-4</c:v>
                </c:pt>
                <c:pt idx="153">
                  <c:v>1.95141312080013E-4</c:v>
                </c:pt>
                <c:pt idx="154">
                  <c:v>1.9589336860237699E-4</c:v>
                </c:pt>
                <c:pt idx="155">
                  <c:v>1.9664812683261901E-4</c:v>
                </c:pt>
                <c:pt idx="156">
                  <c:v>1.97405595667736E-4</c:v>
                </c:pt>
                <c:pt idx="157">
                  <c:v>1.9816578403084899E-4</c:v>
                </c:pt>
                <c:pt idx="158">
                  <c:v>1.9892870087127401E-4</c:v>
                </c:pt>
                <c:pt idx="159">
                  <c:v>1.9969435516458301E-4</c:v>
                </c:pt>
                <c:pt idx="160">
                  <c:v>2.00462755912673E-4</c:v>
                </c:pt>
                <c:pt idx="161">
                  <c:v>2.0123391214382501E-4</c:v>
                </c:pt>
                <c:pt idx="162">
                  <c:v>2.0200783291277399E-4</c:v>
                </c:pt>
                <c:pt idx="163">
                  <c:v>2.02784527300774E-4</c:v>
                </c:pt>
                <c:pt idx="164">
                  <c:v>2.03564004415663E-4</c:v>
                </c:pt>
                <c:pt idx="165">
                  <c:v>2.0434627339192799E-4</c:v>
                </c:pt>
                <c:pt idx="166">
                  <c:v>2.0513134339077301E-4</c:v>
                </c:pt>
                <c:pt idx="167">
                  <c:v>2.0591922360018E-4</c:v>
                </c:pt>
                <c:pt idx="168">
                  <c:v>2.06709923234984E-4</c:v>
                </c:pt>
                <c:pt idx="169">
                  <c:v>2.0750345153692799E-4</c:v>
                </c:pt>
                <c:pt idx="170">
                  <c:v>2.0829981777473799E-4</c:v>
                </c:pt>
                <c:pt idx="171">
                  <c:v>2.09099031244187E-4</c:v>
                </c:pt>
                <c:pt idx="172">
                  <c:v>2.0990110126816E-4</c:v>
                </c:pt>
                <c:pt idx="173">
                  <c:v>2.10706037196721E-4</c:v>
                </c:pt>
                <c:pt idx="174">
                  <c:v>2.11513848407182E-4</c:v>
                </c:pt>
                <c:pt idx="175">
                  <c:v>2.1232454430416601E-4</c:v>
                </c:pt>
                <c:pt idx="176">
                  <c:v>2.1313813431968101E-4</c:v>
                </c:pt>
                <c:pt idx="177">
                  <c:v>2.13954627913176E-4</c:v>
                </c:pt>
                <c:pt idx="178">
                  <c:v>2.1477403457161899E-4</c:v>
                </c:pt>
                <c:pt idx="179">
                  <c:v>2.1559636380956101E-4</c:v>
                </c:pt>
                <c:pt idx="180">
                  <c:v>2.16421625169201E-4</c:v>
                </c:pt>
                <c:pt idx="181">
                  <c:v>2.17249828220452E-4</c:v>
                </c:pt>
                <c:pt idx="182">
                  <c:v>2.1808098256102001E-4</c:v>
                </c:pt>
                <c:pt idx="183">
                  <c:v>2.18915097816455E-4</c:v>
                </c:pt>
                <c:pt idx="184">
                  <c:v>2.19752183640236E-4</c:v>
                </c:pt>
                <c:pt idx="185">
                  <c:v>2.2059224971382401E-4</c:v>
                </c:pt>
                <c:pt idx="186">
                  <c:v>2.2143530574674199E-4</c:v>
                </c:pt>
                <c:pt idx="187">
                  <c:v>2.2228136147663699E-4</c:v>
                </c:pt>
                <c:pt idx="188">
                  <c:v>2.2313042666934901E-4</c:v>
                </c:pt>
                <c:pt idx="189">
                  <c:v>2.2398251111898301E-4</c:v>
                </c:pt>
                <c:pt idx="190">
                  <c:v>2.2483762464797199E-4</c:v>
                </c:pt>
                <c:pt idx="191">
                  <c:v>2.25695777107152E-4</c:v>
                </c:pt>
                <c:pt idx="192">
                  <c:v>2.2655697837582699E-4</c:v>
                </c:pt>
                <c:pt idx="193">
                  <c:v>2.2742123836184001E-4</c:v>
                </c:pt>
                <c:pt idx="194">
                  <c:v>2.2828856700163899E-4</c:v>
                </c:pt>
                <c:pt idx="195">
                  <c:v>2.29158974260351E-4</c:v>
                </c:pt>
                <c:pt idx="196">
                  <c:v>2.30032470131849E-4</c:v>
                </c:pt>
                <c:pt idx="197">
                  <c:v>2.3090906463881999E-4</c:v>
                </c:pt>
                <c:pt idx="198">
                  <c:v>2.31788767832837E-4</c:v>
                </c:pt>
                <c:pt idx="199">
                  <c:v>2.3267158979443001E-4</c:v>
                </c:pt>
                <c:pt idx="200">
                  <c:v>2.33557540633151E-4</c:v>
                </c:pt>
                <c:pt idx="201">
                  <c:v>2.3444663048764701E-4</c:v>
                </c:pt>
                <c:pt idx="202">
                  <c:v>2.35338869525735E-4</c:v>
                </c:pt>
                <c:pt idx="203">
                  <c:v>2.3623426794446101E-4</c:v>
                </c:pt>
                <c:pt idx="204">
                  <c:v>2.37132835970181E-4</c:v>
                </c:pt>
                <c:pt idx="205">
                  <c:v>2.3803458385862701E-4</c:v>
                </c:pt>
                <c:pt idx="206">
                  <c:v>2.3893952189497599E-4</c:v>
                </c:pt>
                <c:pt idx="207">
                  <c:v>2.3984766039392399E-4</c:v>
                </c:pt>
                <c:pt idx="208">
                  <c:v>2.4075900969975801E-4</c:v>
                </c:pt>
                <c:pt idx="209">
                  <c:v>2.4167358018641901E-4</c:v>
                </c:pt>
                <c:pt idx="210">
                  <c:v>2.42591382257585E-4</c:v>
                </c:pt>
                <c:pt idx="211">
                  <c:v>2.4351242634673199E-4</c:v>
                </c:pt>
                <c:pt idx="212">
                  <c:v>2.4443672291720998E-4</c:v>
                </c:pt>
                <c:pt idx="213">
                  <c:v>2.4536428246231599E-4</c:v>
                </c:pt>
                <c:pt idx="214">
                  <c:v>2.4629511550536E-4</c:v>
                </c:pt>
                <c:pt idx="215">
                  <c:v>2.47229232599744E-4</c:v>
                </c:pt>
                <c:pt idx="216">
                  <c:v>2.4816664432902798E-4</c:v>
                </c:pt>
                <c:pt idx="217">
                  <c:v>2.4910736130700302E-4</c:v>
                </c:pt>
                <c:pt idx="218">
                  <c:v>2.50051394177766E-4</c:v>
                </c:pt>
                <c:pt idx="219">
                  <c:v>2.5099875361579103E-4</c:v>
                </c:pt>
                <c:pt idx="220">
                  <c:v>2.5194945032599802E-4</c:v>
                </c:pt>
                <c:pt idx="221">
                  <c:v>2.5290349504383098E-4</c:v>
                </c:pt>
                <c:pt idx="222">
                  <c:v>2.5386089853532499E-4</c:v>
                </c:pt>
                <c:pt idx="223">
                  <c:v>2.5482167159717302E-4</c:v>
                </c:pt>
                <c:pt idx="224">
                  <c:v>2.5578582505683803E-4</c:v>
                </c:pt>
                <c:pt idx="225">
                  <c:v>2.5675336977256302E-4</c:v>
                </c:pt>
                <c:pt idx="226">
                  <c:v>2.5772431663349902E-4</c:v>
                </c:pt>
                <c:pt idx="227">
                  <c:v>2.5869867655971301E-4</c:v>
                </c:pt>
                <c:pt idx="228">
                  <c:v>2.5967646050236402E-4</c:v>
                </c:pt>
                <c:pt idx="229">
                  <c:v>2.60657679443689E-4</c:v>
                </c:pt>
                <c:pt idx="230">
                  <c:v>2.6164234439708E-4</c:v>
                </c:pt>
                <c:pt idx="231">
                  <c:v>2.6263046640721398E-4</c:v>
                </c:pt>
                <c:pt idx="232">
                  <c:v>2.6362205655007401E-4</c:v>
                </c:pt>
                <c:pt idx="233">
                  <c:v>2.6461712593307102E-4</c:v>
                </c:pt>
                <c:pt idx="234">
                  <c:v>2.6561568569506201E-4</c:v>
                </c:pt>
                <c:pt idx="235">
                  <c:v>2.6661774700646301E-4</c:v>
                </c:pt>
                <c:pt idx="236">
                  <c:v>2.6762332106931099E-4</c:v>
                </c:pt>
                <c:pt idx="237">
                  <c:v>2.6863241911734102E-4</c:v>
                </c:pt>
                <c:pt idx="238">
                  <c:v>2.6964505241605999E-4</c:v>
                </c:pt>
                <c:pt idx="239">
                  <c:v>2.7066123226281901E-4</c:v>
                </c:pt>
                <c:pt idx="240">
                  <c:v>2.71680969986893E-4</c:v>
                </c:pt>
                <c:pt idx="241">
                  <c:v>2.7270427694955099E-4</c:v>
                </c:pt>
                <c:pt idx="242">
                  <c:v>2.7373116454413302E-4</c:v>
                </c:pt>
                <c:pt idx="243">
                  <c:v>2.7476164419612499E-4</c:v>
                </c:pt>
                <c:pt idx="244">
                  <c:v>2.7579572736323601E-4</c:v>
                </c:pt>
                <c:pt idx="245">
                  <c:v>2.7683342553546899E-4</c:v>
                </c:pt>
                <c:pt idx="246">
                  <c:v>2.7787475023520198E-4</c:v>
                </c:pt>
                <c:pt idx="247">
                  <c:v>2.7891971301725898E-4</c:v>
                </c:pt>
                <c:pt idx="248">
                  <c:v>2.7996832546898798E-4</c:v>
                </c:pt>
                <c:pt idx="249">
                  <c:v>2.8102059921033499E-4</c:v>
                </c:pt>
                <c:pt idx="250">
                  <c:v>2.8207654589392401E-4</c:v>
                </c:pt>
                <c:pt idx="251">
                  <c:v>2.8313617720513102E-4</c:v>
                </c:pt>
                <c:pt idx="252">
                  <c:v>2.8419950486215502E-4</c:v>
                </c:pt>
                <c:pt idx="253">
                  <c:v>2.8526654061610402E-4</c:v>
                </c:pt>
                <c:pt idx="254">
                  <c:v>2.8633729625106497E-4</c:v>
                </c:pt>
                <c:pt idx="255">
                  <c:v>2.87411783584183E-4</c:v>
                </c:pt>
                <c:pt idx="256">
                  <c:v>2.8849001446573397E-4</c:v>
                </c:pt>
                <c:pt idx="257">
                  <c:v>2.8957200077920801E-4</c:v>
                </c:pt>
                <c:pt idx="258">
                  <c:v>2.90657754441381E-4</c:v>
                </c:pt>
                <c:pt idx="259">
                  <c:v>2.9174728740239601E-4</c:v>
                </c:pt>
                <c:pt idx="260">
                  <c:v>2.92840611645835E-4</c:v>
                </c:pt>
                <c:pt idx="261">
                  <c:v>2.9393773918880199E-4</c:v>
                </c:pt>
                <c:pt idx="262">
                  <c:v>2.9503868208199599E-4</c:v>
                </c:pt>
                <c:pt idx="263">
                  <c:v>2.9614345240979199E-4</c:v>
                </c:pt>
                <c:pt idx="264">
                  <c:v>2.9725206229031599E-4</c:v>
                </c:pt>
                <c:pt idx="265">
                  <c:v>2.9836452387552398E-4</c:v>
                </c:pt>
                <c:pt idx="266">
                  <c:v>2.9948084935127998E-4</c:v>
                </c:pt>
                <c:pt idx="267">
                  <c:v>3.0060105093743499E-4</c:v>
                </c:pt>
                <c:pt idx="268">
                  <c:v>3.0172514088790201E-4</c:v>
                </c:pt>
                <c:pt idx="269">
                  <c:v>3.0285313149073899E-4</c:v>
                </c:pt>
                <c:pt idx="270">
                  <c:v>3.0398503506822301E-4</c:v>
                </c:pt>
                <c:pt idx="271">
                  <c:v>3.0512086397693202E-4</c:v>
                </c:pt>
                <c:pt idx="272">
                  <c:v>3.0626063060781899E-4</c:v>
                </c:pt>
                <c:pt idx="273">
                  <c:v>3.07404347386298E-4</c:v>
                </c:pt>
                <c:pt idx="274">
                  <c:v>3.08552026772316E-4</c:v>
                </c:pt>
                <c:pt idx="275">
                  <c:v>3.0970368126043699E-4</c:v>
                </c:pt>
                <c:pt idx="276">
                  <c:v>3.1085932337991603E-4</c:v>
                </c:pt>
                <c:pt idx="277">
                  <c:v>3.1201896569478402E-4</c:v>
                </c:pt>
                <c:pt idx="278">
                  <c:v>3.1318262080392298E-4</c:v>
                </c:pt>
                <c:pt idx="279">
                  <c:v>3.1435030134114997E-4</c:v>
                </c:pt>
                <c:pt idx="280">
                  <c:v>3.1552201997529002E-4</c:v>
                </c:pt>
                <c:pt idx="281">
                  <c:v>3.1669778941026199E-4</c:v>
                </c:pt>
                <c:pt idx="282">
                  <c:v>3.1787762238515702E-4</c:v>
                </c:pt>
                <c:pt idx="283">
                  <c:v>3.19061531674316E-4</c:v>
                </c:pt>
                <c:pt idx="284">
                  <c:v>3.20249530087412E-4</c:v>
                </c:pt>
                <c:pt idx="285">
                  <c:v>3.2144163046952999E-4</c:v>
                </c:pt>
                <c:pt idx="286">
                  <c:v>3.2263784570124901E-4</c:v>
                </c:pt>
                <c:pt idx="287">
                  <c:v>3.2383818869872002E-4</c:v>
                </c:pt>
                <c:pt idx="288">
                  <c:v>3.2504267241374501E-4</c:v>
                </c:pt>
                <c:pt idx="289">
                  <c:v>3.2625130983386202E-4</c:v>
                </c:pt>
                <c:pt idx="290">
                  <c:v>3.27464113982426E-4</c:v>
                </c:pt>
                <c:pt idx="291">
                  <c:v>3.2868109791868601E-4</c:v>
                </c:pt>
                <c:pt idx="292">
                  <c:v>3.2990227473786698E-4</c:v>
                </c:pt>
                <c:pt idx="293">
                  <c:v>3.31127657571255E-4</c:v>
                </c:pt>
                <c:pt idx="294">
                  <c:v>3.3235725958627303E-4</c:v>
                </c:pt>
                <c:pt idx="295">
                  <c:v>3.3359109398656798E-4</c:v>
                </c:pt>
                <c:pt idx="296">
                  <c:v>3.34829174012089E-4</c:v>
                </c:pt>
                <c:pt idx="297">
                  <c:v>3.3607151293916701E-4</c:v>
                </c:pt>
                <c:pt idx="298">
                  <c:v>3.3731812408060199E-4</c:v>
                </c:pt>
                <c:pt idx="299">
                  <c:v>3.3856902078574199E-4</c:v>
                </c:pt>
                <c:pt idx="300">
                  <c:v>3.39824216440564E-4</c:v>
                </c:pt>
                <c:pt idx="301">
                  <c:v>3.41083724467759E-4</c:v>
                </c:pt>
                <c:pt idx="302">
                  <c:v>3.4234755832681198E-4</c:v>
                </c:pt>
                <c:pt idx="303">
                  <c:v>3.4361573151408598E-4</c:v>
                </c:pt>
                <c:pt idx="304">
                  <c:v>3.4488825756290298E-4</c:v>
                </c:pt>
                <c:pt idx="305">
                  <c:v>3.4616515004362802E-4</c:v>
                </c:pt>
                <c:pt idx="306">
                  <c:v>3.4744642256375098E-4</c:v>
                </c:pt>
                <c:pt idx="307">
                  <c:v>3.4873208876797201E-4</c:v>
                </c:pt>
                <c:pt idx="308">
                  <c:v>3.5002216233827798E-4</c:v>
                </c:pt>
                <c:pt idx="309">
                  <c:v>3.5131665699403601E-4</c:v>
                </c:pt>
                <c:pt idx="310">
                  <c:v>3.5261558649206701E-4</c:v>
                </c:pt>
                <c:pt idx="311">
                  <c:v>3.5391896462673401E-4</c:v>
                </c:pt>
                <c:pt idx="312">
                  <c:v>3.5522680523002501E-4</c:v>
                </c:pt>
                <c:pt idx="313">
                  <c:v>3.5653912217163599E-4</c:v>
                </c:pt>
                <c:pt idx="314">
                  <c:v>3.57855929359042E-4</c:v>
                </c:pt>
                <c:pt idx="315">
                  <c:v>3.5917724073763297E-4</c:v>
                </c:pt>
                <c:pt idx="316">
                  <c:v>3.6050307029073501E-4</c:v>
                </c:pt>
                <c:pt idx="317">
                  <c:v>3.61833432039687E-4</c:v>
                </c:pt>
                <c:pt idx="318">
                  <c:v>3.6316834004398801E-4</c:v>
                </c:pt>
                <c:pt idx="319">
                  <c:v>3.6450780840137099E-4</c:v>
                </c:pt>
                <c:pt idx="320">
                  <c:v>3.6585185124783198E-4</c:v>
                </c:pt>
                <c:pt idx="321">
                  <c:v>3.6720048275776999E-4</c:v>
                </c:pt>
                <c:pt idx="322">
                  <c:v>3.6855371714400101E-4</c:v>
                </c:pt>
                <c:pt idx="323">
                  <c:v>3.6991156865797E-4</c:v>
                </c:pt>
                <c:pt idx="324">
                  <c:v>3.71274051589707E-4</c:v>
                </c:pt>
                <c:pt idx="325">
                  <c:v>3.7264118026797503E-4</c:v>
                </c:pt>
                <c:pt idx="326">
                  <c:v>3.7401296906034299E-4</c:v>
                </c:pt>
                <c:pt idx="327">
                  <c:v>3.7538943237327402E-4</c:v>
                </c:pt>
                <c:pt idx="328">
                  <c:v>3.7677058465220801E-4</c:v>
                </c:pt>
                <c:pt idx="329">
                  <c:v>3.7815644038164699E-4</c:v>
                </c:pt>
                <c:pt idx="330">
                  <c:v>3.7954701408524099E-4</c:v>
                </c:pt>
                <c:pt idx="331">
                  <c:v>3.8094232032587498E-4</c:v>
                </c:pt>
                <c:pt idx="332">
                  <c:v>3.8234237370575599E-4</c:v>
                </c:pt>
                <c:pt idx="333">
                  <c:v>3.8374718886649502E-4</c:v>
                </c:pt>
                <c:pt idx="334">
                  <c:v>3.8515678048919503E-4</c:v>
                </c:pt>
                <c:pt idx="335">
                  <c:v>3.8657116329454E-4</c:v>
                </c:pt>
                <c:pt idx="336">
                  <c:v>3.8799035204287901E-4</c:v>
                </c:pt>
                <c:pt idx="337">
                  <c:v>3.8941436153431202E-4</c:v>
                </c:pt>
                <c:pt idx="338">
                  <c:v>3.9084320660877402E-4</c:v>
                </c:pt>
                <c:pt idx="339">
                  <c:v>3.9227690214613102E-4</c:v>
                </c:pt>
                <c:pt idx="340">
                  <c:v>3.9371546306625699E-4</c:v>
                </c:pt>
                <c:pt idx="341">
                  <c:v>3.9515890432912602E-4</c:v>
                </c:pt>
                <c:pt idx="342">
                  <c:v>3.9660724093489703E-4</c:v>
                </c:pt>
                <c:pt idx="343">
                  <c:v>3.9806048792400501E-4</c:v>
                </c:pt>
                <c:pt idx="344">
                  <c:v>3.9951866037724E-4</c:v>
                </c:pt>
                <c:pt idx="345">
                  <c:v>4.0098177341584598E-4</c:v>
                </c:pt>
                <c:pt idx="346">
                  <c:v>4.0244984220160098E-4</c:v>
                </c:pt>
                <c:pt idx="347">
                  <c:v>4.0392288193690201E-4</c:v>
                </c:pt>
                <c:pt idx="348">
                  <c:v>4.05400907864862E-4</c:v>
                </c:pt>
                <c:pt idx="349">
                  <c:v>4.0688393526939202E-4</c:v>
                </c:pt>
                <c:pt idx="350">
                  <c:v>4.08371979475289E-4</c:v>
                </c:pt>
                <c:pt idx="351">
                  <c:v>4.0986505584832399E-4</c:v>
                </c:pt>
                <c:pt idx="352">
                  <c:v>4.1136317979533502E-4</c:v>
                </c:pt>
                <c:pt idx="353">
                  <c:v>4.1286636676430801E-4</c:v>
                </c:pt>
                <c:pt idx="354">
                  <c:v>4.1437463224447201E-4</c:v>
                </c:pt>
                <c:pt idx="355">
                  <c:v>4.1588799176638401E-4</c:v>
                </c:pt>
                <c:pt idx="356">
                  <c:v>4.1740646090201902E-4</c:v>
                </c:pt>
                <c:pt idx="357">
                  <c:v>4.1893005526485799E-4</c:v>
                </c:pt>
                <c:pt idx="358">
                  <c:v>4.20458790509979E-4</c:v>
                </c:pt>
                <c:pt idx="359">
                  <c:v>4.2199268233414301E-4</c:v>
                </c:pt>
                <c:pt idx="360">
                  <c:v>4.2353174647588598E-4</c:v>
                </c:pt>
                <c:pt idx="361">
                  <c:v>4.2507599871560698E-4</c:v>
                </c:pt>
                <c:pt idx="362">
                  <c:v>4.2662545487565697E-4</c:v>
                </c:pt>
                <c:pt idx="363">
                  <c:v>4.2818013082042899E-4</c:v>
                </c:pt>
                <c:pt idx="364">
                  <c:v>4.2974004245645102E-4</c:v>
                </c:pt>
                <c:pt idx="365">
                  <c:v>4.3130520573246702E-4</c:v>
                </c:pt>
                <c:pt idx="366">
                  <c:v>4.3287563663954001E-4</c:v>
                </c:pt>
                <c:pt idx="367">
                  <c:v>4.34451351211127E-4</c:v>
                </c:pt>
                <c:pt idx="368">
                  <c:v>4.3603236552318099E-4</c:v>
                </c:pt>
                <c:pt idx="369">
                  <c:v>4.3761869569423797E-4</c:v>
                </c:pt>
                <c:pt idx="370">
                  <c:v>4.3921035788550302E-4</c:v>
                </c:pt>
                <c:pt idx="371">
                  <c:v>4.4080736830094598E-4</c:v>
                </c:pt>
                <c:pt idx="372">
                  <c:v>4.4240974318738999E-4</c:v>
                </c:pt>
                <c:pt idx="373">
                  <c:v>4.4401749883460302E-4</c:v>
                </c:pt>
                <c:pt idx="374">
                  <c:v>4.4563065157538601E-4</c:v>
                </c:pt>
                <c:pt idx="375">
                  <c:v>4.4724921778566698E-4</c:v>
                </c:pt>
                <c:pt idx="376">
                  <c:v>4.4887321388459197E-4</c:v>
                </c:pt>
                <c:pt idx="377">
                  <c:v>4.5050265633461402E-4</c:v>
                </c:pt>
                <c:pt idx="378">
                  <c:v>4.5213756164158602E-4</c:v>
                </c:pt>
                <c:pt idx="379">
                  <c:v>4.5377794635485103E-4</c:v>
                </c:pt>
                <c:pt idx="380">
                  <c:v>4.55423827067336E-4</c:v>
                </c:pt>
                <c:pt idx="381">
                  <c:v>4.5707522041563999E-4</c:v>
                </c:pt>
                <c:pt idx="382">
                  <c:v>4.5873214308012999E-4</c:v>
                </c:pt>
                <c:pt idx="383">
                  <c:v>4.60394611785028E-4</c:v>
                </c:pt>
                <c:pt idx="384">
                  <c:v>4.62062643298508E-4</c:v>
                </c:pt>
                <c:pt idx="385">
                  <c:v>4.63736254432784E-4</c:v>
                </c:pt>
                <c:pt idx="386">
                  <c:v>4.6541546204420498E-4</c:v>
                </c:pt>
                <c:pt idx="387">
                  <c:v>4.6710028303334499E-4</c:v>
                </c:pt>
                <c:pt idx="388">
                  <c:v>4.6879073434509701E-4</c:v>
                </c:pt>
                <c:pt idx="389">
                  <c:v>4.7048683296876601E-4</c:v>
                </c:pt>
                <c:pt idx="390">
                  <c:v>4.7218859593816E-4</c:v>
                </c:pt>
                <c:pt idx="391">
                  <c:v>4.7389604033168397E-4</c:v>
                </c:pt>
                <c:pt idx="392">
                  <c:v>4.7560918327242999E-4</c:v>
                </c:pt>
                <c:pt idx="393">
                  <c:v>4.7732804192827602E-4</c:v>
                </c:pt>
                <c:pt idx="394">
                  <c:v>4.7905263351197302E-4</c:v>
                </c:pt>
                <c:pt idx="395">
                  <c:v>4.8078297528124202E-4</c:v>
                </c:pt>
                <c:pt idx="396">
                  <c:v>4.8251908453886402E-4</c:v>
                </c:pt>
                <c:pt idx="397">
                  <c:v>4.8426097863277901E-4</c:v>
                </c:pt>
                <c:pt idx="398">
                  <c:v>4.8600867495617202E-4</c:v>
                </c:pt>
                <c:pt idx="399">
                  <c:v>4.87762190947573E-4</c:v>
                </c:pt>
                <c:pt idx="400">
                  <c:v>4.8952154409094702E-4</c:v>
                </c:pt>
                <c:pt idx="401">
                  <c:v>4.9128675191579098E-4</c:v>
                </c:pt>
                <c:pt idx="402">
                  <c:v>4.9305783199722402E-4</c:v>
                </c:pt>
                <c:pt idx="403">
                  <c:v>4.9483480195608497E-4</c:v>
                </c:pt>
                <c:pt idx="404">
                  <c:v>4.9661767945902396E-4</c:v>
                </c:pt>
                <c:pt idx="405">
                  <c:v>4.9840648221858295E-4</c:v>
                </c:pt>
                <c:pt idx="406">
                  <c:v>5.0020122799335404E-4</c:v>
                </c:pt>
                <c:pt idx="407">
                  <c:v>5.0200193458799398E-4</c:v>
                </c:pt>
                <c:pt idx="408">
                  <c:v>5.0380861985331105E-4</c:v>
                </c:pt>
                <c:pt idx="409">
                  <c:v>5.0562130168643597E-4</c:v>
                </c:pt>
                <c:pt idx="410">
                  <c:v>5.0743999803091501E-4</c:v>
                </c:pt>
                <c:pt idx="411">
                  <c:v>5.0926472687673398E-4</c:v>
                </c:pt>
                <c:pt idx="412">
                  <c:v>5.1109550626041004E-4</c:v>
                </c:pt>
                <c:pt idx="413">
                  <c:v>5.1293235426516702E-4</c:v>
                </c:pt>
                <c:pt idx="414">
                  <c:v>5.1477528902102096E-4</c:v>
                </c:pt>
                <c:pt idx="415">
                  <c:v>5.1662432870478998E-4</c:v>
                </c:pt>
                <c:pt idx="416">
                  <c:v>5.1847949154026603E-4</c:v>
                </c:pt>
                <c:pt idx="417">
                  <c:v>5.20340795798281E-4</c:v>
                </c:pt>
                <c:pt idx="418">
                  <c:v>5.2220825979681505E-4</c:v>
                </c:pt>
                <c:pt idx="419">
                  <c:v>5.2408190190108704E-4</c:v>
                </c:pt>
                <c:pt idx="420">
                  <c:v>5.2596174052364699E-4</c:v>
                </c:pt>
                <c:pt idx="421">
                  <c:v>5.2784779412447897E-4</c:v>
                </c:pt>
                <c:pt idx="422">
                  <c:v>5.2974008121109103E-4</c:v>
                </c:pt>
                <c:pt idx="423">
                  <c:v>5.3163862033861595E-4</c:v>
                </c:pt>
                <c:pt idx="424">
                  <c:v>5.3354343010990704E-4</c:v>
                </c:pt>
                <c:pt idx="425">
                  <c:v>5.3545452917562995E-4</c:v>
                </c:pt>
                <c:pt idx="426">
                  <c:v>5.3737193623436795E-4</c:v>
                </c:pt>
                <c:pt idx="427">
                  <c:v>5.3929567003270799E-4</c:v>
                </c:pt>
                <c:pt idx="428">
                  <c:v>5.4122574936534798E-4</c:v>
                </c:pt>
                <c:pt idx="429">
                  <c:v>5.4316219307518402E-4</c:v>
                </c:pt>
                <c:pt idx="430">
                  <c:v>5.4510502005341698E-4</c:v>
                </c:pt>
                <c:pt idx="431">
                  <c:v>5.4705424923964005E-4</c:v>
                </c:pt>
                <c:pt idx="432">
                  <c:v>5.4900989962194501E-4</c:v>
                </c:pt>
                <c:pt idx="433">
                  <c:v>5.5097199023701102E-4</c:v>
                </c:pt>
                <c:pt idx="434">
                  <c:v>5.5294054017021002E-4</c:v>
                </c:pt>
                <c:pt idx="435">
                  <c:v>5.5491556855569797E-4</c:v>
                </c:pt>
                <c:pt idx="436">
                  <c:v>5.5689709457651599E-4</c:v>
                </c:pt>
                <c:pt idx="437">
                  <c:v>5.5888513746468705E-4</c:v>
                </c:pt>
                <c:pt idx="438">
                  <c:v>5.6087971650131295E-4</c:v>
                </c:pt>
                <c:pt idx="439">
                  <c:v>5.6288085101667497E-4</c:v>
                </c:pt>
                <c:pt idx="440">
                  <c:v>5.6488856039032902E-4</c:v>
                </c:pt>
                <c:pt idx="441">
                  <c:v>5.6690286405120395E-4</c:v>
                </c:pt>
                <c:pt idx="442">
                  <c:v>5.6892378147770095E-4</c:v>
                </c:pt>
                <c:pt idx="443">
                  <c:v>5.70951332197794E-4</c:v>
                </c:pt>
                <c:pt idx="444">
                  <c:v>5.7298553578912501E-4</c:v>
                </c:pt>
                <c:pt idx="445">
                  <c:v>5.75026411879101E-4</c:v>
                </c:pt>
                <c:pt idx="446">
                  <c:v>5.7707398014499695E-4</c:v>
                </c:pt>
                <c:pt idx="447">
                  <c:v>5.7912826031405497E-4</c:v>
                </c:pt>
                <c:pt idx="448">
                  <c:v>5.8118927216357799E-4</c:v>
                </c:pt>
                <c:pt idx="449">
                  <c:v>5.83257035521031E-4</c:v>
                </c:pt>
                <c:pt idx="450">
                  <c:v>5.8533157026414496E-4</c:v>
                </c:pt>
                <c:pt idx="451">
                  <c:v>5.8741289632100596E-4</c:v>
                </c:pt>
                <c:pt idx="452">
                  <c:v>5.8950103367016798E-4</c:v>
                </c:pt>
                <c:pt idx="453">
                  <c:v>5.9159600234073698E-4</c:v>
                </c:pt>
                <c:pt idx="454">
                  <c:v>5.9369782241248199E-4</c:v>
                </c:pt>
                <c:pt idx="455">
                  <c:v>5.9580651401593197E-4</c:v>
                </c:pt>
                <c:pt idx="456">
                  <c:v>5.9792209733246996E-4</c:v>
                </c:pt>
                <c:pt idx="457">
                  <c:v>6.0004459259444204E-4</c:v>
                </c:pt>
                <c:pt idx="458">
                  <c:v>6.0217402008524805E-4</c:v>
                </c:pt>
                <c:pt idx="459">
                  <c:v>6.0431040013944799E-4</c:v>
                </c:pt>
                <c:pt idx="460">
                  <c:v>6.0645375314286E-4</c:v>
                </c:pt>
                <c:pt idx="461">
                  <c:v>6.0860409953266195E-4</c:v>
                </c:pt>
                <c:pt idx="462">
                  <c:v>6.1076145979748397E-4</c:v>
                </c:pt>
                <c:pt idx="463">
                  <c:v>6.1292585447752298E-4</c:v>
                </c:pt>
                <c:pt idx="464">
                  <c:v>6.1509730416462903E-4</c:v>
                </c:pt>
                <c:pt idx="465">
                  <c:v>6.1727582950241698E-4</c:v>
                </c:pt>
                <c:pt idx="466">
                  <c:v>6.1946145118635604E-4</c:v>
                </c:pt>
                <c:pt idx="467">
                  <c:v>6.2165418996388297E-4</c:v>
                </c:pt>
                <c:pt idx="468">
                  <c:v>6.2385406663449303E-4</c:v>
                </c:pt>
                <c:pt idx="469">
                  <c:v>6.2606110204984603E-4</c:v>
                </c:pt>
                <c:pt idx="470">
                  <c:v>6.2827531711386498E-4</c:v>
                </c:pt>
                <c:pt idx="471">
                  <c:v>6.3049673278283704E-4</c:v>
                </c:pt>
                <c:pt idx="472">
                  <c:v>6.3272537006551805E-4</c:v>
                </c:pt>
                <c:pt idx="473">
                  <c:v>6.3496125002323201E-4</c:v>
                </c:pt>
                <c:pt idx="474">
                  <c:v>6.3720439376996904E-4</c:v>
                </c:pt>
                <c:pt idx="475">
                  <c:v>6.3945482247248998E-4</c:v>
                </c:pt>
                <c:pt idx="476">
                  <c:v>6.4171255735043296E-4</c:v>
                </c:pt>
                <c:pt idx="477">
                  <c:v>6.43977619676406E-4</c:v>
                </c:pt>
                <c:pt idx="478">
                  <c:v>6.46250030776091E-4</c:v>
                </c:pt>
                <c:pt idx="479">
                  <c:v>6.4852981202835299E-4</c:v>
                </c:pt>
                <c:pt idx="480">
                  <c:v>6.50816984865332E-4</c:v>
                </c:pt>
                <c:pt idx="481">
                  <c:v>6.5311157077255298E-4</c:v>
                </c:pt>
                <c:pt idx="482">
                  <c:v>6.5541359128902304E-4</c:v>
                </c:pt>
                <c:pt idx="483">
                  <c:v>6.5772306800733504E-4</c:v>
                </c:pt>
                <c:pt idx="484">
                  <c:v>6.6004002257377095E-4</c:v>
                </c:pt>
                <c:pt idx="485">
                  <c:v>6.6236447668840698E-4</c:v>
                </c:pt>
                <c:pt idx="486">
                  <c:v>6.6469645210520602E-4</c:v>
                </c:pt>
                <c:pt idx="487">
                  <c:v>6.67035970632133E-4</c:v>
                </c:pt>
                <c:pt idx="488">
                  <c:v>6.6938305413124805E-4</c:v>
                </c:pt>
                <c:pt idx="489">
                  <c:v>6.7173772451881695E-4</c:v>
                </c:pt>
                <c:pt idx="490">
                  <c:v>6.7410000376540396E-4</c:v>
                </c:pt>
                <c:pt idx="491">
                  <c:v>6.7646991389598598E-4</c:v>
                </c:pt>
                <c:pt idx="492">
                  <c:v>6.7884747699004902E-4</c:v>
                </c:pt>
                <c:pt idx="493">
                  <c:v>6.8123271518169396E-4</c:v>
                </c:pt>
                <c:pt idx="494">
                  <c:v>6.8362565065973604E-4</c:v>
                </c:pt>
                <c:pt idx="495">
                  <c:v>6.8602630566781295E-4</c:v>
                </c:pt>
                <c:pt idx="496">
                  <c:v>6.8843470250446197E-4</c:v>
                </c:pt>
                <c:pt idx="497">
                  <c:v>6.9085086352331797E-4</c:v>
                </c:pt>
                <c:pt idx="498">
                  <c:v>6.93274811133102E-4</c:v>
                </c:pt>
                <c:pt idx="499">
                  <c:v>6.9570656779771904E-4</c:v>
                </c:pt>
                <c:pt idx="500">
                  <c:v>6.9814615603646204E-4</c:v>
                </c:pt>
                <c:pt idx="501">
                  <c:v>7.0059359842413696E-4</c:v>
                </c:pt>
                <c:pt idx="502">
                  <c:v>7.0304891759095304E-4</c:v>
                </c:pt>
                <c:pt idx="503">
                  <c:v>7.0551213622286604E-4</c:v>
                </c:pt>
                <c:pt idx="504">
                  <c:v>7.0798327706153596E-4</c:v>
                </c:pt>
                <c:pt idx="505">
                  <c:v>7.1046236290455702E-4</c:v>
                </c:pt>
                <c:pt idx="506">
                  <c:v>7.12949416605412E-4</c:v>
                </c:pt>
                <c:pt idx="507">
                  <c:v>7.1544446107367596E-4</c:v>
                </c:pt>
                <c:pt idx="508">
                  <c:v>7.1794751927509496E-4</c:v>
                </c:pt>
                <c:pt idx="509">
                  <c:v>7.2045861423169003E-4</c:v>
                </c:pt>
                <c:pt idx="510">
                  <c:v>7.2297776902186797E-4</c:v>
                </c:pt>
                <c:pt idx="511">
                  <c:v>7.2550500678051797E-4</c:v>
                </c:pt>
                <c:pt idx="512">
                  <c:v>7.2804035069911905E-4</c:v>
                </c:pt>
                <c:pt idx="513">
                  <c:v>7.3058382402584597E-4</c:v>
                </c:pt>
                <c:pt idx="514">
                  <c:v>7.3313545006567699E-4</c:v>
                </c:pt>
                <c:pt idx="515">
                  <c:v>7.3569525218049401E-4</c:v>
                </c:pt>
                <c:pt idx="516">
                  <c:v>7.3826325378918603E-4</c:v>
                </c:pt>
                <c:pt idx="517">
                  <c:v>7.4083947836776204E-4</c:v>
                </c:pt>
                <c:pt idx="518">
                  <c:v>7.43423949449452E-4</c:v>
                </c:pt>
                <c:pt idx="519">
                  <c:v>7.4601669062481196E-4</c:v>
                </c:pt>
                <c:pt idx="520">
                  <c:v>7.4861772554182804E-4</c:v>
                </c:pt>
                <c:pt idx="521">
                  <c:v>7.5122707790602498E-4</c:v>
                </c:pt>
                <c:pt idx="522">
                  <c:v>7.5384477148057196E-4</c:v>
                </c:pt>
                <c:pt idx="523">
                  <c:v>7.5647083008638502E-4</c:v>
                </c:pt>
                <c:pt idx="524">
                  <c:v>7.5910527760223595E-4</c:v>
                </c:pt>
                <c:pt idx="525">
                  <c:v>7.6174813796485604E-4</c:v>
                </c:pt>
                <c:pt idx="526">
                  <c:v>7.64399435169046E-4</c:v>
                </c:pt>
                <c:pt idx="527">
                  <c:v>7.67059193267775E-4</c:v>
                </c:pt>
                <c:pt idx="528">
                  <c:v>7.6972743637229095E-4</c:v>
                </c:pt>
                <c:pt idx="529">
                  <c:v>7.7240418865222901E-4</c:v>
                </c:pt>
                <c:pt idx="530">
                  <c:v>7.7508947433571498E-4</c:v>
                </c:pt>
                <c:pt idx="531">
                  <c:v>7.7778331770947103E-4</c:v>
                </c:pt>
                <c:pt idx="532">
                  <c:v>7.8048574311891995E-4</c:v>
                </c:pt>
                <c:pt idx="533">
                  <c:v>7.8319677496830101E-4</c:v>
                </c:pt>
                <c:pt idx="534">
                  <c:v>7.8591643772076502E-4</c:v>
                </c:pt>
                <c:pt idx="535">
                  <c:v>7.88644755898489E-4</c:v>
                </c:pt>
                <c:pt idx="536">
                  <c:v>7.91381754082776E-4</c:v>
                </c:pt>
                <c:pt idx="537">
                  <c:v>7.9412745691417104E-4</c:v>
                </c:pt>
                <c:pt idx="538">
                  <c:v>7.9688188909256003E-4</c:v>
                </c:pt>
                <c:pt idx="539">
                  <c:v>7.9964507537728003E-4</c:v>
                </c:pt>
                <c:pt idx="540">
                  <c:v>8.0241704058722405E-4</c:v>
                </c:pt>
                <c:pt idx="541">
                  <c:v>8.0519780960095096E-4</c:v>
                </c:pt>
                <c:pt idx="542">
                  <c:v>8.0798740735679199E-4</c:v>
                </c:pt>
                <c:pt idx="543">
                  <c:v>8.10785858852958E-4</c:v>
                </c:pt>
                <c:pt idx="544">
                  <c:v>8.1359318914764204E-4</c:v>
                </c:pt>
                <c:pt idx="545">
                  <c:v>8.1640942335913598E-4</c:v>
                </c:pt>
                <c:pt idx="546">
                  <c:v>8.1923458666592803E-4</c:v>
                </c:pt>
                <c:pt idx="547">
                  <c:v>8.2206870430682002E-4</c:v>
                </c:pt>
                <c:pt idx="548">
                  <c:v>8.2491180158102302E-4</c:v>
                </c:pt>
                <c:pt idx="549">
                  <c:v>8.2776390384827901E-4</c:v>
                </c:pt>
                <c:pt idx="550">
                  <c:v>8.3062503652895595E-4</c:v>
                </c:pt>
                <c:pt idx="551">
                  <c:v>8.3349522510416704E-4</c:v>
                </c:pt>
                <c:pt idx="552">
                  <c:v>8.3637449511586397E-4</c:v>
                </c:pt>
                <c:pt idx="553">
                  <c:v>8.39262872166959E-4</c:v>
                </c:pt>
                <c:pt idx="554">
                  <c:v>8.4216038192142797E-4</c:v>
                </c:pt>
                <c:pt idx="555">
                  <c:v>8.4506705010441705E-4</c:v>
                </c:pt>
                <c:pt idx="556">
                  <c:v>8.47982902502347E-4</c:v>
                </c:pt>
                <c:pt idx="557">
                  <c:v>8.5090796496303204E-4</c:v>
                </c:pt>
                <c:pt idx="558">
                  <c:v>8.5384226339577703E-4</c:v>
                </c:pt>
                <c:pt idx="559">
                  <c:v>8.5678582377149697E-4</c:v>
                </c:pt>
                <c:pt idx="560">
                  <c:v>8.5973867212281105E-4</c:v>
                </c:pt>
                <c:pt idx="561">
                  <c:v>8.6270083454416304E-4</c:v>
                </c:pt>
                <c:pt idx="562">
                  <c:v>8.6567233719192797E-4</c:v>
                </c:pt>
                <c:pt idx="563">
                  <c:v>8.6865320628451697E-4</c:v>
                </c:pt>
                <c:pt idx="564">
                  <c:v>8.7164346810248295E-4</c:v>
                </c:pt>
                <c:pt idx="565">
                  <c:v>8.7464314898864101E-4</c:v>
                </c:pt>
                <c:pt idx="566">
                  <c:v>8.7765227534816401E-4</c:v>
                </c:pt>
                <c:pt idx="567">
                  <c:v>8.8067087364870498E-4</c:v>
                </c:pt>
                <c:pt idx="568">
                  <c:v>8.8369897042048803E-4</c:v>
                </c:pt>
                <c:pt idx="569">
                  <c:v>8.8673659225643601E-4</c:v>
                </c:pt>
                <c:pt idx="570">
                  <c:v>8.8978376581226896E-4</c:v>
                </c:pt>
                <c:pt idx="571">
                  <c:v>8.9284051780661399E-4</c:v>
                </c:pt>
                <c:pt idx="572">
                  <c:v>8.9590687502111603E-4</c:v>
                </c:pt>
                <c:pt idx="573">
                  <c:v>8.9898286430054801E-4</c:v>
                </c:pt>
                <c:pt idx="574">
                  <c:v>9.0206851255291798E-4</c:v>
                </c:pt>
                <c:pt idx="575">
                  <c:v>9.0516384674958002E-4</c:v>
                </c:pt>
                <c:pt idx="576">
                  <c:v>9.0826889392534396E-4</c:v>
                </c:pt>
                <c:pt idx="577">
                  <c:v>9.1138368117857805E-4</c:v>
                </c:pt>
                <c:pt idx="578">
                  <c:v>9.1450823567132996E-4</c:v>
                </c:pt>
                <c:pt idx="579">
                  <c:v>9.1764258462942905E-4</c:v>
                </c:pt>
                <c:pt idx="580">
                  <c:v>9.2078675534259895E-4</c:v>
                </c:pt>
                <c:pt idx="581">
                  <c:v>9.23940775164559E-4</c:v>
                </c:pt>
                <c:pt idx="582">
                  <c:v>9.2710467151314803E-4</c:v>
                </c:pt>
                <c:pt idx="583">
                  <c:v>9.3027847187042304E-4</c:v>
                </c:pt>
                <c:pt idx="584">
                  <c:v>9.33462203782774E-4</c:v>
                </c:pt>
                <c:pt idx="585">
                  <c:v>9.3665589486102902E-4</c:v>
                </c:pt>
                <c:pt idx="586">
                  <c:v>9.3985957278057105E-4</c:v>
                </c:pt>
                <c:pt idx="587">
                  <c:v>9.4307326528141099E-4</c:v>
                </c:pt>
                <c:pt idx="588">
                  <c:v>9.4629700016846097E-4</c:v>
                </c:pt>
                <c:pt idx="589">
                  <c:v>9.4953080531131598E-4</c:v>
                </c:pt>
                <c:pt idx="590">
                  <c:v>9.52774708644699E-4</c:v>
                </c:pt>
                <c:pt idx="591">
                  <c:v>9.5602873816836502E-4</c:v>
                </c:pt>
                <c:pt idx="592">
                  <c:v>9.5929292194737797E-4</c:v>
                </c:pt>
                <c:pt idx="593">
                  <c:v>9.6256728811206296E-4</c:v>
                </c:pt>
                <c:pt idx="594">
                  <c:v>9.6585186485810797E-4</c:v>
                </c:pt>
                <c:pt idx="595">
                  <c:v>9.6914668044681201E-4</c:v>
                </c:pt>
                <c:pt idx="596">
                  <c:v>9.72451763205188E-4</c:v>
                </c:pt>
                <c:pt idx="597">
                  <c:v>9.7576714152592195E-4</c:v>
                </c:pt>
                <c:pt idx="598">
                  <c:v>9.79092843867601E-4</c:v>
                </c:pt>
                <c:pt idx="599">
                  <c:v>9.8242889875479696E-4</c:v>
                </c:pt>
                <c:pt idx="600">
                  <c:v>9.8577533477817994E-4</c:v>
                </c:pt>
                <c:pt idx="601">
                  <c:v>9.8913218059462496E-4</c:v>
                </c:pt>
                <c:pt idx="602">
                  <c:v>9.9249946492732492E-4</c:v>
                </c:pt>
                <c:pt idx="603">
                  <c:v>9.9587721656589395E-4</c:v>
                </c:pt>
                <c:pt idx="604">
                  <c:v>9.9926546436649192E-4</c:v>
                </c:pt>
                <c:pt idx="605">
                  <c:v>1.00266423725192E-3</c:v>
                </c:pt>
                <c:pt idx="606">
                  <c:v>1.0060735642117599E-3</c:v>
                </c:pt>
                <c:pt idx="607">
                  <c:v>1.00949347430243E-3</c:v>
                </c:pt>
                <c:pt idx="608">
                  <c:v>1.0129239966473599E-3</c:v>
                </c:pt>
                <c:pt idx="609">
                  <c:v>1.0163651604370499E-3</c:v>
                </c:pt>
                <c:pt idx="610">
                  <c:v>1.0198169949292299E-3</c:v>
                </c:pt>
                <c:pt idx="611">
                  <c:v>1.02327952944891E-3</c:v>
                </c:pt>
                <c:pt idx="612">
                  <c:v>1.0267527933885601E-3</c:v>
                </c:pt>
                <c:pt idx="613">
                  <c:v>1.0302368162081799E-3</c:v>
                </c:pt>
                <c:pt idx="614">
                  <c:v>1.0337316274353901E-3</c:v>
                </c:pt>
                <c:pt idx="615">
                  <c:v>1.0372372566656101E-3</c:v>
                </c:pt>
                <c:pt idx="616">
                  <c:v>1.0407537335620999E-3</c:v>
                </c:pt>
                <c:pt idx="617">
                  <c:v>1.04428108785611E-3</c:v>
                </c:pt>
                <c:pt idx="618">
                  <c:v>1.0478193493470101E-3</c:v>
                </c:pt>
                <c:pt idx="619">
                  <c:v>1.0513685479023301E-3</c:v>
                </c:pt>
                <c:pt idx="620">
                  <c:v>1.05492871345794E-3</c:v>
                </c:pt>
                <c:pt idx="621">
                  <c:v>1.05849987601815E-3</c:v>
                </c:pt>
                <c:pt idx="622">
                  <c:v>1.06208206565579E-3</c:v>
                </c:pt>
                <c:pt idx="623">
                  <c:v>1.0656753125123401E-3</c:v>
                </c:pt>
                <c:pt idx="624">
                  <c:v>1.06927964679805E-3</c:v>
                </c:pt>
                <c:pt idx="625">
                  <c:v>1.07289509879205E-3</c:v>
                </c:pt>
                <c:pt idx="626">
                  <c:v>1.0765216988424401E-3</c:v>
                </c:pt>
                <c:pt idx="627">
                  <c:v>1.08015947736643E-3</c:v>
                </c:pt>
                <c:pt idx="628">
                  <c:v>1.0838084648504399E-3</c:v>
                </c:pt>
                <c:pt idx="629">
                  <c:v>1.0874686918501901E-3</c:v>
                </c:pt>
                <c:pt idx="630">
                  <c:v>1.09114018899087E-3</c:v>
                </c:pt>
                <c:pt idx="631">
                  <c:v>1.09482298696717E-3</c:v>
                </c:pt>
                <c:pt idx="632">
                  <c:v>1.09851711654346E-3</c:v>
                </c:pt>
                <c:pt idx="633">
                  <c:v>1.1022226085538899E-3</c:v>
                </c:pt>
                <c:pt idx="634">
                  <c:v>1.10593949390246E-3</c:v>
                </c:pt>
                <c:pt idx="635">
                  <c:v>1.1096678035631799E-3</c:v>
                </c:pt>
                <c:pt idx="636">
                  <c:v>1.11340756858017E-3</c:v>
                </c:pt>
                <c:pt idx="637">
                  <c:v>1.1171588200677501E-3</c:v>
                </c:pt>
                <c:pt idx="638">
                  <c:v>1.1209215892105601E-3</c:v>
                </c:pt>
                <c:pt idx="639">
                  <c:v>1.1246959072637099E-3</c:v>
                </c:pt>
                <c:pt idx="640">
                  <c:v>1.1284818055528399E-3</c:v>
                </c:pt>
                <c:pt idx="641">
                  <c:v>1.1322793154742499E-3</c:v>
                </c:pt>
                <c:pt idx="642">
                  <c:v>1.13608846849503E-3</c:v>
                </c:pt>
                <c:pt idx="643">
                  <c:v>1.1399092961531499E-3</c:v>
                </c:pt>
                <c:pt idx="644">
                  <c:v>1.14374183005757E-3</c:v>
                </c:pt>
                <c:pt idx="645">
                  <c:v>1.14758610188839E-3</c:v>
                </c:pt>
                <c:pt idx="646">
                  <c:v>1.1514421433969E-3</c:v>
                </c:pt>
                <c:pt idx="647">
                  <c:v>1.1553099864057401E-3</c:v>
                </c:pt>
                <c:pt idx="648">
                  <c:v>1.1591896628090101E-3</c:v>
                </c:pt>
                <c:pt idx="649">
                  <c:v>1.1630812045723699E-3</c:v>
                </c:pt>
                <c:pt idx="650">
                  <c:v>1.16698464373312E-3</c:v>
                </c:pt>
                <c:pt idx="651">
                  <c:v>1.1709000124003901E-3</c:v>
                </c:pt>
                <c:pt idx="652">
                  <c:v>1.17482734275518E-3</c:v>
                </c:pt>
                <c:pt idx="653">
                  <c:v>1.1787666670505001E-3</c:v>
                </c:pt>
                <c:pt idx="654">
                  <c:v>1.1827180176114901E-3</c:v>
                </c:pt>
                <c:pt idx="655">
                  <c:v>1.18668142683553E-3</c:v>
                </c:pt>
                <c:pt idx="656">
                  <c:v>1.1906569271923301E-3</c:v>
                </c:pt>
                <c:pt idx="657">
                  <c:v>1.19464455122407E-3</c:v>
                </c:pt>
                <c:pt idx="658">
                  <c:v>1.1986443315455001E-3</c:v>
                </c:pt>
                <c:pt idx="659">
                  <c:v>1.20265630084406E-3</c:v>
                </c:pt>
                <c:pt idx="660">
                  <c:v>1.2066804918799601E-3</c:v>
                </c:pt>
                <c:pt idx="661">
                  <c:v>1.2107169374863599E-3</c:v>
                </c:pt>
                <c:pt idx="662">
                  <c:v>1.2147656705693999E-3</c:v>
                </c:pt>
                <c:pt idx="663">
                  <c:v>1.2188267241083799E-3</c:v>
                </c:pt>
                <c:pt idx="664">
                  <c:v>1.22290013115583E-3</c:v>
                </c:pt>
                <c:pt idx="665">
                  <c:v>1.2269859248376499E-3</c:v>
                </c:pt>
                <c:pt idx="666">
                  <c:v>1.2310841383532101E-3</c:v>
                </c:pt>
                <c:pt idx="667">
                  <c:v>1.23519480497545E-3</c:v>
                </c:pt>
                <c:pt idx="668">
                  <c:v>1.23931795805102E-3</c:v>
                </c:pt>
                <c:pt idx="669">
                  <c:v>1.2434536310003601E-3</c:v>
                </c:pt>
                <c:pt idx="670">
                  <c:v>1.24760185731786E-3</c:v>
                </c:pt>
                <c:pt idx="671">
                  <c:v>1.2517626705719201E-3</c:v>
                </c:pt>
                <c:pt idx="672">
                  <c:v>1.2559361044050801E-3</c:v>
                </c:pt>
                <c:pt idx="673">
                  <c:v>1.2601221925341601E-3</c:v>
                </c:pt>
                <c:pt idx="674">
                  <c:v>1.2643209687503399E-3</c:v>
                </c:pt>
                <c:pt idx="675">
                  <c:v>1.2685324669192699E-3</c:v>
                </c:pt>
                <c:pt idx="676">
                  <c:v>1.27275672098121E-3</c:v>
                </c:pt>
                <c:pt idx="677">
                  <c:v>1.27699376495109E-3</c:v>
                </c:pt>
                <c:pt idx="678">
                  <c:v>1.2812436329187799E-3</c:v>
                </c:pt>
                <c:pt idx="679">
                  <c:v>1.2855063590489499E-3</c:v>
                </c:pt>
                <c:pt idx="680">
                  <c:v>1.2897819775814E-3</c:v>
                </c:pt>
                <c:pt idx="681">
                  <c:v>1.2940705228309301E-3</c:v>
                </c:pt>
                <c:pt idx="682">
                  <c:v>1.2983720291878599E-3</c:v>
                </c:pt>
                <c:pt idx="683">
                  <c:v>1.3026865311177699E-3</c:v>
                </c:pt>
                <c:pt idx="684">
                  <c:v>1.30701406316162E-3</c:v>
                </c:pt>
                <c:pt idx="685">
                  <c:v>1.31135465993616E-3</c:v>
                </c:pt>
                <c:pt idx="686">
                  <c:v>1.31570835613372E-3</c:v>
                </c:pt>
                <c:pt idx="687">
                  <c:v>1.32007518652263E-3</c:v>
                </c:pt>
                <c:pt idx="688">
                  <c:v>1.3244551859470099E-3</c:v>
                </c:pt>
                <c:pt idx="689">
                  <c:v>1.3288483893271099E-3</c:v>
                </c:pt>
                <c:pt idx="690">
                  <c:v>1.3332548316593101E-3</c:v>
                </c:pt>
                <c:pt idx="691">
                  <c:v>1.3376745480163099E-3</c:v>
                </c:pt>
                <c:pt idx="692">
                  <c:v>1.3421075735471899E-3</c:v>
                </c:pt>
                <c:pt idx="693">
                  <c:v>1.3465539434775299E-3</c:v>
                </c:pt>
                <c:pt idx="694">
                  <c:v>1.3510136931095299E-3</c:v>
                </c:pt>
                <c:pt idx="695">
                  <c:v>1.3554868578221401E-3</c:v>
                </c:pt>
                <c:pt idx="696">
                  <c:v>1.35997347307115E-3</c:v>
                </c:pt>
                <c:pt idx="697">
                  <c:v>1.36447357438928E-3</c:v>
                </c:pt>
                <c:pt idx="698">
                  <c:v>1.36898719738636E-3</c:v>
                </c:pt>
                <c:pt idx="699">
                  <c:v>1.3735143777493599E-3</c:v>
                </c:pt>
                <c:pt idx="700">
                  <c:v>1.3780551512425801E-3</c:v>
                </c:pt>
                <c:pt idx="701">
                  <c:v>1.38260955370771E-3</c:v>
                </c:pt>
                <c:pt idx="702">
                  <c:v>1.3871776210639399E-3</c:v>
                </c:pt>
                <c:pt idx="703">
                  <c:v>1.39175938930814E-3</c:v>
                </c:pt>
                <c:pt idx="704">
                  <c:v>1.39635489451487E-3</c:v>
                </c:pt>
                <c:pt idx="705">
                  <c:v>1.4009641728365801E-3</c:v>
                </c:pt>
                <c:pt idx="706">
                  <c:v>1.4055872605036701E-3</c:v>
                </c:pt>
                <c:pt idx="707">
                  <c:v>1.41022419382463E-3</c:v>
                </c:pt>
                <c:pt idx="708">
                  <c:v>1.41487500918614E-3</c:v>
                </c:pt>
                <c:pt idx="709">
                  <c:v>1.41953974305317E-3</c:v>
                </c:pt>
                <c:pt idx="710">
                  <c:v>1.4242184319691301E-3</c:v>
                </c:pt>
                <c:pt idx="711">
                  <c:v>1.42891111255594E-3</c:v>
                </c:pt>
                <c:pt idx="712">
                  <c:v>1.43361782151416E-3</c:v>
                </c:pt>
                <c:pt idx="713">
                  <c:v>1.43833859562312E-3</c:v>
                </c:pt>
                <c:pt idx="714">
                  <c:v>1.443073471741E-3</c:v>
                </c:pt>
                <c:pt idx="715">
                  <c:v>1.4478224868049599E-3</c:v>
                </c:pt>
                <c:pt idx="716">
                  <c:v>1.4525856778312501E-3</c:v>
                </c:pt>
                <c:pt idx="717">
                  <c:v>1.4573630819153199E-3</c:v>
                </c:pt>
                <c:pt idx="718">
                  <c:v>1.46215473623193E-3</c:v>
                </c:pt>
                <c:pt idx="719">
                  <c:v>1.4669606780352601E-3</c:v>
                </c:pt>
                <c:pt idx="720">
                  <c:v>1.47178094465904E-3</c:v>
                </c:pt>
                <c:pt idx="721">
                  <c:v>1.4766155735166299E-3</c:v>
                </c:pt>
                <c:pt idx="722">
                  <c:v>1.48146460210117E-3</c:v>
                </c:pt>
                <c:pt idx="723">
                  <c:v>1.4863280679856599E-3</c:v>
                </c:pt>
                <c:pt idx="724">
                  <c:v>1.49120600882309E-3</c:v>
                </c:pt>
                <c:pt idx="725">
                  <c:v>1.4960984623465299E-3</c:v>
                </c:pt>
                <c:pt idx="726">
                  <c:v>1.5010054663692699E-3</c:v>
                </c:pt>
                <c:pt idx="727">
                  <c:v>1.5059270587849101E-3</c:v>
                </c:pt>
                <c:pt idx="728">
                  <c:v>1.5108632775674999E-3</c:v>
                </c:pt>
                <c:pt idx="729">
                  <c:v>1.5158141607716101E-3</c:v>
                </c:pt>
                <c:pt idx="730">
                  <c:v>1.5207797465324701E-3</c:v>
                </c:pt>
                <c:pt idx="731">
                  <c:v>1.52576007306607E-3</c:v>
                </c:pt>
                <c:pt idx="732">
                  <c:v>1.53075517866929E-3</c:v>
                </c:pt>
                <c:pt idx="733">
                  <c:v>1.53576510171998E-3</c:v>
                </c:pt>
                <c:pt idx="734">
                  <c:v>1.5407898806771101E-3</c:v>
                </c:pt>
                <c:pt idx="735">
                  <c:v>1.5458295540808299E-3</c:v>
                </c:pt>
                <c:pt idx="736">
                  <c:v>1.5508841605526499E-3</c:v>
                </c:pt>
                <c:pt idx="737">
                  <c:v>1.55595373879548E-3</c:v>
                </c:pt>
                <c:pt idx="738">
                  <c:v>1.5610383275937801E-3</c:v>
                </c:pt>
                <c:pt idx="739">
                  <c:v>1.5661379658136901E-3</c:v>
                </c:pt>
                <c:pt idx="740">
                  <c:v>1.5712526924030899E-3</c:v>
                </c:pt>
                <c:pt idx="741">
                  <c:v>1.5763825463917401E-3</c:v>
                </c:pt>
                <c:pt idx="742">
                  <c:v>1.5815275668914E-3</c:v>
                </c:pt>
                <c:pt idx="743">
                  <c:v>1.5866877930959199E-3</c:v>
                </c:pt>
                <c:pt idx="744">
                  <c:v>1.59186326428136E-3</c:v>
                </c:pt>
                <c:pt idx="745">
                  <c:v>1.59705401980611E-3</c:v>
                </c:pt>
                <c:pt idx="746">
                  <c:v>1.6022600991109899E-3</c:v>
                </c:pt>
                <c:pt idx="747">
                  <c:v>1.6074815417193499E-3</c:v>
                </c:pt>
                <c:pt idx="748">
                  <c:v>1.6127183872372E-3</c:v>
                </c:pt>
                <c:pt idx="749">
                  <c:v>1.6179706753533399E-3</c:v>
                </c:pt>
                <c:pt idx="750">
                  <c:v>1.6232384458393901E-3</c:v>
                </c:pt>
                <c:pt idx="751">
                  <c:v>1.62852173855001E-3</c:v>
                </c:pt>
                <c:pt idx="752">
                  <c:v>1.63382059342293E-3</c:v>
                </c:pt>
                <c:pt idx="753">
                  <c:v>1.63913505047908E-3</c:v>
                </c:pt>
                <c:pt idx="754">
                  <c:v>1.6444651498227201E-3</c:v>
                </c:pt>
                <c:pt idx="755">
                  <c:v>1.64981093164154E-3</c:v>
                </c:pt>
                <c:pt idx="756">
                  <c:v>1.6551724362067501E-3</c:v>
                </c:pt>
                <c:pt idx="757">
                  <c:v>1.66054970387323E-3</c:v>
                </c:pt>
                <c:pt idx="758">
                  <c:v>1.66594277507959E-3</c:v>
                </c:pt>
                <c:pt idx="759">
                  <c:v>1.6713516903483301E-3</c:v>
                </c:pt>
                <c:pt idx="760">
                  <c:v>1.67677649028592E-3</c:v>
                </c:pt>
                <c:pt idx="761">
                  <c:v>1.6822172155829299E-3</c:v>
                </c:pt>
                <c:pt idx="762">
                  <c:v>1.6876739070141001E-3</c:v>
                </c:pt>
                <c:pt idx="763">
                  <c:v>1.6931466054385001E-3</c:v>
                </c:pt>
                <c:pt idx="764">
                  <c:v>1.69863535179961E-3</c:v>
                </c:pt>
                <c:pt idx="765">
                  <c:v>1.7041401871254499E-3</c:v>
                </c:pt>
                <c:pt idx="766">
                  <c:v>1.70966115252865E-3</c:v>
                </c:pt>
                <c:pt idx="767">
                  <c:v>1.7151982892066001E-3</c:v>
                </c:pt>
                <c:pt idx="768">
                  <c:v>1.7207516384414999E-3</c:v>
                </c:pt>
                <c:pt idx="769">
                  <c:v>1.7263212416006701E-3</c:v>
                </c:pt>
                <c:pt idx="770">
                  <c:v>1.7319071401364001E-3</c:v>
                </c:pt>
                <c:pt idx="771">
                  <c:v>1.7375093755860401E-3</c:v>
                </c:pt>
                <c:pt idx="772">
                  <c:v>1.74312798957236E-3</c:v>
                </c:pt>
                <c:pt idx="773">
                  <c:v>1.74876302380363E-3</c:v>
                </c:pt>
                <c:pt idx="774">
                  <c:v>1.7544145200734801E-3</c:v>
                </c:pt>
                <c:pt idx="775">
                  <c:v>1.7600825202612499E-3</c:v>
                </c:pt>
                <c:pt idx="776">
                  <c:v>1.76576706633181E-3</c:v>
                </c:pt>
                <c:pt idx="777">
                  <c:v>1.77146820033617E-3</c:v>
                </c:pt>
                <c:pt idx="778">
                  <c:v>1.7771859644111099E-3</c:v>
                </c:pt>
                <c:pt idx="779">
                  <c:v>1.78292040077948E-3</c:v>
                </c:pt>
                <c:pt idx="780">
                  <c:v>1.7886715517503101E-3</c:v>
                </c:pt>
                <c:pt idx="781">
                  <c:v>1.79443945971891E-3</c:v>
                </c:pt>
                <c:pt idx="782">
                  <c:v>1.80022416716695E-3</c:v>
                </c:pt>
                <c:pt idx="783">
                  <c:v>1.8060257166626101E-3</c:v>
                </c:pt>
                <c:pt idx="784">
                  <c:v>1.8118441508606601E-3</c:v>
                </c:pt>
                <c:pt idx="785">
                  <c:v>1.8176795125025699E-3</c:v>
                </c:pt>
                <c:pt idx="786">
                  <c:v>1.8235318444166299E-3</c:v>
                </c:pt>
                <c:pt idx="787">
                  <c:v>1.8294011895180499E-3</c:v>
                </c:pt>
                <c:pt idx="788">
                  <c:v>1.83528759080907E-3</c:v>
                </c:pt>
                <c:pt idx="789">
                  <c:v>1.84119109137906E-3</c:v>
                </c:pt>
                <c:pt idx="790">
                  <c:v>1.8471117344046599E-3</c:v>
                </c:pt>
                <c:pt idx="791">
                  <c:v>1.85304956314984E-3</c:v>
                </c:pt>
                <c:pt idx="792">
                  <c:v>1.8590046209660299E-3</c:v>
                </c:pt>
                <c:pt idx="793">
                  <c:v>1.8649769512922301E-3</c:v>
                </c:pt>
                <c:pt idx="794">
                  <c:v>1.87096659765513E-3</c:v>
                </c:pt>
                <c:pt idx="795">
                  <c:v>1.87697360366919E-3</c:v>
                </c:pt>
                <c:pt idx="796">
                  <c:v>1.8829980130367599E-3</c:v>
                </c:pt>
                <c:pt idx="797">
                  <c:v>1.8890398695481901E-3</c:v>
                </c:pt>
                <c:pt idx="798">
                  <c:v>1.89509921708193E-3</c:v>
                </c:pt>
                <c:pt idx="799">
                  <c:v>1.9011760996046499E-3</c:v>
                </c:pt>
                <c:pt idx="800">
                  <c:v>1.9072705611713201E-3</c:v>
                </c:pt>
                <c:pt idx="801">
                  <c:v>1.91338264592536E-3</c:v>
                </c:pt>
                <c:pt idx="802">
                  <c:v>1.9195123980987E-3</c:v>
                </c:pt>
                <c:pt idx="803">
                  <c:v>1.9256598620119099E-3</c:v>
                </c:pt>
                <c:pt idx="804">
                  <c:v>1.9318250820743101E-3</c:v>
                </c:pt>
                <c:pt idx="805">
                  <c:v>1.9380081027840701E-3</c:v>
                </c:pt>
                <c:pt idx="806">
                  <c:v>1.94420896872831E-3</c:v>
                </c:pt>
                <c:pt idx="807">
                  <c:v>1.9504277245832201E-3</c:v>
                </c:pt>
                <c:pt idx="808">
                  <c:v>1.9566644151141599E-3</c:v>
                </c:pt>
                <c:pt idx="809">
                  <c:v>1.9629190851757502E-3</c:v>
                </c:pt>
                <c:pt idx="810">
                  <c:v>1.9691917797119902E-3</c:v>
                </c:pt>
                <c:pt idx="811">
                  <c:v>1.9754825437563999E-3</c:v>
                </c:pt>
                <c:pt idx="812">
                  <c:v>1.98179142243205E-3</c:v>
                </c:pt>
                <c:pt idx="813">
                  <c:v>1.9881184609517101E-3</c:v>
                </c:pt>
                <c:pt idx="814">
                  <c:v>1.99446370461799E-3</c:v>
                </c:pt>
                <c:pt idx="815">
                  <c:v>2.0008271988233598E-3</c:v>
                </c:pt>
                <c:pt idx="816">
                  <c:v>2.0072089890503398E-3</c:v>
                </c:pt>
                <c:pt idx="817">
                  <c:v>2.0136091208715402E-3</c:v>
                </c:pt>
                <c:pt idx="818">
                  <c:v>2.0200276399497999E-3</c:v>
                </c:pt>
                <c:pt idx="819">
                  <c:v>2.0264645920382999E-3</c:v>
                </c:pt>
                <c:pt idx="820">
                  <c:v>2.0329200229806401E-3</c:v>
                </c:pt>
                <c:pt idx="821">
                  <c:v>2.03939397871094E-3</c:v>
                </c:pt>
                <c:pt idx="822">
                  <c:v>2.0458865052539899E-3</c:v>
                </c:pt>
                <c:pt idx="823">
                  <c:v>2.0523976487253101E-3</c:v>
                </c:pt>
                <c:pt idx="824">
                  <c:v>2.05892745533127E-3</c:v>
                </c:pt>
                <c:pt idx="825">
                  <c:v>2.0654759713691802E-3</c:v>
                </c:pt>
                <c:pt idx="826">
                  <c:v>2.0720432432274399E-3</c:v>
                </c:pt>
                <c:pt idx="827">
                  <c:v>2.0786293173855699E-3</c:v>
                </c:pt>
                <c:pt idx="828">
                  <c:v>2.0852342404143898E-3</c:v>
                </c:pt>
                <c:pt idx="829">
                  <c:v>2.09185805897606E-3</c:v>
                </c:pt>
                <c:pt idx="830">
                  <c:v>2.0985008198242199E-3</c:v>
                </c:pt>
                <c:pt idx="831">
                  <c:v>2.10516256980409E-3</c:v>
                </c:pt>
                <c:pt idx="832">
                  <c:v>2.1118433558525601E-3</c:v>
                </c:pt>
                <c:pt idx="833">
                  <c:v>2.1185432249983E-3</c:v>
                </c:pt>
                <c:pt idx="834">
                  <c:v>2.12526222436187E-3</c:v>
                </c:pt>
                <c:pt idx="835">
                  <c:v>2.1320004011558201E-3</c:v>
                </c:pt>
                <c:pt idx="836">
                  <c:v>2.1387578026847601E-3</c:v>
                </c:pt>
                <c:pt idx="837">
                  <c:v>2.14553447634552E-3</c:v>
                </c:pt>
                <c:pt idx="838">
                  <c:v>2.15233046962722E-3</c:v>
                </c:pt>
                <c:pt idx="839">
                  <c:v>2.1591458301113602E-3</c:v>
                </c:pt>
                <c:pt idx="840">
                  <c:v>2.16598060547195E-3</c:v>
                </c:pt>
                <c:pt idx="841">
                  <c:v>2.1728348434755899E-3</c:v>
                </c:pt>
                <c:pt idx="842">
                  <c:v>2.1797085919815899E-3</c:v>
                </c:pt>
                <c:pt idx="843">
                  <c:v>2.1866018989420599E-3</c:v>
                </c:pt>
                <c:pt idx="844">
                  <c:v>2.19351481240201E-3</c:v>
                </c:pt>
                <c:pt idx="845">
                  <c:v>2.20044738049946E-3</c:v>
                </c:pt>
                <c:pt idx="846">
                  <c:v>2.20739965146553E-3</c:v>
                </c:pt>
                <c:pt idx="847">
                  <c:v>2.2143716736245499E-3</c:v>
                </c:pt>
                <c:pt idx="848">
                  <c:v>2.2213634953941802E-3</c:v>
                </c:pt>
                <c:pt idx="849">
                  <c:v>2.2283751652854501E-3</c:v>
                </c:pt>
                <c:pt idx="850">
                  <c:v>2.2354067319029199E-3</c:v>
                </c:pt>
                <c:pt idx="851">
                  <c:v>2.2424582439447699E-3</c:v>
                </c:pt>
                <c:pt idx="852">
                  <c:v>2.24952975020288E-3</c:v>
                </c:pt>
                <c:pt idx="853">
                  <c:v>2.2566212995629299E-3</c:v>
                </c:pt>
                <c:pt idx="854">
                  <c:v>2.26373294100452E-3</c:v>
                </c:pt>
                <c:pt idx="855">
                  <c:v>2.2708647236012701E-3</c:v>
                </c:pt>
                <c:pt idx="856">
                  <c:v>2.2780166965209099E-3</c:v>
                </c:pt>
                <c:pt idx="857">
                  <c:v>2.2851889090253598E-3</c:v>
                </c:pt>
                <c:pt idx="858">
                  <c:v>2.29238141047085E-3</c:v>
                </c:pt>
                <c:pt idx="859">
                  <c:v>2.2995942503079799E-3</c:v>
                </c:pt>
                <c:pt idx="860">
                  <c:v>2.3068274780820301E-3</c:v>
                </c:pt>
                <c:pt idx="861">
                  <c:v>2.3140811434327001E-3</c:v>
                </c:pt>
                <c:pt idx="862">
                  <c:v>2.3213552960945202E-3</c:v>
                </c:pt>
                <c:pt idx="863">
                  <c:v>2.3286499858965501E-3</c:v>
                </c:pt>
                <c:pt idx="864">
                  <c:v>2.3359652627631799E-3</c:v>
                </c:pt>
                <c:pt idx="865">
                  <c:v>2.3433011767135799E-3</c:v>
                </c:pt>
                <c:pt idx="866">
                  <c:v>2.3506577778618599E-3</c:v>
                </c:pt>
                <c:pt idx="867">
                  <c:v>2.3580351164175098E-3</c:v>
                </c:pt>
                <c:pt idx="868">
                  <c:v>2.3654332426854101E-3</c:v>
                </c:pt>
                <c:pt idx="869">
                  <c:v>2.3728522070656402E-3</c:v>
                </c:pt>
                <c:pt idx="870">
                  <c:v>2.3802920600538599E-3</c:v>
                </c:pt>
                <c:pt idx="871">
                  <c:v>2.3877528522412601E-3</c:v>
                </c:pt>
                <c:pt idx="872">
                  <c:v>2.39523463431477E-3</c:v>
                </c:pt>
                <c:pt idx="873">
                  <c:v>2.40273745705707E-3</c:v>
                </c:pt>
                <c:pt idx="874">
                  <c:v>2.4102613713467202E-3</c:v>
                </c:pt>
                <c:pt idx="875">
                  <c:v>2.4178064281582499E-3</c:v>
                </c:pt>
                <c:pt idx="876">
                  <c:v>2.42537267856227E-3</c:v>
                </c:pt>
                <c:pt idx="877">
                  <c:v>2.4329601737255301E-3</c:v>
                </c:pt>
                <c:pt idx="878">
                  <c:v>2.44056896491109E-3</c:v>
                </c:pt>
                <c:pt idx="879">
                  <c:v>2.4481991034783E-3</c:v>
                </c:pt>
                <c:pt idx="880">
                  <c:v>2.4558506408830301E-3</c:v>
                </c:pt>
                <c:pt idx="881">
                  <c:v>2.4635236286776399E-3</c:v>
                </c:pt>
                <c:pt idx="882">
                  <c:v>2.4712181185111799E-3</c:v>
                </c:pt>
                <c:pt idx="883">
                  <c:v>2.4789341621294001E-3</c:v>
                </c:pt>
                <c:pt idx="884">
                  <c:v>2.4866718113749102E-3</c:v>
                </c:pt>
                <c:pt idx="885">
                  <c:v>2.49443111818723E-3</c:v>
                </c:pt>
                <c:pt idx="886">
                  <c:v>2.5022121346029102E-3</c:v>
                </c:pt>
                <c:pt idx="887">
                  <c:v>2.5100149127556199E-3</c:v>
                </c:pt>
                <c:pt idx="888">
                  <c:v>2.5178395048762298E-3</c:v>
                </c:pt>
                <c:pt idx="889">
                  <c:v>2.52568596329292E-3</c:v>
                </c:pt>
                <c:pt idx="890">
                  <c:v>2.5335543404312799E-3</c:v>
                </c:pt>
                <c:pt idx="891">
                  <c:v>2.5414446888143601E-3</c:v>
                </c:pt>
                <c:pt idx="892">
                  <c:v>2.5493570610628201E-3</c:v>
                </c:pt>
                <c:pt idx="893">
                  <c:v>2.5572915098949901E-3</c:v>
                </c:pt>
                <c:pt idx="894">
                  <c:v>2.5652480881269801E-3</c:v>
                </c:pt>
                <c:pt idx="895">
                  <c:v>2.5732268486727398E-3</c:v>
                </c:pt>
                <c:pt idx="896">
                  <c:v>2.5812278445442099E-3</c:v>
                </c:pt>
                <c:pt idx="897">
                  <c:v>2.58925112885135E-3</c:v>
                </c:pt>
                <c:pt idx="898">
                  <c:v>2.59729675480226E-3</c:v>
                </c:pt>
                <c:pt idx="899">
                  <c:v>2.6053647757033E-3</c:v>
                </c:pt>
                <c:pt idx="900">
                  <c:v>2.61345524495913E-3</c:v>
                </c:pt>
                <c:pt idx="901">
                  <c:v>2.6215682160728201E-3</c:v>
                </c:pt>
                <c:pt idx="902">
                  <c:v>2.6297037426459701E-3</c:v>
                </c:pt>
                <c:pt idx="903">
                  <c:v>2.6378618783787599E-3</c:v>
                </c:pt>
                <c:pt idx="904">
                  <c:v>2.6460426770700601E-3</c:v>
                </c:pt>
                <c:pt idx="905">
                  <c:v>2.6542461926175299E-3</c:v>
                </c:pt>
                <c:pt idx="906">
                  <c:v>2.6624724790177E-3</c:v>
                </c:pt>
                <c:pt idx="907">
                  <c:v>2.67072159036603E-3</c:v>
                </c:pt>
                <c:pt idx="908">
                  <c:v>2.6789935808570601E-3</c:v>
                </c:pt>
                <c:pt idx="909">
                  <c:v>2.6872885047844702E-3</c:v>
                </c:pt>
                <c:pt idx="910">
                  <c:v>2.6956064165411498E-3</c:v>
                </c:pt>
                <c:pt idx="911">
                  <c:v>2.7039473706193299E-3</c:v>
                </c:pt>
                <c:pt idx="912">
                  <c:v>2.7123114216106199E-3</c:v>
                </c:pt>
                <c:pt idx="913">
                  <c:v>2.72069862420616E-3</c:v>
                </c:pt>
                <c:pt idx="914">
                  <c:v>2.7291090331966498E-3</c:v>
                </c:pt>
                <c:pt idx="915">
                  <c:v>2.7375427034724699E-3</c:v>
                </c:pt>
                <c:pt idx="916">
                  <c:v>2.7459996900237602E-3</c:v>
                </c:pt>
                <c:pt idx="917">
                  <c:v>2.7544800479405202E-3</c:v>
                </c:pt>
                <c:pt idx="918">
                  <c:v>2.7629838324126701E-3</c:v>
                </c:pt>
                <c:pt idx="919">
                  <c:v>2.7715110987301698E-3</c:v>
                </c:pt>
                <c:pt idx="920">
                  <c:v>2.7800619022830902E-3</c:v>
                </c:pt>
                <c:pt idx="921">
                  <c:v>2.7886362985616998E-3</c:v>
                </c:pt>
                <c:pt idx="922">
                  <c:v>2.7972343431565401E-3</c:v>
                </c:pt>
                <c:pt idx="923">
                  <c:v>2.8058560917585502E-3</c:v>
                </c:pt>
                <c:pt idx="924">
                  <c:v>2.81450160015911E-3</c:v>
                </c:pt>
                <c:pt idx="925">
                  <c:v>2.8231709242501398E-3</c:v>
                </c:pt>
                <c:pt idx="926">
                  <c:v>2.8318641200242101E-3</c:v>
                </c:pt>
                <c:pt idx="927">
                  <c:v>2.8405812435746101E-3</c:v>
                </c:pt>
                <c:pt idx="928">
                  <c:v>2.8493223510953898E-3</c:v>
                </c:pt>
                <c:pt idx="929">
                  <c:v>2.8580874988815498E-3</c:v>
                </c:pt>
                <c:pt idx="930">
                  <c:v>2.8668767433289999E-3</c:v>
                </c:pt>
                <c:pt idx="931">
                  <c:v>2.8756901409347701E-3</c:v>
                </c:pt>
                <c:pt idx="932">
                  <c:v>2.8845277482969799E-3</c:v>
                </c:pt>
                <c:pt idx="933">
                  <c:v>2.8933896221149898E-3</c:v>
                </c:pt>
                <c:pt idx="934">
                  <c:v>2.9022758191894799E-3</c:v>
                </c:pt>
                <c:pt idx="935">
                  <c:v>2.9111863964225299E-3</c:v>
                </c:pt>
                <c:pt idx="936">
                  <c:v>2.9201214108176602E-3</c:v>
                </c:pt>
                <c:pt idx="937">
                  <c:v>2.9290809194799801E-3</c:v>
                </c:pt>
                <c:pt idx="938">
                  <c:v>2.9380649796162499E-3</c:v>
                </c:pt>
                <c:pt idx="939">
                  <c:v>2.9470736485349399E-3</c:v>
                </c:pt>
                <c:pt idx="940">
                  <c:v>2.9561069836463198E-3</c:v>
                </c:pt>
                <c:pt idx="941">
                  <c:v>2.96516504246257E-3</c:v>
                </c:pt>
                <c:pt idx="942">
                  <c:v>2.9742478825978301E-3</c:v>
                </c:pt>
                <c:pt idx="943">
                  <c:v>2.9833555617682899E-3</c:v>
                </c:pt>
                <c:pt idx="944">
                  <c:v>2.9924881377922899E-3</c:v>
                </c:pt>
                <c:pt idx="945">
                  <c:v>3.00164566859037E-3</c:v>
                </c:pt>
                <c:pt idx="946">
                  <c:v>3.0108282121853801E-3</c:v>
                </c:pt>
                <c:pt idx="947">
                  <c:v>3.0200358267025401E-3</c:v>
                </c:pt>
                <c:pt idx="948">
                  <c:v>3.0292685703695401E-3</c:v>
                </c:pt>
                <c:pt idx="949">
                  <c:v>3.0385265015165802E-3</c:v>
                </c:pt>
                <c:pt idx="950">
                  <c:v>3.0478096785764301E-3</c:v>
                </c:pt>
                <c:pt idx="951">
                  <c:v>3.0571181600847798E-3</c:v>
                </c:pt>
                <c:pt idx="952">
                  <c:v>3.0664520046799499E-3</c:v>
                </c:pt>
                <c:pt idx="953">
                  <c:v>3.0758112711029399E-3</c:v>
                </c:pt>
                <c:pt idx="954">
                  <c:v>3.0851960181978301E-3</c:v>
                </c:pt>
                <c:pt idx="955">
                  <c:v>3.0946063049120199E-3</c:v>
                </c:pt>
                <c:pt idx="956">
                  <c:v>3.10404219029543E-3</c:v>
                </c:pt>
                <c:pt idx="957">
                  <c:v>3.11350373350153E-3</c:v>
                </c:pt>
                <c:pt idx="958">
                  <c:v>3.1229909937868501E-3</c:v>
                </c:pt>
                <c:pt idx="959">
                  <c:v>3.1325040305115099E-3</c:v>
                </c:pt>
                <c:pt idx="960">
                  <c:v>3.1420429031387702E-3</c:v>
                </c:pt>
                <c:pt idx="961">
                  <c:v>3.1516076712354599E-3</c:v>
                </c:pt>
                <c:pt idx="962">
                  <c:v>3.16119839447193E-3</c:v>
                </c:pt>
                <c:pt idx="963">
                  <c:v>3.1708151326222201E-3</c:v>
                </c:pt>
                <c:pt idx="964">
                  <c:v>3.1804579455640102E-3</c:v>
                </c:pt>
                <c:pt idx="965">
                  <c:v>3.19012689327882E-3</c:v>
                </c:pt>
                <c:pt idx="966">
                  <c:v>3.19982203585198E-3</c:v>
                </c:pt>
                <c:pt idx="967">
                  <c:v>3.2095434334727898E-3</c:v>
                </c:pt>
                <c:pt idx="968">
                  <c:v>3.2192911464345299E-3</c:v>
                </c:pt>
                <c:pt idx="969">
                  <c:v>3.2290652351345799E-3</c:v>
                </c:pt>
                <c:pt idx="970">
                  <c:v>3.23886576007446E-3</c:v>
                </c:pt>
                <c:pt idx="971">
                  <c:v>3.2486927818599302E-3</c:v>
                </c:pt>
                <c:pt idx="972">
                  <c:v>3.2585463612010502E-3</c:v>
                </c:pt>
                <c:pt idx="973">
                  <c:v>3.2684265589122499E-3</c:v>
                </c:pt>
                <c:pt idx="974">
                  <c:v>3.2783334359124199E-3</c:v>
                </c:pt>
                <c:pt idx="975">
                  <c:v>3.2882670532249502E-3</c:v>
                </c:pt>
                <c:pt idx="976">
                  <c:v>3.2982274719778599E-3</c:v>
                </c:pt>
                <c:pt idx="977">
                  <c:v>3.3082147534038201E-3</c:v>
                </c:pt>
                <c:pt idx="978">
                  <c:v>3.3182289588402098E-3</c:v>
                </c:pt>
                <c:pt idx="979">
                  <c:v>3.3282701497292602E-3</c:v>
                </c:pt>
                <c:pt idx="980">
                  <c:v>3.3383383876180602E-3</c:v>
                </c:pt>
                <c:pt idx="981">
                  <c:v>3.3484337341586601E-3</c:v>
                </c:pt>
                <c:pt idx="982">
                  <c:v>3.35855625110811E-3</c:v>
                </c:pt>
                <c:pt idx="983">
                  <c:v>3.36870600032859E-3</c:v>
                </c:pt>
                <c:pt idx="984">
                  <c:v>3.3788830437874E-3</c:v>
                </c:pt>
                <c:pt idx="985">
                  <c:v>3.3890874435571101E-3</c:v>
                </c:pt>
                <c:pt idx="986">
                  <c:v>3.3993192618155602E-3</c:v>
                </c:pt>
                <c:pt idx="987">
                  <c:v>3.4095785608459798E-3</c:v>
                </c:pt>
                <c:pt idx="988">
                  <c:v>3.4198654030370098E-3</c:v>
                </c:pt>
                <c:pt idx="989">
                  <c:v>3.4301798508828501E-3</c:v>
                </c:pt>
                <c:pt idx="990">
                  <c:v>3.4405219669832198E-3</c:v>
                </c:pt>
                <c:pt idx="991">
                  <c:v>3.4508918140434999E-3</c:v>
                </c:pt>
                <c:pt idx="992">
                  <c:v>3.46128945487479E-3</c:v>
                </c:pt>
                <c:pt idx="993">
                  <c:v>3.47171495239395E-3</c:v>
                </c:pt>
                <c:pt idx="994">
                  <c:v>3.48216836962371E-3</c:v>
                </c:pt>
                <c:pt idx="995">
                  <c:v>3.4926497696926599E-3</c:v>
                </c:pt>
                <c:pt idx="996">
                  <c:v>3.5031592158354199E-3</c:v>
                </c:pt>
                <c:pt idx="997">
                  <c:v>3.5136967713926301E-3</c:v>
                </c:pt>
                <c:pt idx="998">
                  <c:v>3.5242624998110201E-3</c:v>
                </c:pt>
                <c:pt idx="999">
                  <c:v>3.5348564646435002E-3</c:v>
                </c:pt>
                <c:pt idx="1000">
                  <c:v>3.54547872954923E-3</c:v>
                </c:pt>
                <c:pt idx="1001">
                  <c:v>3.5561293582936698E-3</c:v>
                </c:pt>
                <c:pt idx="1002">
                  <c:v>3.5668084147486199E-3</c:v>
                </c:pt>
                <c:pt idx="1003">
                  <c:v>3.57751596289233E-3</c:v>
                </c:pt>
                <c:pt idx="1004">
                  <c:v>3.5882520668095298E-3</c:v>
                </c:pt>
                <c:pt idx="1005">
                  <c:v>3.5990167906915201E-3</c:v>
                </c:pt>
                <c:pt idx="1006">
                  <c:v>3.6098101988361899E-3</c:v>
                </c:pt>
                <c:pt idx="1007">
                  <c:v>3.6206323556481298E-3</c:v>
                </c:pt>
                <c:pt idx="1008">
                  <c:v>3.6314833256386701E-3</c:v>
                </c:pt>
                <c:pt idx="1009">
                  <c:v>3.6423631734259399E-3</c:v>
                </c:pt>
                <c:pt idx="1010">
                  <c:v>3.65327196373492E-3</c:v>
                </c:pt>
                <c:pt idx="1011">
                  <c:v>3.66420976139753E-3</c:v>
                </c:pt>
                <c:pt idx="1012">
                  <c:v>3.6751766313526898E-3</c:v>
                </c:pt>
                <c:pt idx="1013">
                  <c:v>3.68617263864633E-3</c:v>
                </c:pt>
                <c:pt idx="1014">
                  <c:v>3.6971978484315101E-3</c:v>
                </c:pt>
                <c:pt idx="1015">
                  <c:v>3.7082523259684402E-3</c:v>
                </c:pt>
                <c:pt idx="1016">
                  <c:v>3.7193361366245599E-3</c:v>
                </c:pt>
                <c:pt idx="1017">
                  <c:v>3.73044934587461E-3</c:v>
                </c:pt>
                <c:pt idx="1018">
                  <c:v>3.7415920193006299E-3</c:v>
                </c:pt>
                <c:pt idx="1019">
                  <c:v>3.7527642225921101E-3</c:v>
                </c:pt>
                <c:pt idx="1020">
                  <c:v>3.76396602154595E-3</c:v>
                </c:pt>
                <c:pt idx="1021">
                  <c:v>3.7751974820665899E-3</c:v>
                </c:pt>
                <c:pt idx="1022">
                  <c:v>3.7864586701660402E-3</c:v>
                </c:pt>
                <c:pt idx="1023">
                  <c:v>3.7977496519639199E-3</c:v>
                </c:pt>
                <c:pt idx="1024">
                  <c:v>3.8090704936875499E-3</c:v>
                </c:pt>
                <c:pt idx="1025">
                  <c:v>3.8204212616720001E-3</c:v>
                </c:pt>
                <c:pt idx="1026">
                  <c:v>3.8318020223600999E-3</c:v>
                </c:pt>
                <c:pt idx="1027">
                  <c:v>3.8432128423025401E-3</c:v>
                </c:pt>
                <c:pt idx="1028">
                  <c:v>3.8546537881579499E-3</c:v>
                </c:pt>
                <c:pt idx="1029">
                  <c:v>3.8661249266928699E-3</c:v>
                </c:pt>
                <c:pt idx="1030">
                  <c:v>3.8776263247818901E-3</c:v>
                </c:pt>
                <c:pt idx="1031">
                  <c:v>3.8891580494076401E-3</c:v>
                </c:pt>
                <c:pt idx="1032">
                  <c:v>3.9007201676608898E-3</c:v>
                </c:pt>
                <c:pt idx="1033">
                  <c:v>3.9123127467405499E-3</c:v>
                </c:pt>
                <c:pt idx="1034">
                  <c:v>3.9239358539538104E-3</c:v>
                </c:pt>
                <c:pt idx="1035">
                  <c:v>3.9355895567160697E-3</c:v>
                </c:pt>
                <c:pt idx="1036">
                  <c:v>3.9472739225511104E-3</c:v>
                </c:pt>
                <c:pt idx="1037">
                  <c:v>3.9589890190910703E-3</c:v>
                </c:pt>
                <c:pt idx="1038">
                  <c:v>3.9707349140765203E-3</c:v>
                </c:pt>
                <c:pt idx="1039">
                  <c:v>3.9825116753565001E-3</c:v>
                </c:pt>
                <c:pt idx="1040">
                  <c:v>3.9943193708885999E-3</c:v>
                </c:pt>
                <c:pt idx="1041">
                  <c:v>4.0061580687389799E-3</c:v>
                </c:pt>
                <c:pt idx="1042">
                  <c:v>4.0180278370824402E-3</c:v>
                </c:pt>
                <c:pt idx="1043">
                  <c:v>4.0299287442024396E-3</c:v>
                </c:pt>
                <c:pt idx="1044">
                  <c:v>4.0418608584911796E-3</c:v>
                </c:pt>
                <c:pt idx="1045">
                  <c:v>4.0538242484495102E-3</c:v>
                </c:pt>
                <c:pt idx="1046">
                  <c:v>4.0658189826874701E-3</c:v>
                </c:pt>
                <c:pt idx="1047">
                  <c:v>4.0778451299235997E-3</c:v>
                </c:pt>
                <c:pt idx="1048">
                  <c:v>4.0899027589854902E-3</c:v>
                </c:pt>
                <c:pt idx="1049">
                  <c:v>4.1019919388096699E-3</c:v>
                </c:pt>
                <c:pt idx="1050">
                  <c:v>4.1141127384416902E-3</c:v>
                </c:pt>
                <c:pt idx="1051">
                  <c:v>4.1262652270361898E-3</c:v>
                </c:pt>
                <c:pt idx="1052">
                  <c:v>4.1384494738568502E-3</c:v>
                </c:pt>
                <c:pt idx="1053">
                  <c:v>4.1506655482765296E-3</c:v>
                </c:pt>
                <c:pt idx="1054">
                  <c:v>4.1629135197772697E-3</c:v>
                </c:pt>
                <c:pt idx="1055">
                  <c:v>4.1751934579503597E-3</c:v>
                </c:pt>
                <c:pt idx="1056">
                  <c:v>4.1875054324963402E-3</c:v>
                </c:pt>
                <c:pt idx="1057">
                  <c:v>4.1998495132250799E-3</c:v>
                </c:pt>
                <c:pt idx="1058">
                  <c:v>4.2122257700558299E-3</c:v>
                </c:pt>
                <c:pt idx="1059">
                  <c:v>4.2246342730171997E-3</c:v>
                </c:pt>
                <c:pt idx="1060">
                  <c:v>4.2370750922473199E-3</c:v>
                </c:pt>
                <c:pt idx="1061">
                  <c:v>4.2495482979937396E-3</c:v>
                </c:pt>
                <c:pt idx="1062">
                  <c:v>4.2620539606135497E-3</c:v>
                </c:pt>
                <c:pt idx="1063">
                  <c:v>4.2745921505734502E-3</c:v>
                </c:pt>
                <c:pt idx="1064">
                  <c:v>4.28716293844973E-3</c:v>
                </c:pt>
                <c:pt idx="1065">
                  <c:v>4.2997663949282897E-3</c:v>
                </c:pt>
                <c:pt idx="1066">
                  <c:v>4.31240259080478E-3</c:v>
                </c:pt>
                <c:pt idx="1067">
                  <c:v>4.3250715969845397E-3</c:v>
                </c:pt>
                <c:pt idx="1068">
                  <c:v>4.3377734844827001E-3</c:v>
                </c:pt>
                <c:pt idx="1069">
                  <c:v>4.3505083244241597E-3</c:v>
                </c:pt>
                <c:pt idx="1070">
                  <c:v>4.3632761880437101E-3</c:v>
                </c:pt>
                <c:pt idx="1071">
                  <c:v>4.3760771466859602E-3</c:v>
                </c:pt>
                <c:pt idx="1072">
                  <c:v>4.3889112718054997E-3</c:v>
                </c:pt>
                <c:pt idx="1073">
                  <c:v>4.4017786349668303E-3</c:v>
                </c:pt>
                <c:pt idx="1074">
                  <c:v>4.41467930784443E-3</c:v>
                </c:pt>
                <c:pt idx="1075">
                  <c:v>4.4276133622228502E-3</c:v>
                </c:pt>
                <c:pt idx="1076">
                  <c:v>4.4405808699966402E-3</c:v>
                </c:pt>
                <c:pt idx="1077">
                  <c:v>4.4535819031704896E-3</c:v>
                </c:pt>
                <c:pt idx="1078">
                  <c:v>4.4666165338592004E-3</c:v>
                </c:pt>
                <c:pt idx="1079">
                  <c:v>4.4796848342877199E-3</c:v>
                </c:pt>
                <c:pt idx="1080">
                  <c:v>4.4927868767911999E-3</c:v>
                </c:pt>
                <c:pt idx="1081">
                  <c:v>4.5059227338150104E-3</c:v>
                </c:pt>
                <c:pt idx="1082">
                  <c:v>4.5190924779148003E-3</c:v>
                </c:pt>
                <c:pt idx="1083">
                  <c:v>4.5322961817564804E-3</c:v>
                </c:pt>
                <c:pt idx="1084">
                  <c:v>4.5455339181163096E-3</c:v>
                </c:pt>
                <c:pt idx="1085">
                  <c:v>4.55880575988087E-3</c:v>
                </c:pt>
                <c:pt idx="1086">
                  <c:v>4.57211178004714E-3</c:v>
                </c:pt>
                <c:pt idx="1087">
                  <c:v>4.5854520517225198E-3</c:v>
                </c:pt>
                <c:pt idx="1088">
                  <c:v>4.5988266481248301E-3</c:v>
                </c:pt>
                <c:pt idx="1089">
                  <c:v>4.6122356425823798E-3</c:v>
                </c:pt>
                <c:pt idx="1090">
                  <c:v>4.6256791085339697E-3</c:v>
                </c:pt>
                <c:pt idx="1091">
                  <c:v>4.6391571195289099E-3</c:v>
                </c:pt>
                <c:pt idx="1092">
                  <c:v>4.6526697492271099E-3</c:v>
                </c:pt>
                <c:pt idx="1093">
                  <c:v>4.6662170713990102E-3</c:v>
                </c:pt>
                <c:pt idx="1094">
                  <c:v>4.6797991599256796E-3</c:v>
                </c:pt>
                <c:pt idx="1095">
                  <c:v>4.6934160887988404E-3</c:v>
                </c:pt>
                <c:pt idx="1096">
                  <c:v>4.7070679321208403E-3</c:v>
                </c:pt>
                <c:pt idx="1097">
                  <c:v>4.7207547641047298E-3</c:v>
                </c:pt>
                <c:pt idx="1098">
                  <c:v>4.7344766590742696E-3</c:v>
                </c:pt>
                <c:pt idx="1099">
                  <c:v>4.74823369146396E-3</c:v>
                </c:pt>
                <c:pt idx="1100">
                  <c:v>4.7620259358190304E-3</c:v>
                </c:pt>
                <c:pt idx="1101">
                  <c:v>4.7758534667955198E-3</c:v>
                </c:pt>
                <c:pt idx="1102">
                  <c:v>4.7897163591602496E-3</c:v>
                </c:pt>
                <c:pt idx="1103">
                  <c:v>4.8036146877909001E-3</c:v>
                </c:pt>
                <c:pt idx="1104">
                  <c:v>4.8175485276759598E-3</c:v>
                </c:pt>
                <c:pt idx="1105">
                  <c:v>4.8315179539148096E-3</c:v>
                </c:pt>
                <c:pt idx="1106">
                  <c:v>4.8455230417176996E-3</c:v>
                </c:pt>
                <c:pt idx="1107">
                  <c:v>4.8595638664058098E-3</c:v>
                </c:pt>
                <c:pt idx="1108">
                  <c:v>4.8736405034112496E-3</c:v>
                </c:pt>
                <c:pt idx="1109">
                  <c:v>4.8877530282770603E-3</c:v>
                </c:pt>
                <c:pt idx="1110">
                  <c:v>4.9019015166572501E-3</c:v>
                </c:pt>
                <c:pt idx="1111">
                  <c:v>4.9160860443168402E-3</c:v>
                </c:pt>
                <c:pt idx="1112">
                  <c:v>4.9303066871318199E-3</c:v>
                </c:pt>
                <c:pt idx="1113">
                  <c:v>4.9445635210892298E-3</c:v>
                </c:pt>
                <c:pt idx="1114">
                  <c:v>4.9588566222871196E-3</c:v>
                </c:pt>
                <c:pt idx="1115">
                  <c:v>4.9731860669346099E-3</c:v>
                </c:pt>
                <c:pt idx="1116">
                  <c:v>4.9875519313519103E-3</c:v>
                </c:pt>
                <c:pt idx="1117">
                  <c:v>5.0019542919702599E-3</c:v>
                </c:pt>
                <c:pt idx="1118">
                  <c:v>5.01639322533205E-3</c:v>
                </c:pt>
                <c:pt idx="1119">
                  <c:v>5.0308688080907601E-3</c:v>
                </c:pt>
                <c:pt idx="1120">
                  <c:v>5.0453811170109997E-3</c:v>
                </c:pt>
                <c:pt idx="1121">
                  <c:v>5.0599302289685202E-3</c:v>
                </c:pt>
                <c:pt idx="1122">
                  <c:v>5.0745162209502297E-3</c:v>
                </c:pt>
                <c:pt idx="1123">
                  <c:v>5.0891391700541898E-3</c:v>
                </c:pt>
                <c:pt idx="1124">
                  <c:v>5.1037991534896698E-3</c:v>
                </c:pt>
                <c:pt idx="1125">
                  <c:v>5.1184962485770801E-3</c:v>
                </c:pt>
                <c:pt idx="1126">
                  <c:v>5.1332305327480704E-3</c:v>
                </c:pt>
                <c:pt idx="1127">
                  <c:v>5.1480020835454696E-3</c:v>
                </c:pt>
                <c:pt idx="1128">
                  <c:v>5.1628109786233398E-3</c:v>
                </c:pt>
                <c:pt idx="1129">
                  <c:v>5.1776572957469803E-3</c:v>
                </c:pt>
                <c:pt idx="1130">
                  <c:v>5.1925411127929002E-3</c:v>
                </c:pt>
                <c:pt idx="1131">
                  <c:v>5.2074625077488798E-3</c:v>
                </c:pt>
                <c:pt idx="1132">
                  <c:v>5.2224215587139203E-3</c:v>
                </c:pt>
                <c:pt idx="1133">
                  <c:v>5.2374183438983002E-3</c:v>
                </c:pt>
                <c:pt idx="1134">
                  <c:v>5.2524529416235598E-3</c:v>
                </c:pt>
                <c:pt idx="1135">
                  <c:v>5.2675254303223501E-3</c:v>
                </c:pt>
                <c:pt idx="1136">
                  <c:v>5.28263588853906E-3</c:v>
                </c:pt>
                <c:pt idx="1137">
                  <c:v>5.2977843949289002E-3</c:v>
                </c:pt>
                <c:pt idx="1138">
                  <c:v>5.3129710282585098E-3</c:v>
                </c:pt>
                <c:pt idx="1139">
                  <c:v>5.3281958674058503E-3</c:v>
                </c:pt>
                <c:pt idx="1140">
                  <c:v>5.34345899136011E-3</c:v>
                </c:pt>
                <c:pt idx="1141">
                  <c:v>5.35876047922182E-3</c:v>
                </c:pt>
                <c:pt idx="1142">
                  <c:v>5.3741004102027803E-3</c:v>
                </c:pt>
                <c:pt idx="1143">
                  <c:v>5.3894788636261303E-3</c:v>
                </c:pt>
                <c:pt idx="1144">
                  <c:v>5.4048959189262301E-3</c:v>
                </c:pt>
                <c:pt idx="1145">
                  <c:v>5.4203516556488099E-3</c:v>
                </c:pt>
                <c:pt idx="1146">
                  <c:v>5.4358461534508703E-3</c:v>
                </c:pt>
                <c:pt idx="1147">
                  <c:v>5.4513794921006997E-3</c:v>
                </c:pt>
                <c:pt idx="1148">
                  <c:v>5.4669517514778802E-3</c:v>
                </c:pt>
                <c:pt idx="1149">
                  <c:v>5.4825630115732998E-3</c:v>
                </c:pt>
                <c:pt idx="1150">
                  <c:v>5.4982133524891404E-3</c:v>
                </c:pt>
                <c:pt idx="1151">
                  <c:v>5.5139028544388602E-3</c:v>
                </c:pt>
                <c:pt idx="1152">
                  <c:v>5.5296315977472E-3</c:v>
                </c:pt>
                <c:pt idx="1153">
                  <c:v>5.5453996628501796E-3</c:v>
                </c:pt>
                <c:pt idx="1154">
                  <c:v>5.5612071302951101E-3</c:v>
                </c:pt>
                <c:pt idx="1155">
                  <c:v>5.5770540807405598E-3</c:v>
                </c:pt>
                <c:pt idx="1156">
                  <c:v>5.59294059495635E-3</c:v>
                </c:pt>
                <c:pt idx="1157">
                  <c:v>5.6088667538235796E-3</c:v>
                </c:pt>
                <c:pt idx="1158">
                  <c:v>5.6248326383345803E-3</c:v>
                </c:pt>
                <c:pt idx="1159">
                  <c:v>5.6408383295929402E-3</c:v>
                </c:pt>
                <c:pt idx="1160">
                  <c:v>5.6568839088134704E-3</c:v>
                </c:pt>
                <c:pt idx="1161">
                  <c:v>5.67296945732222E-3</c:v>
                </c:pt>
                <c:pt idx="1162">
                  <c:v>5.6890950565564296E-3</c:v>
                </c:pt>
                <c:pt idx="1163">
                  <c:v>5.7052607880645903E-3</c:v>
                </c:pt>
                <c:pt idx="1164">
                  <c:v>5.72146673350633E-3</c:v>
                </c:pt>
                <c:pt idx="1165">
                  <c:v>5.7377129746525096E-3</c:v>
                </c:pt>
                <c:pt idx="1166">
                  <c:v>5.7539995933851501E-3</c:v>
                </c:pt>
                <c:pt idx="1167">
                  <c:v>5.7703266716974096E-3</c:v>
                </c:pt>
                <c:pt idx="1168">
                  <c:v>5.78669429169362E-3</c:v>
                </c:pt>
                <c:pt idx="1169">
                  <c:v>5.8031025355892302E-3</c:v>
                </c:pt>
                <c:pt idx="1170">
                  <c:v>5.8195514857108397E-3</c:v>
                </c:pt>
                <c:pt idx="1171">
                  <c:v>5.8360412244961102E-3</c:v>
                </c:pt>
                <c:pt idx="1172">
                  <c:v>5.85257183449381E-3</c:v>
                </c:pt>
                <c:pt idx="1173">
                  <c:v>5.8691433983637901E-3</c:v>
                </c:pt>
                <c:pt idx="1174">
                  <c:v>5.8857559988769598E-3</c:v>
                </c:pt>
                <c:pt idx="1175">
                  <c:v>5.9024097189152702E-3</c:v>
                </c:pt>
                <c:pt idx="1176">
                  <c:v>5.9191046414716602E-3</c:v>
                </c:pt>
                <c:pt idx="1177">
                  <c:v>5.9358408496501197E-3</c:v>
                </c:pt>
                <c:pt idx="1178">
                  <c:v>5.9526184266656002E-3</c:v>
                </c:pt>
                <c:pt idx="1179">
                  <c:v>5.9694374558440302E-3</c:v>
                </c:pt>
                <c:pt idx="1180">
                  <c:v>5.9862980206222601E-3</c:v>
                </c:pt>
                <c:pt idx="1181">
                  <c:v>6.0032002045480801E-3</c:v>
                </c:pt>
                <c:pt idx="1182">
                  <c:v>6.0201440912802098E-3</c:v>
                </c:pt>
                <c:pt idx="1183">
                  <c:v>6.03712976458821E-3</c:v>
                </c:pt>
                <c:pt idx="1184">
                  <c:v>6.0541573083525198E-3</c:v>
                </c:pt>
                <c:pt idx="1185">
                  <c:v>6.0712268065644098E-3</c:v>
                </c:pt>
                <c:pt idx="1186">
                  <c:v>6.0883383433259696E-3</c:v>
                </c:pt>
                <c:pt idx="1187">
                  <c:v>6.1054920028500801E-3</c:v>
                </c:pt>
                <c:pt idx="1188">
                  <c:v>6.1226878694603396E-3</c:v>
                </c:pt>
                <c:pt idx="1189">
                  <c:v>6.1399260275911702E-3</c:v>
                </c:pt>
                <c:pt idx="1190">
                  <c:v>6.1572065617876096E-3</c:v>
                </c:pt>
                <c:pt idx="1191">
                  <c:v>6.1745295567054497E-3</c:v>
                </c:pt>
                <c:pt idx="1192">
                  <c:v>6.1918950971110998E-3</c:v>
                </c:pt>
                <c:pt idx="1193">
                  <c:v>6.2093032678816103E-3</c:v>
                </c:pt>
                <c:pt idx="1194">
                  <c:v>6.2267541540046304E-3</c:v>
                </c:pt>
                <c:pt idx="1195">
                  <c:v>6.24424784057838E-3</c:v>
                </c:pt>
                <c:pt idx="1196">
                  <c:v>6.2617844128116202E-3</c:v>
                </c:pt>
                <c:pt idx="1197">
                  <c:v>6.2793639560236002E-3</c:v>
                </c:pt>
                <c:pt idx="1198">
                  <c:v>6.2969865556440699E-3</c:v>
                </c:pt>
                <c:pt idx="1199">
                  <c:v>6.3146522972132302E-3</c:v>
                </c:pt>
                <c:pt idx="1200">
                  <c:v>6.3323612663816701E-3</c:v>
                </c:pt>
                <c:pt idx="1201">
                  <c:v>6.35011354891036E-3</c:v>
                </c:pt>
                <c:pt idx="1202">
                  <c:v>6.3679092306706299E-3</c:v>
                </c:pt>
                <c:pt idx="1203">
                  <c:v>6.38574839764412E-3</c:v>
                </c:pt>
                <c:pt idx="1204">
                  <c:v>6.4036311359227296E-3</c:v>
                </c:pt>
                <c:pt idx="1205">
                  <c:v>6.4215575317086203E-3</c:v>
                </c:pt>
                <c:pt idx="1206">
                  <c:v>6.4395276713141297E-3</c:v>
                </c:pt>
                <c:pt idx="1207">
                  <c:v>6.4575416411617901E-3</c:v>
                </c:pt>
                <c:pt idx="1208">
                  <c:v>6.4755995277842298E-3</c:v>
                </c:pt>
                <c:pt idx="1209">
                  <c:v>6.4937014178241903E-3</c:v>
                </c:pt>
                <c:pt idx="1210">
                  <c:v>6.5118473980344599E-3</c:v>
                </c:pt>
                <c:pt idx="1211">
                  <c:v>6.5300375552778201E-3</c:v>
                </c:pt>
                <c:pt idx="1212">
                  <c:v>6.5482719765270403E-3</c:v>
                </c:pt>
                <c:pt idx="1213">
                  <c:v>6.56655074886482E-3</c:v>
                </c:pt>
                <c:pt idx="1214">
                  <c:v>6.5848739594837197E-3</c:v>
                </c:pt>
                <c:pt idx="1215">
                  <c:v>6.6032416956861798E-3</c:v>
                </c:pt>
                <c:pt idx="1216">
                  <c:v>6.6216540448844003E-3</c:v>
                </c:pt>
                <c:pt idx="1217">
                  <c:v>6.6401110946003698E-3</c:v>
                </c:pt>
                <c:pt idx="1218">
                  <c:v>6.6586129324657803E-3</c:v>
                </c:pt>
                <c:pt idx="1219">
                  <c:v>6.6771596462220102E-3</c:v>
                </c:pt>
                <c:pt idx="1220">
                  <c:v>6.6957513237200002E-3</c:v>
                </c:pt>
                <c:pt idx="1221">
                  <c:v>6.7143880529203304E-3</c:v>
                </c:pt>
                <c:pt idx="1222">
                  <c:v>6.7330699218930796E-3</c:v>
                </c:pt>
                <c:pt idx="1223">
                  <c:v>6.7517970188178001E-3</c:v>
                </c:pt>
                <c:pt idx="1224">
                  <c:v>6.7705694319834999E-3</c:v>
                </c:pt>
                <c:pt idx="1225">
                  <c:v>6.7893872497885302E-3</c:v>
                </c:pt>
                <c:pt idx="1226">
                  <c:v>6.8082505607404203E-3</c:v>
                </c:pt>
                <c:pt idx="1227">
                  <c:v>6.8271594534565303E-3</c:v>
                </c:pt>
                <c:pt idx="1228">
                  <c:v>6.8461140166628902E-3</c:v>
                </c:pt>
                <c:pt idx="1229">
                  <c:v>6.8651143391948999E-3</c:v>
                </c:pt>
                <c:pt idx="1230">
                  <c:v>6.88416050999707E-3</c:v>
                </c:pt>
                <c:pt idx="1231">
                  <c:v>6.9032526181229898E-3</c:v>
                </c:pt>
                <c:pt idx="1232">
                  <c:v>6.9223907527352696E-3</c:v>
                </c:pt>
                <c:pt idx="1233">
                  <c:v>6.9415750031054796E-3</c:v>
                </c:pt>
                <c:pt idx="1234">
                  <c:v>6.9608054586141003E-3</c:v>
                </c:pt>
                <c:pt idx="1235">
                  <c:v>6.9800822087504504E-3</c:v>
                </c:pt>
                <c:pt idx="1236">
                  <c:v>6.9994053431126496E-3</c:v>
                </c:pt>
                <c:pt idx="1237">
                  <c:v>7.0187749514075796E-3</c:v>
                </c:pt>
                <c:pt idx="1238">
                  <c:v>7.0381911234507601E-3</c:v>
                </c:pt>
                <c:pt idx="1239">
                  <c:v>7.0576539491663398E-3</c:v>
                </c:pt>
                <c:pt idx="1240">
                  <c:v>7.0771635185870397E-3</c:v>
                </c:pt>
                <c:pt idx="1241">
                  <c:v>7.0967199218540901E-3</c:v>
                </c:pt>
                <c:pt idx="1242">
                  <c:v>7.11632324921712E-3</c:v>
                </c:pt>
                <c:pt idx="1243">
                  <c:v>7.1359735910341698E-3</c:v>
                </c:pt>
                <c:pt idx="1244">
                  <c:v>7.1556710377715799E-3</c:v>
                </c:pt>
                <c:pt idx="1245">
                  <c:v>7.1754156800039404E-3</c:v>
                </c:pt>
                <c:pt idx="1246">
                  <c:v>7.19520760841402E-3</c:v>
                </c:pt>
                <c:pt idx="1247">
                  <c:v>7.21504691379273E-3</c:v>
                </c:pt>
                <c:pt idx="1248">
                  <c:v>7.2349336870390097E-3</c:v>
                </c:pt>
                <c:pt idx="1249">
                  <c:v>7.2548680191598398E-3</c:v>
                </c:pt>
                <c:pt idx="1250">
                  <c:v>7.2748500012700399E-3</c:v>
                </c:pt>
                <c:pt idx="1251">
                  <c:v>7.2948797245923703E-3</c:v>
                </c:pt>
                <c:pt idx="1252">
                  <c:v>7.3149572804573097E-3</c:v>
                </c:pt>
                <c:pt idx="1253">
                  <c:v>7.3350827603031101E-3</c:v>
                </c:pt>
                <c:pt idx="1254">
                  <c:v>7.35525625567565E-3</c:v>
                </c:pt>
                <c:pt idx="1255">
                  <c:v>7.37547785822836E-3</c:v>
                </c:pt>
                <c:pt idx="1256">
                  <c:v>7.3957476597222198E-3</c:v>
                </c:pt>
                <c:pt idx="1257">
                  <c:v>7.4160657520256097E-3</c:v>
                </c:pt>
                <c:pt idx="1258">
                  <c:v>7.4364322271143098E-3</c:v>
                </c:pt>
                <c:pt idx="1259">
                  <c:v>7.4568471770713402E-3</c:v>
                </c:pt>
                <c:pt idx="1260">
                  <c:v>7.4773106940869598E-3</c:v>
                </c:pt>
                <c:pt idx="1261">
                  <c:v>7.4978228704585797E-3</c:v>
                </c:pt>
                <c:pt idx="1262">
                  <c:v>7.5183837985906598E-3</c:v>
                </c:pt>
                <c:pt idx="1263">
                  <c:v>7.5389935709946404E-3</c:v>
                </c:pt>
                <c:pt idx="1264">
                  <c:v>7.5596522802888798E-3</c:v>
                </c:pt>
                <c:pt idx="1265">
                  <c:v>7.5803600191985702E-3</c:v>
                </c:pt>
                <c:pt idx="1266">
                  <c:v>7.6011168805556698E-3</c:v>
                </c:pt>
                <c:pt idx="1267">
                  <c:v>7.6219229572987704E-3</c:v>
                </c:pt>
                <c:pt idx="1268">
                  <c:v>7.6427783424730901E-3</c:v>
                </c:pt>
                <c:pt idx="1269">
                  <c:v>7.66368312923036E-3</c:v>
                </c:pt>
                <c:pt idx="1270">
                  <c:v>7.6846374108287298E-3</c:v>
                </c:pt>
                <c:pt idx="1271">
                  <c:v>7.7056412806327098E-3</c:v>
                </c:pt>
                <c:pt idx="1272">
                  <c:v>7.7266948321130496E-3</c:v>
                </c:pt>
                <c:pt idx="1273">
                  <c:v>7.7477981588467198E-3</c:v>
                </c:pt>
                <c:pt idx="1274">
                  <c:v>7.7689513545167602E-3</c:v>
                </c:pt>
                <c:pt idx="1275">
                  <c:v>7.7901545129122297E-3</c:v>
                </c:pt>
                <c:pt idx="1276">
                  <c:v>7.8114077279281E-3</c:v>
                </c:pt>
                <c:pt idx="1277">
                  <c:v>7.8327110935652207E-3</c:v>
                </c:pt>
                <c:pt idx="1278">
                  <c:v>7.8540647039301408E-3</c:v>
                </c:pt>
                <c:pt idx="1279">
                  <c:v>7.8754686532350997E-3</c:v>
                </c:pt>
                <c:pt idx="1280">
                  <c:v>7.8969230357978995E-3</c:v>
                </c:pt>
                <c:pt idx="1281">
                  <c:v>7.9184279460418408E-3</c:v>
                </c:pt>
                <c:pt idx="1282">
                  <c:v>7.9399834784956002E-3</c:v>
                </c:pt>
                <c:pt idx="1283">
                  <c:v>7.9615897277931502E-3</c:v>
                </c:pt>
                <c:pt idx="1284">
                  <c:v>7.9832467886736796E-3</c:v>
                </c:pt>
                <c:pt idx="1285">
                  <c:v>8.0049547559814995E-3</c:v>
                </c:pt>
                <c:pt idx="1286">
                  <c:v>8.0267137246659293E-3</c:v>
                </c:pt>
                <c:pt idx="1287">
                  <c:v>8.0485237897812197E-3</c:v>
                </c:pt>
                <c:pt idx="1288">
                  <c:v>8.0703850464864408E-3</c:v>
                </c:pt>
                <c:pt idx="1289">
                  <c:v>8.0922975900454101E-3</c:v>
                </c:pt>
                <c:pt idx="1290">
                  <c:v>8.1142615158265909E-3</c:v>
                </c:pt>
                <c:pt idx="1291">
                  <c:v>8.1362769193029406E-3</c:v>
                </c:pt>
                <c:pt idx="1292">
                  <c:v>8.1583438960519099E-3</c:v>
                </c:pt>
                <c:pt idx="1293">
                  <c:v>8.1804625417552599E-3</c:v>
                </c:pt>
                <c:pt idx="1294">
                  <c:v>8.2026329521990207E-3</c:v>
                </c:pt>
                <c:pt idx="1295">
                  <c:v>8.2248552232733006E-3</c:v>
                </c:pt>
                <c:pt idx="1296">
                  <c:v>8.2471294509723E-3</c:v>
                </c:pt>
                <c:pt idx="1297">
                  <c:v>8.2694557313941694E-3</c:v>
                </c:pt>
                <c:pt idx="1298">
                  <c:v>8.2918341607408404E-3</c:v>
                </c:pt>
                <c:pt idx="1299">
                  <c:v>8.3142648353180006E-3</c:v>
                </c:pt>
                <c:pt idx="1300">
                  <c:v>8.3367478515349192E-3</c:v>
                </c:pt>
                <c:pt idx="1301">
                  <c:v>8.3592833059044601E-3</c:v>
                </c:pt>
                <c:pt idx="1302">
                  <c:v>8.3818712950428295E-3</c:v>
                </c:pt>
                <c:pt idx="1303">
                  <c:v>8.4045119156695696E-3</c:v>
                </c:pt>
                <c:pt idx="1304">
                  <c:v>8.4272052646073899E-3</c:v>
                </c:pt>
                <c:pt idx="1305">
                  <c:v>8.4499514387820999E-3</c:v>
                </c:pt>
                <c:pt idx="1306">
                  <c:v>8.4727505352225098E-3</c:v>
                </c:pt>
                <c:pt idx="1307">
                  <c:v>8.4956026510602401E-3</c:v>
                </c:pt>
                <c:pt idx="1308">
                  <c:v>8.5185078835297006E-3</c:v>
                </c:pt>
                <c:pt idx="1309">
                  <c:v>8.5414663299679394E-3</c:v>
                </c:pt>
                <c:pt idx="1310">
                  <c:v>8.5644780878145199E-3</c:v>
                </c:pt>
                <c:pt idx="1311">
                  <c:v>8.5875432546114391E-3</c:v>
                </c:pt>
                <c:pt idx="1312">
                  <c:v>8.6106619280029491E-3</c:v>
                </c:pt>
                <c:pt idx="1313">
                  <c:v>8.6338342057355501E-3</c:v>
                </c:pt>
                <c:pt idx="1314">
                  <c:v>8.6570601856577594E-3</c:v>
                </c:pt>
                <c:pt idx="1315">
                  <c:v>8.6803399657200495E-3</c:v>
                </c:pt>
                <c:pt idx="1316">
                  <c:v>8.7036736439747402E-3</c:v>
                </c:pt>
                <c:pt idx="1317">
                  <c:v>8.7270613185756307E-3</c:v>
                </c:pt>
                <c:pt idx="1318">
                  <c:v>8.7505030877787805E-3</c:v>
                </c:pt>
                <c:pt idx="1319">
                  <c:v>8.7739990499410697E-3</c:v>
                </c:pt>
                <c:pt idx="1320">
                  <c:v>8.7975493035209306E-3</c:v>
                </c:pt>
                <c:pt idx="1321">
                  <c:v>8.8211539470780306E-3</c:v>
                </c:pt>
                <c:pt idx="1322">
                  <c:v>8.8448130792731297E-3</c:v>
                </c:pt>
                <c:pt idx="1323">
                  <c:v>8.8685267988680202E-3</c:v>
                </c:pt>
                <c:pt idx="1324">
                  <c:v>8.8922952047252903E-3</c:v>
                </c:pt>
                <c:pt idx="1325">
                  <c:v>8.9161183958082705E-3</c:v>
                </c:pt>
                <c:pt idx="1326">
                  <c:v>8.9399964711809193E-3</c:v>
                </c:pt>
                <c:pt idx="1327">
                  <c:v>8.9639295300076895E-3</c:v>
                </c:pt>
                <c:pt idx="1328">
                  <c:v>8.9879176715533301E-3</c:v>
                </c:pt>
                <c:pt idx="1329">
                  <c:v>9.0119609951828297E-3</c:v>
                </c:pt>
                <c:pt idx="1330">
                  <c:v>9.0360596003612893E-3</c:v>
                </c:pt>
                <c:pt idx="1331">
                  <c:v>9.0602135866537491E-3</c:v>
                </c:pt>
                <c:pt idx="1332">
                  <c:v>9.0844230537251002E-3</c:v>
                </c:pt>
                <c:pt idx="1333">
                  <c:v>9.1086881013398898E-3</c:v>
                </c:pt>
                <c:pt idx="1334">
                  <c:v>9.1330088293622696E-3</c:v>
                </c:pt>
                <c:pt idx="1335">
                  <c:v>9.1573853377557995E-3</c:v>
                </c:pt>
                <c:pt idx="1336">
                  <c:v>9.1818177265833405E-3</c:v>
                </c:pt>
                <c:pt idx="1337">
                  <c:v>9.2063060960068908E-3</c:v>
                </c:pt>
                <c:pt idx="1338">
                  <c:v>9.2308505462875001E-3</c:v>
                </c:pt>
                <c:pt idx="1339">
                  <c:v>9.2554511777851005E-3</c:v>
                </c:pt>
                <c:pt idx="1340">
                  <c:v>9.2801080909583507E-3</c:v>
                </c:pt>
                <c:pt idx="1341">
                  <c:v>9.3048213863645198E-3</c:v>
                </c:pt>
                <c:pt idx="1342">
                  <c:v>9.3295911646593503E-3</c:v>
                </c:pt>
                <c:pt idx="1343">
                  <c:v>9.3544175265969105E-3</c:v>
                </c:pt>
                <c:pt idx="1344">
                  <c:v>9.3793005730294608E-3</c:v>
                </c:pt>
                <c:pt idx="1345">
                  <c:v>9.4042404049072704E-3</c:v>
                </c:pt>
                <c:pt idx="1346">
                  <c:v>9.4292371232785402E-3</c:v>
                </c:pt>
                <c:pt idx="1347">
                  <c:v>9.4542908292892299E-3</c:v>
                </c:pt>
                <c:pt idx="1348">
                  <c:v>9.4794016241828705E-3</c:v>
                </c:pt>
                <c:pt idx="1349">
                  <c:v>9.50456960930046E-3</c:v>
                </c:pt>
                <c:pt idx="1350">
                  <c:v>9.5297948860803595E-3</c:v>
                </c:pt>
                <c:pt idx="1351">
                  <c:v>9.5550775560580403E-3</c:v>
                </c:pt>
                <c:pt idx="1352">
                  <c:v>9.5804177208660204E-3</c:v>
                </c:pt>
                <c:pt idx="1353">
                  <c:v>9.6058154822336698E-3</c:v>
                </c:pt>
                <c:pt idx="1354">
                  <c:v>9.6312709419870898E-3</c:v>
                </c:pt>
                <c:pt idx="1355">
                  <c:v>9.6567842020489607E-3</c:v>
                </c:pt>
                <c:pt idx="1356">
                  <c:v>9.6823553644383494E-3</c:v>
                </c:pt>
                <c:pt idx="1357">
                  <c:v>9.7079845312705998E-3</c:v>
                </c:pt>
                <c:pt idx="1358">
                  <c:v>9.73367180475713E-3</c:v>
                </c:pt>
                <c:pt idx="1359">
                  <c:v>9.75941728720537E-3</c:v>
                </c:pt>
                <c:pt idx="1360">
                  <c:v>9.7852210810185098E-3</c:v>
                </c:pt>
                <c:pt idx="1361">
                  <c:v>9.8110832886953592E-3</c:v>
                </c:pt>
                <c:pt idx="1362">
                  <c:v>9.8370040128302402E-3</c:v>
                </c:pt>
                <c:pt idx="1363">
                  <c:v>9.8629833561127995E-3</c:v>
                </c:pt>
                <c:pt idx="1364">
                  <c:v>9.8890214213278298E-3</c:v>
                </c:pt>
                <c:pt idx="1365">
                  <c:v>9.9151183113551297E-3</c:v>
                </c:pt>
                <c:pt idx="1366">
                  <c:v>9.9412741291693505E-3</c:v>
                </c:pt>
                <c:pt idx="1367">
                  <c:v>9.9674889778398005E-3</c:v>
                </c:pt>
                <c:pt idx="1368">
                  <c:v>9.9937629605303304E-3</c:v>
                </c:pt>
                <c:pt idx="1369">
                  <c:v>1.0020096180499099E-2</c:v>
                </c:pt>
                <c:pt idx="1370">
                  <c:v>1.00464887410986E-2</c:v>
                </c:pt>
                <c:pt idx="1371">
                  <c:v>1.00729407457751E-2</c:v>
                </c:pt>
                <c:pt idx="1372">
                  <c:v>1.00994522980689E-2</c:v>
                </c:pt>
                <c:pt idx="1373">
                  <c:v>1.0126023501614E-2</c:v>
                </c:pt>
                <c:pt idx="1374">
                  <c:v>1.01526544601378E-2</c:v>
                </c:pt>
                <c:pt idx="1375">
                  <c:v>1.01793452774611E-2</c:v>
                </c:pt>
                <c:pt idx="1376">
                  <c:v>1.0206096057498001E-2</c:v>
                </c:pt>
                <c:pt idx="1377">
                  <c:v>1.02329069042554E-2</c:v>
                </c:pt>
                <c:pt idx="1378">
                  <c:v>1.0259777921833101E-2</c:v>
                </c:pt>
                <c:pt idx="1379">
                  <c:v>1.0286709214423701E-2</c:v>
                </c:pt>
                <c:pt idx="1380">
                  <c:v>1.0313700886312199E-2</c:v>
                </c:pt>
                <c:pt idx="1381">
                  <c:v>1.0340753041875801E-2</c:v>
                </c:pt>
                <c:pt idx="1382">
                  <c:v>1.0367865785583999E-2</c:v>
                </c:pt>
                <c:pt idx="1383">
                  <c:v>1.0395039221998199E-2</c:v>
                </c:pt>
                <c:pt idx="1384">
                  <c:v>1.04222734557716E-2</c:v>
                </c:pt>
                <c:pt idx="1385">
                  <c:v>1.0449568591649E-2</c:v>
                </c:pt>
                <c:pt idx="1386">
                  <c:v>1.0476924734466601E-2</c:v>
                </c:pt>
                <c:pt idx="1387">
                  <c:v>1.0504341989151801E-2</c:v>
                </c:pt>
                <c:pt idx="1388">
                  <c:v>1.05318204607232E-2</c:v>
                </c:pt>
                <c:pt idx="1389">
                  <c:v>1.0559360254290299E-2</c:v>
                </c:pt>
                <c:pt idx="1390">
                  <c:v>1.0586961475052999E-2</c:v>
                </c:pt>
                <c:pt idx="1391">
                  <c:v>1.0614624228302E-2</c:v>
                </c:pt>
                <c:pt idx="1392">
                  <c:v>1.0642348619418301E-2</c:v>
                </c:pt>
                <c:pt idx="1393">
                  <c:v>1.0670134753872899E-2</c:v>
                </c:pt>
                <c:pt idx="1394">
                  <c:v>1.0697982737226899E-2</c:v>
                </c:pt>
                <c:pt idx="1395">
                  <c:v>1.07258926751312E-2</c:v>
                </c:pt>
                <c:pt idx="1396">
                  <c:v>1.07538646733261E-2</c:v>
                </c:pt>
                <c:pt idx="1397">
                  <c:v>1.0781898837641401E-2</c:v>
                </c:pt>
                <c:pt idx="1398">
                  <c:v>1.0809995273996001E-2</c:v>
                </c:pt>
                <c:pt idx="1399">
                  <c:v>1.0838154088398E-2</c:v>
                </c:pt>
                <c:pt idx="1400">
                  <c:v>1.0866375386944301E-2</c:v>
                </c:pt>
                <c:pt idx="1401">
                  <c:v>1.08946592758201E-2</c:v>
                </c:pt>
                <c:pt idx="1402">
                  <c:v>1.09230058612993E-2</c:v>
                </c:pt>
                <c:pt idx="1403">
                  <c:v>1.0951415249744099E-2</c:v>
                </c:pt>
                <c:pt idx="1404">
                  <c:v>1.0979887547604501E-2</c:v>
                </c:pt>
                <c:pt idx="1405">
                  <c:v>1.1008422861418499E-2</c:v>
                </c:pt>
                <c:pt idx="1406">
                  <c:v>1.10370212978117E-2</c:v>
                </c:pt>
                <c:pt idx="1407">
                  <c:v>1.10656829634971E-2</c:v>
                </c:pt>
                <c:pt idx="1408">
                  <c:v>1.1094407965274699E-2</c:v>
                </c:pt>
                <c:pt idx="1409">
                  <c:v>1.1123196410032401E-2</c:v>
                </c:pt>
                <c:pt idx="1410">
                  <c:v>1.1152048404744E-2</c:v>
                </c:pt>
                <c:pt idx="1411">
                  <c:v>1.11809640564703E-2</c:v>
                </c:pt>
                <c:pt idx="1412">
                  <c:v>1.12099434723586E-2</c:v>
                </c:pt>
                <c:pt idx="1413">
                  <c:v>1.12389867596421E-2</c:v>
                </c:pt>
                <c:pt idx="1414">
                  <c:v>1.1268094025640401E-2</c:v>
                </c:pt>
                <c:pt idx="1415">
                  <c:v>1.12972653777587E-2</c:v>
                </c:pt>
                <c:pt idx="1416">
                  <c:v>1.1326500923487999E-2</c:v>
                </c:pt>
                <c:pt idx="1417">
                  <c:v>1.13558007704043E-2</c:v>
                </c:pt>
                <c:pt idx="1418">
                  <c:v>1.13851650261692E-2</c:v>
                </c:pt>
                <c:pt idx="1419">
                  <c:v>1.1414593798529099E-2</c:v>
                </c:pt>
                <c:pt idx="1420">
                  <c:v>1.1444087195315001E-2</c:v>
                </c:pt>
                <c:pt idx="1421">
                  <c:v>1.14736453244428E-2</c:v>
                </c:pt>
                <c:pt idx="1422">
                  <c:v>1.15032682939126E-2</c:v>
                </c:pt>
                <c:pt idx="1423">
                  <c:v>1.1532956211808301E-2</c:v>
                </c:pt>
                <c:pt idx="1424">
                  <c:v>1.15627091862982E-2</c:v>
                </c:pt>
                <c:pt idx="1425">
                  <c:v>1.1592527325634001E-2</c:v>
                </c:pt>
                <c:pt idx="1426">
                  <c:v>1.1622410738150899E-2</c:v>
                </c:pt>
                <c:pt idx="1427">
                  <c:v>1.1652359532267301E-2</c:v>
                </c:pt>
                <c:pt idx="1428">
                  <c:v>1.16823738164849E-2</c:v>
                </c:pt>
                <c:pt idx="1429">
                  <c:v>1.1712453699387899E-2</c:v>
                </c:pt>
                <c:pt idx="1430">
                  <c:v>1.1742599289643199E-2</c:v>
                </c:pt>
                <c:pt idx="1431">
                  <c:v>1.1772810696000099E-2</c:v>
                </c:pt>
                <c:pt idx="1432">
                  <c:v>1.1803088027290101E-2</c:v>
                </c:pt>
                <c:pt idx="1433">
                  <c:v>1.1833431392426401E-2</c:v>
                </c:pt>
                <c:pt idx="1434">
                  <c:v>1.1863840900404E-2</c:v>
                </c:pt>
                <c:pt idx="1435">
                  <c:v>1.18943166602996E-2</c:v>
                </c:pt>
                <c:pt idx="1436">
                  <c:v>1.19248587812708E-2</c:v>
                </c:pt>
                <c:pt idx="1437">
                  <c:v>1.19554673725564E-2</c:v>
                </c:pt>
                <c:pt idx="1438">
                  <c:v>1.1986142543475801E-2</c:v>
                </c:pt>
                <c:pt idx="1439">
                  <c:v>1.2016884403429301E-2</c:v>
                </c:pt>
                <c:pt idx="1440">
                  <c:v>1.2047693061897E-2</c:v>
                </c:pt>
                <c:pt idx="1441">
                  <c:v>1.20785686284396E-2</c:v>
                </c:pt>
                <c:pt idx="1442">
                  <c:v>1.21095112126974E-2</c:v>
                </c:pt>
                <c:pt idx="1443">
                  <c:v>1.2140520924390399E-2</c:v>
                </c:pt>
                <c:pt idx="1444">
                  <c:v>1.2171597873317799E-2</c:v>
                </c:pt>
                <c:pt idx="1445">
                  <c:v>1.22027421693581E-2</c:v>
                </c:pt>
                <c:pt idx="1446">
                  <c:v>1.22339539224688E-2</c:v>
                </c:pt>
                <c:pt idx="1447">
                  <c:v>1.22652332426859E-2</c:v>
                </c:pt>
                <c:pt idx="1448">
                  <c:v>1.2296580240123801E-2</c:v>
                </c:pt>
                <c:pt idx="1449">
                  <c:v>1.23279950249754E-2</c:v>
                </c:pt>
                <c:pt idx="1450">
                  <c:v>1.2359477707511101E-2</c:v>
                </c:pt>
                <c:pt idx="1451">
                  <c:v>1.2391028398079399E-2</c:v>
                </c:pt>
                <c:pt idx="1452">
                  <c:v>1.2422647207105999E-2</c:v>
                </c:pt>
                <c:pt idx="1453">
                  <c:v>1.2454334245094E-2</c:v>
                </c:pt>
                <c:pt idx="1454">
                  <c:v>1.2486089622623301E-2</c:v>
                </c:pt>
                <c:pt idx="1455">
                  <c:v>1.25179134503507E-2</c:v>
                </c:pt>
                <c:pt idx="1456">
                  <c:v>1.2549805839009401E-2</c:v>
                </c:pt>
                <c:pt idx="1457">
                  <c:v>1.25817668994087E-2</c:v>
                </c:pt>
                <c:pt idx="1458">
                  <c:v>1.2613796742434199E-2</c:v>
                </c:pt>
                <c:pt idx="1459">
                  <c:v>1.26458954790469E-2</c:v>
                </c:pt>
                <c:pt idx="1460">
                  <c:v>1.26780632202835E-2</c:v>
                </c:pt>
                <c:pt idx="1461">
                  <c:v>1.27103000772558E-2</c:v>
                </c:pt>
                <c:pt idx="1462">
                  <c:v>1.27426061611506E-2</c:v>
                </c:pt>
                <c:pt idx="1463">
                  <c:v>1.27749815832294E-2</c:v>
                </c:pt>
                <c:pt idx="1464">
                  <c:v>1.28074264548282E-2</c:v>
                </c:pt>
                <c:pt idx="1465">
                  <c:v>1.28399408873573E-2</c:v>
                </c:pt>
                <c:pt idx="1466">
                  <c:v>1.28725249923008E-2</c:v>
                </c:pt>
                <c:pt idx="1467">
                  <c:v>1.2905178881216501E-2</c:v>
                </c:pt>
                <c:pt idx="1468">
                  <c:v>1.29379026657357E-2</c:v>
                </c:pt>
                <c:pt idx="1469">
                  <c:v>1.29706964575628E-2</c:v>
                </c:pt>
                <c:pt idx="1470">
                  <c:v>1.30035603684751E-2</c:v>
                </c:pt>
                <c:pt idx="1471">
                  <c:v>1.30364945103227E-2</c:v>
                </c:pt>
                <c:pt idx="1472">
                  <c:v>1.30694989950278E-2</c:v>
                </c:pt>
                <c:pt idx="1473">
                  <c:v>1.3102573934585001E-2</c:v>
                </c:pt>
                <c:pt idx="1474">
                  <c:v>1.31357194410606E-2</c:v>
                </c:pt>
                <c:pt idx="1475">
                  <c:v>1.31689356265925E-2</c:v>
                </c:pt>
                <c:pt idx="1476">
                  <c:v>1.32022226033899E-2</c:v>
                </c:pt>
                <c:pt idx="1477">
                  <c:v>1.3235580483733E-2</c:v>
                </c:pt>
                <c:pt idx="1478">
                  <c:v>1.32690093799729E-2</c:v>
                </c:pt>
                <c:pt idx="1479">
                  <c:v>1.33025094045311E-2</c:v>
                </c:pt>
                <c:pt idx="1480">
                  <c:v>1.3336080669899501E-2</c:v>
                </c:pt>
                <c:pt idx="1481">
                  <c:v>1.33697232886396E-2</c:v>
                </c:pt>
                <c:pt idx="1482">
                  <c:v>1.3403437373383001E-2</c:v>
                </c:pt>
                <c:pt idx="1483">
                  <c:v>1.34372230368305E-2</c:v>
                </c:pt>
                <c:pt idx="1484">
                  <c:v>1.34710803917519E-2</c:v>
                </c:pt>
                <c:pt idx="1485">
                  <c:v>1.3505009550986199E-2</c:v>
                </c:pt>
                <c:pt idx="1486">
                  <c:v>1.35390106274406E-2</c:v>
                </c:pt>
                <c:pt idx="1487">
                  <c:v>1.35730837340908E-2</c:v>
                </c:pt>
                <c:pt idx="1488">
                  <c:v>1.36072289839807E-2</c:v>
                </c:pt>
                <c:pt idx="1489">
                  <c:v>1.36414464902214E-2</c:v>
                </c:pt>
                <c:pt idx="1490">
                  <c:v>1.36757363659921E-2</c:v>
                </c:pt>
                <c:pt idx="1491">
                  <c:v>1.37100987245386E-2</c:v>
                </c:pt>
                <c:pt idx="1492">
                  <c:v>1.3744533679173899E-2</c:v>
                </c:pt>
                <c:pt idx="1493">
                  <c:v>1.37790413432776E-2</c:v>
                </c:pt>
                <c:pt idx="1494">
                  <c:v>1.38136218302954E-2</c:v>
                </c:pt>
                <c:pt idx="1495">
                  <c:v>1.3848275253739301E-2</c:v>
                </c:pt>
                <c:pt idx="1496">
                  <c:v>1.3883001727186799E-2</c:v>
                </c:pt>
                <c:pt idx="1497">
                  <c:v>1.3917801364280899E-2</c:v>
                </c:pt>
                <c:pt idx="1498">
                  <c:v>1.39526742787299E-2</c:v>
                </c:pt>
                <c:pt idx="1499">
                  <c:v>1.39876205843065E-2</c:v>
                </c:pt>
                <c:pt idx="1500">
                  <c:v>1.40226403948489E-2</c:v>
                </c:pt>
                <c:pt idx="1501">
                  <c:v>1.4057733824258701E-2</c:v>
                </c:pt>
                <c:pt idx="1502">
                  <c:v>1.4092900986501801E-2</c:v>
                </c:pt>
                <c:pt idx="1503">
                  <c:v>1.4128141995607701E-2</c:v>
                </c:pt>
                <c:pt idx="1504">
                  <c:v>1.41634569656694E-2</c:v>
                </c:pt>
                <c:pt idx="1505">
                  <c:v>1.41988460108428E-2</c:v>
                </c:pt>
                <c:pt idx="1506">
                  <c:v>1.4234309245346801E-2</c:v>
                </c:pt>
                <c:pt idx="1507">
                  <c:v>1.42698467834627E-2</c:v>
                </c:pt>
                <c:pt idx="1508">
                  <c:v>1.4305458739534E-2</c:v>
                </c:pt>
                <c:pt idx="1509">
                  <c:v>1.4341145227966E-2</c:v>
                </c:pt>
                <c:pt idx="1510">
                  <c:v>1.4376906363225601E-2</c:v>
                </c:pt>
                <c:pt idx="1511">
                  <c:v>1.4412742259841099E-2</c:v>
                </c:pt>
                <c:pt idx="1512">
                  <c:v>1.4448653032401599E-2</c:v>
                </c:pt>
                <c:pt idx="1513">
                  <c:v>1.4484638795557E-2</c:v>
                </c:pt>
                <c:pt idx="1514">
                  <c:v>1.45206996640175E-2</c:v>
                </c:pt>
                <c:pt idx="1515">
                  <c:v>1.45568357525533E-2</c:v>
                </c:pt>
                <c:pt idx="1516">
                  <c:v>1.45930471759943E-2</c:v>
                </c:pt>
                <c:pt idx="1517">
                  <c:v>1.46293340492299E-2</c:v>
                </c:pt>
                <c:pt idx="1518">
                  <c:v>1.4665696487208699E-2</c:v>
                </c:pt>
                <c:pt idx="1519">
                  <c:v>1.4702134604937999E-2</c:v>
                </c:pt>
                <c:pt idx="1520">
                  <c:v>1.47386485174834E-2</c:v>
                </c:pt>
                <c:pt idx="1521">
                  <c:v>1.4775238339969E-2</c:v>
                </c:pt>
                <c:pt idx="1522">
                  <c:v>1.48119041875765E-2</c:v>
                </c:pt>
                <c:pt idx="1523">
                  <c:v>1.4848646175545301E-2</c:v>
                </c:pt>
                <c:pt idx="1524">
                  <c:v>1.48854644191719E-2</c:v>
                </c:pt>
                <c:pt idx="1525">
                  <c:v>1.4922359033809601E-2</c:v>
                </c:pt>
                <c:pt idx="1526">
                  <c:v>1.4959330134868601E-2</c:v>
                </c:pt>
                <c:pt idx="1527">
                  <c:v>1.49963778378151E-2</c:v>
                </c:pt>
                <c:pt idx="1528">
                  <c:v>1.50335022581711E-2</c:v>
                </c:pt>
                <c:pt idx="1529">
                  <c:v>1.5070703511514599E-2</c:v>
                </c:pt>
                <c:pt idx="1530">
                  <c:v>1.51079817134786E-2</c:v>
                </c:pt>
                <c:pt idx="1531">
                  <c:v>1.5145336979751E-2</c:v>
                </c:pt>
                <c:pt idx="1532">
                  <c:v>1.51827694260746E-2</c:v>
                </c:pt>
                <c:pt idx="1533">
                  <c:v>1.5220279168246101E-2</c:v>
                </c:pt>
                <c:pt idx="1534">
                  <c:v>1.5257866322116599E-2</c:v>
                </c:pt>
                <c:pt idx="1535">
                  <c:v>1.5295531003590599E-2</c:v>
                </c:pt>
                <c:pt idx="1536">
                  <c:v>1.53332733286258E-2</c:v>
                </c:pt>
                <c:pt idx="1537">
                  <c:v>1.5371093413233099E-2</c:v>
                </c:pt>
                <c:pt idx="1538">
                  <c:v>1.54089913734759E-2</c:v>
                </c:pt>
                <c:pt idx="1539">
                  <c:v>1.5446967325470001E-2</c:v>
                </c:pt>
                <c:pt idx="1540">
                  <c:v>1.54850213853831E-2</c:v>
                </c:pt>
                <c:pt idx="1541">
                  <c:v>1.55231536694345E-2</c:v>
                </c:pt>
                <c:pt idx="1542">
                  <c:v>1.55613642938948E-2</c:v>
                </c:pt>
                <c:pt idx="1543">
                  <c:v>1.55996533750856E-2</c:v>
                </c:pt>
                <c:pt idx="1544">
                  <c:v>1.5638021029379098E-2</c:v>
                </c:pt>
                <c:pt idx="1545">
                  <c:v>1.5676467373197701E-2</c:v>
                </c:pt>
                <c:pt idx="1546">
                  <c:v>1.57149925230139E-2</c:v>
                </c:pt>
                <c:pt idx="1547">
                  <c:v>1.5753596595349601E-2</c:v>
                </c:pt>
                <c:pt idx="1548">
                  <c:v>1.5792279706775901E-2</c:v>
                </c:pt>
                <c:pt idx="1549">
                  <c:v>1.58310419739131E-2</c:v>
                </c:pt>
                <c:pt idx="1550">
                  <c:v>1.5869883513429699E-2</c:v>
                </c:pt>
                <c:pt idx="1551">
                  <c:v>1.5908804442042498E-2</c:v>
                </c:pt>
                <c:pt idx="1552">
                  <c:v>1.59478048765163E-2</c:v>
                </c:pt>
                <c:pt idx="1553">
                  <c:v>1.5986884933663199E-2</c:v>
                </c:pt>
                <c:pt idx="1554">
                  <c:v>1.6026044730342599E-2</c:v>
                </c:pt>
                <c:pt idx="1555">
                  <c:v>1.6065284383460499E-2</c:v>
                </c:pt>
                <c:pt idx="1556">
                  <c:v>1.61046040099696E-2</c:v>
                </c:pt>
                <c:pt idx="1557">
                  <c:v>1.6144003726868399E-2</c:v>
                </c:pt>
                <c:pt idx="1558">
                  <c:v>1.6183483651201501E-2</c:v>
                </c:pt>
                <c:pt idx="1559">
                  <c:v>1.6223043900058399E-2</c:v>
                </c:pt>
                <c:pt idx="1560">
                  <c:v>1.6262684590573898E-2</c:v>
                </c:pt>
                <c:pt idx="1561">
                  <c:v>1.6302405839927599E-2</c:v>
                </c:pt>
                <c:pt idx="1562">
                  <c:v>1.6342207765342998E-2</c:v>
                </c:pt>
                <c:pt idx="1563">
                  <c:v>1.63820904840879E-2</c:v>
                </c:pt>
                <c:pt idx="1564">
                  <c:v>1.6422054113473399E-2</c:v>
                </c:pt>
                <c:pt idx="1565">
                  <c:v>1.6462098770854E-2</c:v>
                </c:pt>
                <c:pt idx="1566">
                  <c:v>1.6502224573626999E-2</c:v>
                </c:pt>
                <c:pt idx="1567">
                  <c:v>1.6542431639232101E-2</c:v>
                </c:pt>
                <c:pt idx="1568">
                  <c:v>1.65827200851511E-2</c:v>
                </c:pt>
                <c:pt idx="1569">
                  <c:v>1.6623090028907699E-2</c:v>
                </c:pt>
                <c:pt idx="1570">
                  <c:v>1.6663541588066901E-2</c:v>
                </c:pt>
                <c:pt idx="1571">
                  <c:v>1.6704074880234499E-2</c:v>
                </c:pt>
                <c:pt idx="1572">
                  <c:v>1.6744690023057299E-2</c:v>
                </c:pt>
                <c:pt idx="1573">
                  <c:v>1.6785387134222101E-2</c:v>
                </c:pt>
                <c:pt idx="1574">
                  <c:v>1.68261663314557E-2</c:v>
                </c:pt>
                <c:pt idx="1575">
                  <c:v>1.6867027732524301E-2</c:v>
                </c:pt>
                <c:pt idx="1576">
                  <c:v>1.69079714552334E-2</c:v>
                </c:pt>
                <c:pt idx="1577">
                  <c:v>1.6948997617427099E-2</c:v>
                </c:pt>
                <c:pt idx="1578">
                  <c:v>1.6990106336988001E-2</c:v>
                </c:pt>
                <c:pt idx="1579">
                  <c:v>1.70312977318367E-2</c:v>
                </c:pt>
                <c:pt idx="1580">
                  <c:v>1.7072571919931199E-2</c:v>
                </c:pt>
                <c:pt idx="1581">
                  <c:v>1.7113929019267098E-2</c:v>
                </c:pt>
                <c:pt idx="1582">
                  <c:v>1.71553691478766E-2</c:v>
                </c:pt>
                <c:pt idx="1583">
                  <c:v>1.7196892423828498E-2</c:v>
                </c:pt>
                <c:pt idx="1584">
                  <c:v>1.7238498965227701E-2</c:v>
                </c:pt>
                <c:pt idx="1585">
                  <c:v>1.7280188890214598E-2</c:v>
                </c:pt>
                <c:pt idx="1586">
                  <c:v>1.73219623169652E-2</c:v>
                </c:pt>
                <c:pt idx="1587">
                  <c:v>1.7363819363690299E-2</c:v>
                </c:pt>
                <c:pt idx="1588">
                  <c:v>1.7405760148635201E-2</c:v>
                </c:pt>
                <c:pt idx="1589">
                  <c:v>1.74477847900791E-2</c:v>
                </c:pt>
                <c:pt idx="1590">
                  <c:v>1.7489893406335898E-2</c:v>
                </c:pt>
                <c:pt idx="1591">
                  <c:v>1.7532086115752001E-2</c:v>
                </c:pt>
                <c:pt idx="1592">
                  <c:v>1.7574363036706901E-2</c:v>
                </c:pt>
                <c:pt idx="1593">
                  <c:v>1.7616724287612899E-2</c:v>
                </c:pt>
                <c:pt idx="1594">
                  <c:v>1.7659169986914299E-2</c:v>
                </c:pt>
                <c:pt idx="1595">
                  <c:v>1.7701700253087298E-2</c:v>
                </c:pt>
                <c:pt idx="1596">
                  <c:v>1.7744315204639399E-2</c:v>
                </c:pt>
                <c:pt idx="1597">
                  <c:v>1.7787014960109201E-2</c:v>
                </c:pt>
                <c:pt idx="1598">
                  <c:v>1.7829799638065798E-2</c:v>
                </c:pt>
                <c:pt idx="1599">
                  <c:v>1.78726693571085E-2</c:v>
                </c:pt>
                <c:pt idx="1600">
                  <c:v>1.7915624235866599E-2</c:v>
                </c:pt>
                <c:pt idx="1601">
                  <c:v>1.79586643929984E-2</c:v>
                </c:pt>
                <c:pt idx="1602">
                  <c:v>1.80017899471915E-2</c:v>
                </c:pt>
                <c:pt idx="1603">
                  <c:v>1.8045001017161898E-2</c:v>
                </c:pt>
                <c:pt idx="1604">
                  <c:v>1.8088297721653799E-2</c:v>
                </c:pt>
                <c:pt idx="1605">
                  <c:v>1.8131680179439301E-2</c:v>
                </c:pt>
                <c:pt idx="1606">
                  <c:v>1.8175148509317601E-2</c:v>
                </c:pt>
                <c:pt idx="1607">
                  <c:v>1.8218702830115101E-2</c:v>
                </c:pt>
                <c:pt idx="1608">
                  <c:v>1.8262343260684499E-2</c:v>
                </c:pt>
                <c:pt idx="1609">
                  <c:v>1.83060699199049E-2</c:v>
                </c:pt>
                <c:pt idx="1610">
                  <c:v>1.8349882926680699E-2</c:v>
                </c:pt>
                <c:pt idx="1611">
                  <c:v>1.83937823999419E-2</c:v>
                </c:pt>
                <c:pt idx="1612">
                  <c:v>1.8437768458643301E-2</c:v>
                </c:pt>
                <c:pt idx="1613">
                  <c:v>1.84818412217642E-2</c:v>
                </c:pt>
                <c:pt idx="1614">
                  <c:v>1.8526000808307699E-2</c:v>
                </c:pt>
                <c:pt idx="1615">
                  <c:v>1.8570247337300901E-2</c:v>
                </c:pt>
                <c:pt idx="1616">
                  <c:v>1.8614580927793799E-2</c:v>
                </c:pt>
                <c:pt idx="1617">
                  <c:v>1.8659001698859399E-2</c:v>
                </c:pt>
                <c:pt idx="1618">
                  <c:v>1.8703509769592699E-2</c:v>
                </c:pt>
                <c:pt idx="1619">
                  <c:v>1.8748105259111001E-2</c:v>
                </c:pt>
                <c:pt idx="1620">
                  <c:v>1.8792788286553001E-2</c:v>
                </c:pt>
                <c:pt idx="1621">
                  <c:v>1.8837558971078399E-2</c:v>
                </c:pt>
                <c:pt idx="1622">
                  <c:v>1.8882417431867599E-2</c:v>
                </c:pt>
                <c:pt idx="1623">
                  <c:v>1.89273637881213E-2</c:v>
                </c:pt>
                <c:pt idx="1624">
                  <c:v>1.8972398159059801E-2</c:v>
                </c:pt>
                <c:pt idx="1625">
                  <c:v>1.9017520663922899E-2</c:v>
                </c:pt>
                <c:pt idx="1626">
                  <c:v>1.90627314219694E-2</c:v>
                </c:pt>
                <c:pt idx="1627">
                  <c:v>1.91080305524765E-2</c:v>
                </c:pt>
                <c:pt idx="1628">
                  <c:v>1.9153418174739499E-2</c:v>
                </c:pt>
                <c:pt idx="1629">
                  <c:v>1.9198894408071401E-2</c:v>
                </c:pt>
                <c:pt idx="1630">
                  <c:v>1.9244459371802199E-2</c:v>
                </c:pt>
                <c:pt idx="1631">
                  <c:v>1.92901131852788E-2</c:v>
                </c:pt>
                <c:pt idx="1632">
                  <c:v>1.9335855967864399E-2</c:v>
                </c:pt>
                <c:pt idx="1633">
                  <c:v>1.9381687838938198E-2</c:v>
                </c:pt>
                <c:pt idx="1634">
                  <c:v>1.94276089178947E-2</c:v>
                </c:pt>
                <c:pt idx="1635">
                  <c:v>1.94736193241433E-2</c:v>
                </c:pt>
                <c:pt idx="1636">
                  <c:v>1.9519719177108302E-2</c:v>
                </c:pt>
                <c:pt idx="1637">
                  <c:v>1.95659085962278E-2</c:v>
                </c:pt>
                <c:pt idx="1638">
                  <c:v>1.96121877009536E-2</c:v>
                </c:pt>
                <c:pt idx="1639">
                  <c:v>1.9658556610750898E-2</c:v>
                </c:pt>
                <c:pt idx="1640">
                  <c:v>1.97050154450976E-2</c:v>
                </c:pt>
                <c:pt idx="1641">
                  <c:v>1.9751564323483899E-2</c:v>
                </c:pt>
                <c:pt idx="1642">
                  <c:v>1.9798203365411798E-2</c:v>
                </c:pt>
                <c:pt idx="1643">
                  <c:v>1.98449326903949E-2</c:v>
                </c:pt>
                <c:pt idx="1644">
                  <c:v>1.9891752417957601E-2</c:v>
                </c:pt>
                <c:pt idx="1645">
                  <c:v>1.9938662667634999E-2</c:v>
                </c:pt>
                <c:pt idx="1646">
                  <c:v>1.9985663558972199E-2</c:v>
                </c:pt>
                <c:pt idx="1647">
                  <c:v>2.0032755211523801E-2</c:v>
                </c:pt>
                <c:pt idx="1648">
                  <c:v>2.0079937744853699E-2</c:v>
                </c:pt>
                <c:pt idx="1649">
                  <c:v>2.01272112785345E-2</c:v>
                </c:pt>
                <c:pt idx="1650">
                  <c:v>2.0174575932146999E-2</c:v>
                </c:pt>
                <c:pt idx="1651">
                  <c:v>2.02220318252797E-2</c:v>
                </c:pt>
                <c:pt idx="1652">
                  <c:v>2.0269579077528601E-2</c:v>
                </c:pt>
                <c:pt idx="1653">
                  <c:v>2.0317217808496501E-2</c:v>
                </c:pt>
                <c:pt idx="1654">
                  <c:v>2.03649481377925E-2</c:v>
                </c:pt>
                <c:pt idx="1655">
                  <c:v>2.0412770185031699E-2</c:v>
                </c:pt>
                <c:pt idx="1656">
                  <c:v>2.04606840698346E-2</c:v>
                </c:pt>
                <c:pt idx="1657">
                  <c:v>2.0508689911826999E-2</c:v>
                </c:pt>
                <c:pt idx="1658">
                  <c:v>2.0556787830638901E-2</c:v>
                </c:pt>
                <c:pt idx="1659">
                  <c:v>2.0604977945904501E-2</c:v>
                </c:pt>
                <c:pt idx="1660">
                  <c:v>2.0653260377261399E-2</c:v>
                </c:pt>
                <c:pt idx="1661">
                  <c:v>2.0701635244350799E-2</c:v>
                </c:pt>
                <c:pt idx="1662">
                  <c:v>2.0750102666816098E-2</c:v>
                </c:pt>
                <c:pt idx="1663">
                  <c:v>2.0798662764303099E-2</c:v>
                </c:pt>
                <c:pt idx="1664">
                  <c:v>2.0847315656459201E-2</c:v>
                </c:pt>
                <c:pt idx="1665">
                  <c:v>2.0896061462933099E-2</c:v>
                </c:pt>
                <c:pt idx="1666">
                  <c:v>2.09449003033743E-2</c:v>
                </c:pt>
                <c:pt idx="1667">
                  <c:v>2.0993832297432499E-2</c:v>
                </c:pt>
                <c:pt idx="1668">
                  <c:v>2.1042857564757201E-2</c:v>
                </c:pt>
                <c:pt idx="1669">
                  <c:v>2.1091976224997401E-2</c:v>
                </c:pt>
                <c:pt idx="1670">
                  <c:v>2.1141188397800499E-2</c:v>
                </c:pt>
                <c:pt idx="1671">
                  <c:v>2.1190494202812798E-2</c:v>
                </c:pt>
                <c:pt idx="1672">
                  <c:v>2.1239893759678101E-2</c:v>
                </c:pt>
                <c:pt idx="1673">
                  <c:v>2.1289387188037801E-2</c:v>
                </c:pt>
                <c:pt idx="1674">
                  <c:v>2.1338974607530099E-2</c:v>
                </c:pt>
                <c:pt idx="1675">
                  <c:v>2.1388656137789602E-2</c:v>
                </c:pt>
                <c:pt idx="1676">
                  <c:v>2.1438431898447002E-2</c:v>
                </c:pt>
                <c:pt idx="1677">
                  <c:v>2.1488302009128199E-2</c:v>
                </c:pt>
                <c:pt idx="1678">
                  <c:v>2.1538266589454201E-2</c:v>
                </c:pt>
                <c:pt idx="1679">
                  <c:v>2.1588325759040398E-2</c:v>
                </c:pt>
                <c:pt idx="1680">
                  <c:v>2.1638479637495898E-2</c:v>
                </c:pt>
                <c:pt idx="1681">
                  <c:v>2.16887283444244E-2</c:v>
                </c:pt>
                <c:pt idx="1682">
                  <c:v>2.1739071999421399E-2</c:v>
                </c:pt>
                <c:pt idx="1683">
                  <c:v>2.17895107220753E-2</c:v>
                </c:pt>
                <c:pt idx="1684">
                  <c:v>2.1840044631966302E-2</c:v>
                </c:pt>
                <c:pt idx="1685">
                  <c:v>2.18906738486663E-2</c:v>
                </c:pt>
                <c:pt idx="1686">
                  <c:v>2.19413984917383E-2</c:v>
                </c:pt>
                <c:pt idx="1687">
                  <c:v>2.1992218680735601E-2</c:v>
                </c:pt>
                <c:pt idx="1688">
                  <c:v>2.20431345352015E-2</c:v>
                </c:pt>
                <c:pt idx="1689">
                  <c:v>2.2094146174668799E-2</c:v>
                </c:pt>
                <c:pt idx="1690">
                  <c:v>2.21452537186595E-2</c:v>
                </c:pt>
                <c:pt idx="1691">
                  <c:v>2.2196457286683902E-2</c:v>
                </c:pt>
                <c:pt idx="1692">
                  <c:v>2.2247756998240199E-2</c:v>
                </c:pt>
                <c:pt idx="1693">
                  <c:v>2.22991529728142E-2</c:v>
                </c:pt>
                <c:pt idx="1694">
                  <c:v>2.23506453298788E-2</c:v>
                </c:pt>
                <c:pt idx="1695">
                  <c:v>2.2402234188893099E-2</c:v>
                </c:pt>
                <c:pt idx="1696">
                  <c:v>2.24539196693023E-2</c:v>
                </c:pt>
                <c:pt idx="1697">
                  <c:v>2.2505701890536901E-2</c:v>
                </c:pt>
                <c:pt idx="1698">
                  <c:v>2.25575809720127E-2</c:v>
                </c:pt>
                <c:pt idx="1699">
                  <c:v>2.2609557033129401E-2</c:v>
                </c:pt>
                <c:pt idx="1700">
                  <c:v>2.2661630193270998E-2</c:v>
                </c:pt>
                <c:pt idx="1701">
                  <c:v>2.2713800571804801E-2</c:v>
                </c:pt>
                <c:pt idx="1702">
                  <c:v>2.2766068288080699E-2</c:v>
                </c:pt>
                <c:pt idx="1703">
                  <c:v>2.2818433461431298E-2</c:v>
                </c:pt>
                <c:pt idx="1704">
                  <c:v>2.2870896211170801E-2</c:v>
                </c:pt>
                <c:pt idx="1705">
                  <c:v>2.2923456656594999E-2</c:v>
                </c:pt>
                <c:pt idx="1706">
                  <c:v>2.2976114916980199E-2</c:v>
                </c:pt>
                <c:pt idx="1707">
                  <c:v>2.3028871111582999E-2</c:v>
                </c:pt>
                <c:pt idx="1708">
                  <c:v>2.3081725359639999E-2</c:v>
                </c:pt>
                <c:pt idx="1709">
                  <c:v>2.3134677780366601E-2</c:v>
                </c:pt>
                <c:pt idx="1710">
                  <c:v>2.3187728492957398E-2</c:v>
                </c:pt>
                <c:pt idx="1711">
                  <c:v>2.3240877616584901E-2</c:v>
                </c:pt>
                <c:pt idx="1712">
                  <c:v>2.3294125270399101E-2</c:v>
                </c:pt>
                <c:pt idx="1713">
                  <c:v>2.3347471573527501E-2</c:v>
                </c:pt>
                <c:pt idx="1714">
                  <c:v>2.3400916645073801E-2</c:v>
                </c:pt>
                <c:pt idx="1715">
                  <c:v>2.3454460604117999E-2</c:v>
                </c:pt>
                <c:pt idx="1716">
                  <c:v>2.35081035697156E-2</c:v>
                </c:pt>
                <c:pt idx="1717">
                  <c:v>2.3561845660897099E-2</c:v>
                </c:pt>
                <c:pt idx="1718">
                  <c:v>2.3615686996667301E-2</c:v>
                </c:pt>
                <c:pt idx="1719">
                  <c:v>2.3669627696005099E-2</c:v>
                </c:pt>
                <c:pt idx="1720">
                  <c:v>2.37236678778627E-2</c:v>
                </c:pt>
                <c:pt idx="1721">
                  <c:v>2.3777807661165301E-2</c:v>
                </c:pt>
                <c:pt idx="1722">
                  <c:v>2.3832047164810102E-2</c:v>
                </c:pt>
                <c:pt idx="1723">
                  <c:v>2.3886386507666502E-2</c:v>
                </c:pt>
                <c:pt idx="1724">
                  <c:v>2.3940825808574699E-2</c:v>
                </c:pt>
                <c:pt idx="1725">
                  <c:v>2.3995365186345902E-2</c:v>
                </c:pt>
                <c:pt idx="1726">
                  <c:v>2.4050004759761299E-2</c:v>
                </c:pt>
                <c:pt idx="1727">
                  <c:v>2.4104744647571799E-2</c:v>
                </c:pt>
                <c:pt idx="1728">
                  <c:v>2.41595849684972E-2</c:v>
                </c:pt>
                <c:pt idx="1729">
                  <c:v>2.42145258412261E-2</c:v>
                </c:pt>
                <c:pt idx="1730">
                  <c:v>2.4269567384414801E-2</c:v>
                </c:pt>
                <c:pt idx="1731">
                  <c:v>2.4324709716687199E-2</c:v>
                </c:pt>
                <c:pt idx="1732">
                  <c:v>2.43799529566338E-2</c:v>
                </c:pt>
                <c:pt idx="1733">
                  <c:v>2.4435297222811798E-2</c:v>
                </c:pt>
                <c:pt idx="1734">
                  <c:v>2.44907426337439E-2</c:v>
                </c:pt>
                <c:pt idx="1735">
                  <c:v>2.45462893079181E-2</c:v>
                </c:pt>
                <c:pt idx="1736">
                  <c:v>2.4601937363787098E-2</c:v>
                </c:pt>
                <c:pt idx="1737">
                  <c:v>2.46576869197676E-2</c:v>
                </c:pt>
                <c:pt idx="1738">
                  <c:v>2.4713538094239901E-2</c:v>
                </c:pt>
                <c:pt idx="1739">
                  <c:v>2.47694910055474E-2</c:v>
                </c:pt>
                <c:pt idx="1740">
                  <c:v>2.4825545771995999E-2</c:v>
                </c:pt>
                <c:pt idx="1741">
                  <c:v>2.4881702511853E-2</c:v>
                </c:pt>
                <c:pt idx="1742">
                  <c:v>2.4937961343347598E-2</c:v>
                </c:pt>
                <c:pt idx="1743">
                  <c:v>2.4994322384669601E-2</c:v>
                </c:pt>
                <c:pt idx="1744">
                  <c:v>2.5050785753968699E-2</c:v>
                </c:pt>
                <c:pt idx="1745">
                  <c:v>2.5107351569354602E-2</c:v>
                </c:pt>
                <c:pt idx="1746">
                  <c:v>2.5164019948895801E-2</c:v>
                </c:pt>
                <c:pt idx="1747">
                  <c:v>2.5220791010619598E-2</c:v>
                </c:pt>
                <c:pt idx="1748">
                  <c:v>2.5277664872510999E-2</c:v>
                </c:pt>
                <c:pt idx="1749">
                  <c:v>2.53346416525124E-2</c:v>
                </c:pt>
                <c:pt idx="1750">
                  <c:v>2.5391721468523101E-2</c:v>
                </c:pt>
                <c:pt idx="1751">
                  <c:v>2.5448904438398499E-2</c:v>
                </c:pt>
                <c:pt idx="1752">
                  <c:v>2.5506190679950001E-2</c:v>
                </c:pt>
                <c:pt idx="1753">
                  <c:v>2.5563580310943499E-2</c:v>
                </c:pt>
                <c:pt idx="1754">
                  <c:v>2.5621073449099901E-2</c:v>
                </c:pt>
                <c:pt idx="1755">
                  <c:v>2.5678670212093999E-2</c:v>
                </c:pt>
                <c:pt idx="1756">
                  <c:v>2.5736370717553799E-2</c:v>
                </c:pt>
                <c:pt idx="1757">
                  <c:v>2.57941750830601E-2</c:v>
                </c:pt>
                <c:pt idx="1758">
                  <c:v>2.5852083426146099E-2</c:v>
                </c:pt>
                <c:pt idx="1759">
                  <c:v>2.5910095864296399E-2</c:v>
                </c:pt>
                <c:pt idx="1760">
                  <c:v>2.5968212514946899E-2</c:v>
                </c:pt>
                <c:pt idx="1761">
                  <c:v>2.6026433495483801E-2</c:v>
                </c:pt>
                <c:pt idx="1762">
                  <c:v>2.6084758923243301E-2</c:v>
                </c:pt>
                <c:pt idx="1763">
                  <c:v>2.6143188915510901E-2</c:v>
                </c:pt>
                <c:pt idx="1764">
                  <c:v>2.62017235895208E-2</c:v>
                </c:pt>
                <c:pt idx="1765">
                  <c:v>2.62603630624554E-2</c:v>
                </c:pt>
                <c:pt idx="1766">
                  <c:v>2.6319107451444501E-2</c:v>
                </c:pt>
                <c:pt idx="1767">
                  <c:v>2.63779568735652E-2</c:v>
                </c:pt>
                <c:pt idx="1768">
                  <c:v>2.6436911445840702E-2</c:v>
                </c:pt>
                <c:pt idx="1769">
                  <c:v>2.6495971285239998E-2</c:v>
                </c:pt>
                <c:pt idx="1770">
                  <c:v>2.65551365086776E-2</c:v>
                </c:pt>
                <c:pt idx="1771">
                  <c:v>2.6614407233011901E-2</c:v>
                </c:pt>
                <c:pt idx="1772">
                  <c:v>2.6673783575046801E-2</c:v>
                </c:pt>
                <c:pt idx="1773">
                  <c:v>2.6733265651528199E-2</c:v>
                </c:pt>
                <c:pt idx="1774">
                  <c:v>2.6792853579145501E-2</c:v>
                </c:pt>
                <c:pt idx="1775">
                  <c:v>2.68525474745301E-2</c:v>
                </c:pt>
                <c:pt idx="1776">
                  <c:v>2.6912347454255098E-2</c:v>
                </c:pt>
                <c:pt idx="1777">
                  <c:v>2.6972253634834801E-2</c:v>
                </c:pt>
                <c:pt idx="1778">
                  <c:v>2.7032266132723901E-2</c:v>
                </c:pt>
                <c:pt idx="1779">
                  <c:v>2.7092385064316798E-2</c:v>
                </c:pt>
                <c:pt idx="1780">
                  <c:v>2.7152610545947298E-2</c:v>
                </c:pt>
                <c:pt idx="1781">
                  <c:v>2.7212942693888E-2</c:v>
                </c:pt>
                <c:pt idx="1782">
                  <c:v>2.7273381624349301E-2</c:v>
                </c:pt>
                <c:pt idx="1783">
                  <c:v>2.7333927453479099E-2</c:v>
                </c:pt>
                <c:pt idx="1784">
                  <c:v>2.73945802973623E-2</c:v>
                </c:pt>
                <c:pt idx="1785">
                  <c:v>2.7455340272019998E-2</c:v>
                </c:pt>
                <c:pt idx="1786">
                  <c:v>2.7516207493408801E-2</c:v>
                </c:pt>
                <c:pt idx="1787">
                  <c:v>2.7577182077420499E-2</c:v>
                </c:pt>
                <c:pt idx="1788">
                  <c:v>2.76382641398812E-2</c:v>
                </c:pt>
                <c:pt idx="1789">
                  <c:v>2.7699453796550901E-2</c:v>
                </c:pt>
                <c:pt idx="1790">
                  <c:v>2.77607511631228E-2</c:v>
                </c:pt>
                <c:pt idx="1791">
                  <c:v>2.7822156355222599E-2</c:v>
                </c:pt>
                <c:pt idx="1792">
                  <c:v>2.7883669488408001E-2</c:v>
                </c:pt>
                <c:pt idx="1793">
                  <c:v>2.79452906781683E-2</c:v>
                </c:pt>
                <c:pt idx="1794">
                  <c:v>2.8007020039923201E-2</c:v>
                </c:pt>
                <c:pt idx="1795">
                  <c:v>2.8068857689022699E-2</c:v>
                </c:pt>
                <c:pt idx="1796">
                  <c:v>2.8130803740746401E-2</c:v>
                </c:pt>
                <c:pt idx="1797">
                  <c:v>2.8192858310302799E-2</c:v>
                </c:pt>
                <c:pt idx="1798">
                  <c:v>2.8255021512828601E-2</c:v>
                </c:pt>
                <c:pt idx="1799">
                  <c:v>2.8317293463387998E-2</c:v>
                </c:pt>
                <c:pt idx="1800">
                  <c:v>2.8379674276972699E-2</c:v>
                </c:pt>
                <c:pt idx="1801">
                  <c:v>2.8442164068500302E-2</c:v>
                </c:pt>
                <c:pt idx="1802">
                  <c:v>2.8504762952814702E-2</c:v>
                </c:pt>
                <c:pt idx="1803">
                  <c:v>2.8567471044684701E-2</c:v>
                </c:pt>
                <c:pt idx="1804">
                  <c:v>2.86302884588036E-2</c:v>
                </c:pt>
                <c:pt idx="1805">
                  <c:v>2.86932153097888E-2</c:v>
                </c:pt>
                <c:pt idx="1806">
                  <c:v>2.8756251712181002E-2</c:v>
                </c:pt>
                <c:pt idx="1807">
                  <c:v>2.8819397780443401E-2</c:v>
                </c:pt>
                <c:pt idx="1808">
                  <c:v>2.8882653628961402E-2</c:v>
                </c:pt>
                <c:pt idx="1809">
                  <c:v>2.89460193720418E-2</c:v>
                </c:pt>
                <c:pt idx="1810">
                  <c:v>2.90094951239123E-2</c:v>
                </c:pt>
                <c:pt idx="1811">
                  <c:v>2.90730809987205E-2</c:v>
                </c:pt>
                <c:pt idx="1812">
                  <c:v>2.9136777110533599E-2</c:v>
                </c:pt>
                <c:pt idx="1813">
                  <c:v>2.9200583573338001E-2</c:v>
                </c:pt>
                <c:pt idx="1814">
                  <c:v>2.9264500501037901E-2</c:v>
                </c:pt>
                <c:pt idx="1815">
                  <c:v>2.93285280074554E-2</c:v>
                </c:pt>
                <c:pt idx="1816">
                  <c:v>2.9392666206329601E-2</c:v>
                </c:pt>
                <c:pt idx="1817">
                  <c:v>2.9456915211315798E-2</c:v>
                </c:pt>
                <c:pt idx="1818">
                  <c:v>2.9521275135985101E-2</c:v>
                </c:pt>
                <c:pt idx="1819">
                  <c:v>2.9585746093823698E-2</c:v>
                </c:pt>
                <c:pt idx="1820">
                  <c:v>2.9650328198232299E-2</c:v>
                </c:pt>
                <c:pt idx="1821">
                  <c:v>2.9715021562525101E-2</c:v>
                </c:pt>
                <c:pt idx="1822">
                  <c:v>2.9779826299929701E-2</c:v>
                </c:pt>
                <c:pt idx="1823">
                  <c:v>2.98447425235863E-2</c:v>
                </c:pt>
                <c:pt idx="1824">
                  <c:v>2.99097703465467E-2</c:v>
                </c:pt>
                <c:pt idx="1825">
                  <c:v>2.9974909881773999E-2</c:v>
                </c:pt>
                <c:pt idx="1826">
                  <c:v>3.0040161242142E-2</c:v>
                </c:pt>
                <c:pt idx="1827">
                  <c:v>3.01055245404343E-2</c:v>
                </c:pt>
                <c:pt idx="1828">
                  <c:v>3.0170999889343901E-2</c:v>
                </c:pt>
                <c:pt idx="1829">
                  <c:v>3.0236587401472202E-2</c:v>
                </c:pt>
                <c:pt idx="1830">
                  <c:v>3.03022871893288E-2</c:v>
                </c:pt>
                <c:pt idx="1831">
                  <c:v>3.0368099365330699E-2</c:v>
                </c:pt>
                <c:pt idx="1832">
                  <c:v>3.0434024041801198E-2</c:v>
                </c:pt>
                <c:pt idx="1833">
                  <c:v>3.050006133097E-2</c:v>
                </c:pt>
                <c:pt idx="1834">
                  <c:v>3.0566211344972099E-2</c:v>
                </c:pt>
                <c:pt idx="1835">
                  <c:v>3.0632474195847099E-2</c:v>
                </c:pt>
                <c:pt idx="1836">
                  <c:v>3.06988499955387E-2</c:v>
                </c:pt>
                <c:pt idx="1837">
                  <c:v>3.0765338855894001E-2</c:v>
                </c:pt>
                <c:pt idx="1838">
                  <c:v>3.0831940888662999E-2</c:v>
                </c:pt>
                <c:pt idx="1839">
                  <c:v>3.0898656205497501E-2</c:v>
                </c:pt>
                <c:pt idx="1840">
                  <c:v>3.0965484917951099E-2</c:v>
                </c:pt>
                <c:pt idx="1841">
                  <c:v>3.1032427137477898E-2</c:v>
                </c:pt>
                <c:pt idx="1842">
                  <c:v>3.1099482975432101E-2</c:v>
                </c:pt>
                <c:pt idx="1843">
                  <c:v>3.1166652543067601E-2</c:v>
                </c:pt>
                <c:pt idx="1844">
                  <c:v>3.1233935951536899E-2</c:v>
                </c:pt>
                <c:pt idx="1845">
                  <c:v>3.13013333118905E-2</c:v>
                </c:pt>
                <c:pt idx="1846">
                  <c:v>3.1368844735076597E-2</c:v>
                </c:pt>
                <c:pt idx="1847">
                  <c:v>3.1436470331940303E-2</c:v>
                </c:pt>
                <c:pt idx="1848">
                  <c:v>3.1504210213222299E-2</c:v>
                </c:pt>
                <c:pt idx="1849">
                  <c:v>3.15720644895593E-2</c:v>
                </c:pt>
                <c:pt idx="1850">
                  <c:v>3.1640033271482598E-2</c:v>
                </c:pt>
                <c:pt idx="1851">
                  <c:v>3.1708116669417502E-2</c:v>
                </c:pt>
                <c:pt idx="1852">
                  <c:v>3.1776314793682897E-2</c:v>
                </c:pt>
                <c:pt idx="1853">
                  <c:v>3.1844627754490401E-2</c:v>
                </c:pt>
                <c:pt idx="1854">
                  <c:v>3.1913055661943898E-2</c:v>
                </c:pt>
                <c:pt idx="1855">
                  <c:v>3.1981598626038402E-2</c:v>
                </c:pt>
                <c:pt idx="1856">
                  <c:v>3.2050256756659998E-2</c:v>
                </c:pt>
                <c:pt idx="1857">
                  <c:v>3.2119030163584597E-2</c:v>
                </c:pt>
                <c:pt idx="1858">
                  <c:v>3.2187918956477699E-2</c:v>
                </c:pt>
                <c:pt idx="1859">
                  <c:v>3.2256923244893598E-2</c:v>
                </c:pt>
                <c:pt idx="1860">
                  <c:v>3.2326043138274398E-2</c:v>
                </c:pt>
                <c:pt idx="1861">
                  <c:v>3.2395278745949802E-2</c:v>
                </c:pt>
                <c:pt idx="1862">
                  <c:v>3.2464630177135398E-2</c:v>
                </c:pt>
                <c:pt idx="1863">
                  <c:v>3.2534097540934899E-2</c:v>
                </c:pt>
                <c:pt idx="1864">
                  <c:v>3.2603680946335402E-2</c:v>
                </c:pt>
                <c:pt idx="1865">
                  <c:v>3.26733805022092E-2</c:v>
                </c:pt>
                <c:pt idx="1866">
                  <c:v>3.2743196317312602E-2</c:v>
                </c:pt>
                <c:pt idx="1867">
                  <c:v>3.2813128500285199E-2</c:v>
                </c:pt>
                <c:pt idx="1868">
                  <c:v>3.2883177159649203E-2</c:v>
                </c:pt>
                <c:pt idx="1869">
                  <c:v>3.29533424038089E-2</c:v>
                </c:pt>
                <c:pt idx="1870">
                  <c:v>3.3023624341049503E-2</c:v>
                </c:pt>
                <c:pt idx="1871">
                  <c:v>3.3094023079537099E-2</c:v>
                </c:pt>
                <c:pt idx="1872">
                  <c:v>3.3164538727317401E-2</c:v>
                </c:pt>
                <c:pt idx="1873">
                  <c:v>3.3235171392315403E-2</c:v>
                </c:pt>
                <c:pt idx="1874">
                  <c:v>3.3305921182334497E-2</c:v>
                </c:pt>
                <c:pt idx="1875">
                  <c:v>3.3376788205055997E-2</c:v>
                </c:pt>
                <c:pt idx="1876">
                  <c:v>3.34477725680382E-2</c:v>
                </c:pt>
                <c:pt idx="1877">
                  <c:v>3.3518874378716E-2</c:v>
                </c:pt>
                <c:pt idx="1878">
                  <c:v>3.3590093744399599E-2</c:v>
                </c:pt>
                <c:pt idx="1879">
                  <c:v>3.3661430772274799E-2</c:v>
                </c:pt>
                <c:pt idx="1880">
                  <c:v>3.3732885569401197E-2</c:v>
                </c:pt>
                <c:pt idx="1881">
                  <c:v>3.3804458242712401E-2</c:v>
                </c:pt>
                <c:pt idx="1882">
                  <c:v>3.3876148899014802E-2</c:v>
                </c:pt>
                <c:pt idx="1883">
                  <c:v>3.3947957644986801E-2</c:v>
                </c:pt>
                <c:pt idx="1884">
                  <c:v>3.4019884587178903E-2</c:v>
                </c:pt>
                <c:pt idx="1885">
                  <c:v>3.4091929832011897E-2</c:v>
                </c:pt>
                <c:pt idx="1886">
                  <c:v>3.4164093485777002E-2</c:v>
                </c:pt>
                <c:pt idx="1887">
                  <c:v>3.4236375654634797E-2</c:v>
                </c:pt>
                <c:pt idx="1888">
                  <c:v>3.4308776444614601E-2</c:v>
                </c:pt>
                <c:pt idx="1889">
                  <c:v>3.4381295961613899E-2</c:v>
                </c:pt>
                <c:pt idx="1890">
                  <c:v>3.4453934311397302E-2</c:v>
                </c:pt>
                <c:pt idx="1891">
                  <c:v>3.4526691599596197E-2</c:v>
                </c:pt>
                <c:pt idx="1892">
                  <c:v>3.4599567931707799E-2</c:v>
                </c:pt>
                <c:pt idx="1893">
                  <c:v>3.4672563413094597E-2</c:v>
                </c:pt>
                <c:pt idx="1894">
                  <c:v>3.4745678148983598E-2</c:v>
                </c:pt>
                <c:pt idx="1895">
                  <c:v>3.4818912244465601E-2</c:v>
                </c:pt>
                <c:pt idx="1896">
                  <c:v>3.4892265804494497E-2</c:v>
                </c:pt>
                <c:pt idx="1897">
                  <c:v>3.49657389338867E-2</c:v>
                </c:pt>
                <c:pt idx="1898">
                  <c:v>3.5039331737319997E-2</c:v>
                </c:pt>
                <c:pt idx="1899">
                  <c:v>3.51130443193335E-2</c:v>
                </c:pt>
                <c:pt idx="1900">
                  <c:v>3.51868767843262E-2</c:v>
                </c:pt>
                <c:pt idx="1901">
                  <c:v>3.5260829236557101E-2</c:v>
                </c:pt>
                <c:pt idx="1902">
                  <c:v>3.5334901780143597E-2</c:v>
                </c:pt>
                <c:pt idx="1903">
                  <c:v>3.54090945190614E-2</c:v>
                </c:pt>
                <c:pt idx="1904">
                  <c:v>3.5483407557143701E-2</c:v>
                </c:pt>
                <c:pt idx="1905">
                  <c:v>3.5557840998080299E-2</c:v>
                </c:pt>
                <c:pt idx="1906">
                  <c:v>3.5632394945416902E-2</c:v>
                </c:pt>
                <c:pt idx="1907">
                  <c:v>3.5707069502554499E-2</c:v>
                </c:pt>
                <c:pt idx="1908">
                  <c:v>3.5781864772748799E-2</c:v>
                </c:pt>
                <c:pt idx="1909">
                  <c:v>3.5856780859109101E-2</c:v>
                </c:pt>
                <c:pt idx="1910">
                  <c:v>3.5931817864597898E-2</c:v>
                </c:pt>
                <c:pt idx="1911">
                  <c:v>3.6006975892030099E-2</c:v>
                </c:pt>
                <c:pt idx="1912">
                  <c:v>3.6082255044072198E-2</c:v>
                </c:pt>
                <c:pt idx="1913">
                  <c:v>3.6157655423241702E-2</c:v>
                </c:pt>
                <c:pt idx="1914">
                  <c:v>3.6233177131906401E-2</c:v>
                </c:pt>
                <c:pt idx="1915">
                  <c:v>3.6308820272283299E-2</c:v>
                </c:pt>
                <c:pt idx="1916">
                  <c:v>3.6384584946438502E-2</c:v>
                </c:pt>
                <c:pt idx="1917">
                  <c:v>3.6460471256286001E-2</c:v>
                </c:pt>
                <c:pt idx="1918">
                  <c:v>3.6536479303587097E-2</c:v>
                </c:pt>
                <c:pt idx="1919">
                  <c:v>3.6612609189949803E-2</c:v>
                </c:pt>
                <c:pt idx="1920">
                  <c:v>3.6688861016827903E-2</c:v>
                </c:pt>
                <c:pt idx="1921">
                  <c:v>3.6765234885520297E-2</c:v>
                </c:pt>
                <c:pt idx="1922">
                  <c:v>3.6841730897170397E-2</c:v>
                </c:pt>
                <c:pt idx="1923">
                  <c:v>3.6918349152765199E-2</c:v>
                </c:pt>
                <c:pt idx="1924">
                  <c:v>3.6995089753134702E-2</c:v>
                </c:pt>
                <c:pt idx="1925">
                  <c:v>3.7071952798951202E-2</c:v>
                </c:pt>
                <c:pt idx="1926">
                  <c:v>3.7148938390728498E-2</c:v>
                </c:pt>
                <c:pt idx="1927">
                  <c:v>3.7226046628820897E-2</c:v>
                </c:pt>
                <c:pt idx="1928">
                  <c:v>3.7303277613423003E-2</c:v>
                </c:pt>
                <c:pt idx="1929">
                  <c:v>3.7380631444568699E-2</c:v>
                </c:pt>
                <c:pt idx="1930">
                  <c:v>3.74581082221302E-2</c:v>
                </c:pt>
                <c:pt idx="1931">
                  <c:v>3.7535708045817899E-2</c:v>
                </c:pt>
                <c:pt idx="1932">
                  <c:v>3.7613431015179097E-2</c:v>
                </c:pt>
                <c:pt idx="1933">
                  <c:v>3.7691277229597302E-2</c:v>
                </c:pt>
                <c:pt idx="1934">
                  <c:v>3.7769246788291903E-2</c:v>
                </c:pt>
                <c:pt idx="1935">
                  <c:v>3.7847339790317E-2</c:v>
                </c:pt>
                <c:pt idx="1936">
                  <c:v>3.7925556334560899E-2</c:v>
                </c:pt>
                <c:pt idx="1937">
                  <c:v>3.8003896519745402E-2</c:v>
                </c:pt>
                <c:pt idx="1938">
                  <c:v>3.8082360444424902E-2</c:v>
                </c:pt>
                <c:pt idx="1939">
                  <c:v>3.8160948206985602E-2</c:v>
                </c:pt>
                <c:pt idx="1940">
                  <c:v>3.8239659905645103E-2</c:v>
                </c:pt>
                <c:pt idx="1941">
                  <c:v>3.8318495638451203E-2</c:v>
                </c:pt>
                <c:pt idx="1942">
                  <c:v>3.8397455503281698E-2</c:v>
                </c:pt>
                <c:pt idx="1943">
                  <c:v>3.8476539597843001E-2</c:v>
                </c:pt>
                <c:pt idx="1944">
                  <c:v>3.85557480196701E-2</c:v>
                </c:pt>
                <c:pt idx="1945">
                  <c:v>3.8635080866125202E-2</c:v>
                </c:pt>
                <c:pt idx="1946">
                  <c:v>3.87145382343973E-2</c:v>
                </c:pt>
                <c:pt idx="1947">
                  <c:v>3.8794120221501402E-2</c:v>
                </c:pt>
                <c:pt idx="1948">
                  <c:v>3.8873826924277599E-2</c:v>
                </c:pt>
                <c:pt idx="1949">
                  <c:v>3.8953658439390797E-2</c:v>
                </c:pt>
                <c:pt idx="1950">
                  <c:v>3.9033614863329402E-2</c:v>
                </c:pt>
                <c:pt idx="1951">
                  <c:v>3.9113696292404798E-2</c:v>
                </c:pt>
                <c:pt idx="1952">
                  <c:v>3.9193902822750502E-2</c:v>
                </c:pt>
                <c:pt idx="1953">
                  <c:v>3.9274234550321203E-2</c:v>
                </c:pt>
                <c:pt idx="1954">
                  <c:v>3.93546915708941E-2</c:v>
                </c:pt>
                <c:pt idx="1955">
                  <c:v>3.9435273980064502E-2</c:v>
                </c:pt>
                <c:pt idx="1956">
                  <c:v>3.9515981873247501E-2</c:v>
                </c:pt>
                <c:pt idx="1957">
                  <c:v>3.9596815345676599E-2</c:v>
                </c:pt>
                <c:pt idx="1958">
                  <c:v>3.9677774492403201E-2</c:v>
                </c:pt>
                <c:pt idx="1959">
                  <c:v>3.9758859408295703E-2</c:v>
                </c:pt>
                <c:pt idx="1960">
                  <c:v>3.9840070188038701E-2</c:v>
                </c:pt>
                <c:pt idx="1961">
                  <c:v>3.9921406926132198E-2</c:v>
                </c:pt>
                <c:pt idx="1962">
                  <c:v>4.00028697168908E-2</c:v>
                </c:pt>
                <c:pt idx="1963">
                  <c:v>4.0084458654443399E-2</c:v>
                </c:pt>
                <c:pt idx="1964">
                  <c:v>4.01661738327318E-2</c:v>
                </c:pt>
                <c:pt idx="1965">
                  <c:v>4.0248015345510403E-2</c:v>
                </c:pt>
                <c:pt idx="1966">
                  <c:v>4.0329983286345301E-2</c:v>
                </c:pt>
                <c:pt idx="1967">
                  <c:v>4.0412077748613301E-2</c:v>
                </c:pt>
                <c:pt idx="1968">
                  <c:v>4.0494298825501797E-2</c:v>
                </c:pt>
                <c:pt idx="1969">
                  <c:v>4.0576646610007198E-2</c:v>
                </c:pt>
                <c:pt idx="1970">
                  <c:v>4.0659121194934797E-2</c:v>
                </c:pt>
                <c:pt idx="1971">
                  <c:v>4.07417226728976E-2</c:v>
                </c:pt>
                <c:pt idx="1972">
                  <c:v>4.0824451136315998E-2</c:v>
                </c:pt>
                <c:pt idx="1973">
                  <c:v>4.0907306677416398E-2</c:v>
                </c:pt>
                <c:pt idx="1974">
                  <c:v>4.0990289388231099E-2</c:v>
                </c:pt>
                <c:pt idx="1975">
                  <c:v>4.1073399360597299E-2</c:v>
                </c:pt>
                <c:pt idx="1976">
                  <c:v>4.1156636686155899E-2</c:v>
                </c:pt>
                <c:pt idx="1977">
                  <c:v>4.1240001456351497E-2</c:v>
                </c:pt>
                <c:pt idx="1978">
                  <c:v>4.1323493762431003E-2</c:v>
                </c:pt>
                <c:pt idx="1979">
                  <c:v>4.1407113695443198E-2</c:v>
                </c:pt>
                <c:pt idx="1980">
                  <c:v>4.1490861346238E-2</c:v>
                </c:pt>
                <c:pt idx="1981">
                  <c:v>4.1574736805465397E-2</c:v>
                </c:pt>
                <c:pt idx="1982">
                  <c:v>4.1658740163574799E-2</c:v>
                </c:pt>
                <c:pt idx="1983">
                  <c:v>4.1742871510814697E-2</c:v>
                </c:pt>
                <c:pt idx="1984">
                  <c:v>4.1827130937231199E-2</c:v>
                </c:pt>
                <c:pt idx="1985">
                  <c:v>4.1911518532667502E-2</c:v>
                </c:pt>
                <c:pt idx="1986">
                  <c:v>4.1996034386763699E-2</c:v>
                </c:pt>
                <c:pt idx="1987">
                  <c:v>4.2080678588955103E-2</c:v>
                </c:pt>
                <c:pt idx="1988">
                  <c:v>4.2165451228472102E-2</c:v>
                </c:pt>
                <c:pt idx="1989">
                  <c:v>4.22503523943389E-2</c:v>
                </c:pt>
                <c:pt idx="1990">
                  <c:v>4.2335382175373498E-2</c:v>
                </c:pt>
                <c:pt idx="1991">
                  <c:v>4.24205406601861E-2</c:v>
                </c:pt>
                <c:pt idx="1992">
                  <c:v>4.2505827937178803E-2</c:v>
                </c:pt>
                <c:pt idx="1993">
                  <c:v>4.2591244094544602E-2</c:v>
                </c:pt>
                <c:pt idx="1994">
                  <c:v>4.2676789220266999E-2</c:v>
                </c:pt>
                <c:pt idx="1995">
                  <c:v>4.2762463402118797E-2</c:v>
                </c:pt>
                <c:pt idx="1996">
                  <c:v>4.2848266727661399E-2</c:v>
                </c:pt>
                <c:pt idx="1997">
                  <c:v>4.2934199284244301E-2</c:v>
                </c:pt>
                <c:pt idx="1998">
                  <c:v>4.3020261159004099E-2</c:v>
                </c:pt>
                <c:pt idx="1999">
                  <c:v>4.3106452438863602E-2</c:v>
                </c:pt>
                <c:pt idx="2000">
                  <c:v>4.3192773210531499E-2</c:v>
                </c:pt>
                <c:pt idx="2001">
                  <c:v>4.3279223560500901E-2</c:v>
                </c:pt>
                <c:pt idx="2002">
                  <c:v>4.3365803575049398E-2</c:v>
                </c:pt>
                <c:pt idx="2003">
                  <c:v>4.3452513340237503E-2</c:v>
                </c:pt>
                <c:pt idx="2004">
                  <c:v>4.3539352941908402E-2</c:v>
                </c:pt>
                <c:pt idx="2005">
                  <c:v>4.3626322465686797E-2</c:v>
                </c:pt>
                <c:pt idx="2006">
                  <c:v>4.3713421996978502E-2</c:v>
                </c:pt>
                <c:pt idx="2007">
                  <c:v>4.38006516209693E-2</c:v>
                </c:pt>
                <c:pt idx="2008">
                  <c:v>4.3888011422624502E-2</c:v>
                </c:pt>
                <c:pt idx="2009">
                  <c:v>4.3975501486688003E-2</c:v>
                </c:pt>
                <c:pt idx="2010">
                  <c:v>4.4063121897681301E-2</c:v>
                </c:pt>
                <c:pt idx="2011">
                  <c:v>4.4150872739903098E-2</c:v>
                </c:pt>
                <c:pt idx="2012">
                  <c:v>4.42387540974283E-2</c:v>
                </c:pt>
                <c:pt idx="2013">
                  <c:v>4.4326766054107097E-2</c:v>
                </c:pt>
                <c:pt idx="2014">
                  <c:v>4.4414908693564702E-2</c:v>
                </c:pt>
                <c:pt idx="2015">
                  <c:v>4.4503182099199901E-2</c:v>
                </c:pt>
                <c:pt idx="2016">
                  <c:v>4.4591586354184601E-2</c:v>
                </c:pt>
                <c:pt idx="2017">
                  <c:v>4.4680121541463398E-2</c:v>
                </c:pt>
                <c:pt idx="2018">
                  <c:v>4.4768787743751898E-2</c:v>
                </c:pt>
                <c:pt idx="2019">
                  <c:v>4.4857585043536902E-2</c:v>
                </c:pt>
                <c:pt idx="2020">
                  <c:v>4.4946513523074903E-2</c:v>
                </c:pt>
                <c:pt idx="2021">
                  <c:v>4.5035573264391698E-2</c:v>
                </c:pt>
                <c:pt idx="2022">
                  <c:v>4.51247643492814E-2</c:v>
                </c:pt>
                <c:pt idx="2023">
                  <c:v>4.5214086859305898E-2</c:v>
                </c:pt>
                <c:pt idx="2024">
                  <c:v>4.5303540875793698E-2</c:v>
                </c:pt>
                <c:pt idx="2025">
                  <c:v>4.53931264798395E-2</c:v>
                </c:pt>
                <c:pt idx="2026">
                  <c:v>4.5482843752303201E-2</c:v>
                </c:pt>
                <c:pt idx="2027">
                  <c:v>4.5572692773809098E-2</c:v>
                </c:pt>
                <c:pt idx="2028">
                  <c:v>4.5662673624745201E-2</c:v>
                </c:pt>
                <c:pt idx="2029">
                  <c:v>4.5752786385262402E-2</c:v>
                </c:pt>
                <c:pt idx="2030">
                  <c:v>4.5843031135273903E-2</c:v>
                </c:pt>
                <c:pt idx="2031">
                  <c:v>4.5933407954453699E-2</c:v>
                </c:pt>
                <c:pt idx="2032">
                  <c:v>4.6023916922236799E-2</c:v>
                </c:pt>
                <c:pt idx="2033">
                  <c:v>4.61145581178177E-2</c:v>
                </c:pt>
                <c:pt idx="2034">
                  <c:v>4.6205331620149899E-2</c:v>
                </c:pt>
                <c:pt idx="2035">
                  <c:v>4.6296237507945003E-2</c:v>
                </c:pt>
                <c:pt idx="2036">
                  <c:v>4.6387275859671902E-2</c:v>
                </c:pt>
                <c:pt idx="2037">
                  <c:v>4.64784467535563E-2</c:v>
                </c:pt>
                <c:pt idx="2038">
                  <c:v>4.6569750267579403E-2</c:v>
                </c:pt>
                <c:pt idx="2039">
                  <c:v>4.6661186479477403E-2</c:v>
                </c:pt>
                <c:pt idx="2040">
                  <c:v>4.6752755466741E-2</c:v>
                </c:pt>
                <c:pt idx="2041">
                  <c:v>4.68444573066139E-2</c:v>
                </c:pt>
                <c:pt idx="2042">
                  <c:v>4.6936292076092498E-2</c:v>
                </c:pt>
                <c:pt idx="2043">
                  <c:v>4.7028259851924298E-2</c:v>
                </c:pt>
                <c:pt idx="2044">
                  <c:v>4.7120360710610203E-2</c:v>
                </c:pt>
                <c:pt idx="2045">
                  <c:v>4.7212594728398997E-2</c:v>
                </c:pt>
                <c:pt idx="2046">
                  <c:v>4.7304961981289403E-2</c:v>
                </c:pt>
                <c:pt idx="2047">
                  <c:v>4.73974625450291E-2</c:v>
                </c:pt>
                <c:pt idx="2048">
                  <c:v>4.7490096495113397E-2</c:v>
                </c:pt>
                <c:pt idx="2049">
                  <c:v>4.7582863906784602E-2</c:v>
                </c:pt>
                <c:pt idx="2050">
                  <c:v>4.7675764855031499E-2</c:v>
                </c:pt>
                <c:pt idx="2051">
                  <c:v>4.7768799414588101E-2</c:v>
                </c:pt>
                <c:pt idx="2052">
                  <c:v>4.7861967659933197E-2</c:v>
                </c:pt>
                <c:pt idx="2053">
                  <c:v>4.7955269665289298E-2</c:v>
                </c:pt>
                <c:pt idx="2054">
                  <c:v>4.8048705504622098E-2</c:v>
                </c:pt>
                <c:pt idx="2055">
                  <c:v>4.8142275251639603E-2</c:v>
                </c:pt>
                <c:pt idx="2056">
                  <c:v>4.8235978979790997E-2</c:v>
                </c:pt>
                <c:pt idx="2057">
                  <c:v>4.83298167622664E-2</c:v>
                </c:pt>
                <c:pt idx="2058">
                  <c:v>4.8423788671995698E-2</c:v>
                </c:pt>
                <c:pt idx="2059">
                  <c:v>4.8517894781647898E-2</c:v>
                </c:pt>
                <c:pt idx="2060">
                  <c:v>4.8612135163630103E-2</c:v>
                </c:pt>
                <c:pt idx="2061">
                  <c:v>4.87065098900872E-2</c:v>
                </c:pt>
                <c:pt idx="2062">
                  <c:v>4.8801019032900399E-2</c:v>
                </c:pt>
                <c:pt idx="2063">
                  <c:v>4.8895662663687001E-2</c:v>
                </c:pt>
                <c:pt idx="2064">
                  <c:v>4.8990440853799402E-2</c:v>
                </c:pt>
                <c:pt idx="2065">
                  <c:v>4.9085353674324102E-2</c:v>
                </c:pt>
                <c:pt idx="2066">
                  <c:v>4.9180401196081303E-2</c:v>
                </c:pt>
                <c:pt idx="2067">
                  <c:v>4.9275583489623499E-2</c:v>
                </c:pt>
                <c:pt idx="2068">
                  <c:v>4.9370900625235602E-2</c:v>
                </c:pt>
                <c:pt idx="2069">
                  <c:v>4.9466352672933103E-2</c:v>
                </c:pt>
                <c:pt idx="2070">
                  <c:v>4.9561939702462102E-2</c:v>
                </c:pt>
                <c:pt idx="2071">
                  <c:v>4.9657661783298002E-2</c:v>
                </c:pt>
                <c:pt idx="2072">
                  <c:v>4.9753518984644897E-2</c:v>
                </c:pt>
                <c:pt idx="2073">
                  <c:v>4.9849511375434703E-2</c:v>
                </c:pt>
                <c:pt idx="2074">
                  <c:v>4.9945639024326603E-2</c:v>
                </c:pt>
                <c:pt idx="2075">
                  <c:v>5.0041901999705797E-2</c:v>
                </c:pt>
                <c:pt idx="2076">
                  <c:v>5.0138300369683302E-2</c:v>
                </c:pt>
                <c:pt idx="2077">
                  <c:v>5.0234834202094202E-2</c:v>
                </c:pt>
                <c:pt idx="2078">
                  <c:v>5.0331503564498198E-2</c:v>
                </c:pt>
                <c:pt idx="2079">
                  <c:v>5.0428308524177401E-2</c:v>
                </c:pt>
                <c:pt idx="2080">
                  <c:v>5.0525249148136601E-2</c:v>
                </c:pt>
                <c:pt idx="2081">
                  <c:v>5.0622325503101799E-2</c:v>
                </c:pt>
                <c:pt idx="2082">
                  <c:v>5.07195376555198E-2</c:v>
                </c:pt>
                <c:pt idx="2083">
                  <c:v>5.0816885671557198E-2</c:v>
                </c:pt>
                <c:pt idx="2084">
                  <c:v>5.0914369617099602E-2</c:v>
                </c:pt>
                <c:pt idx="2085">
                  <c:v>5.1011989557750798E-2</c:v>
                </c:pt>
                <c:pt idx="2086">
                  <c:v>5.1109745558832402E-2</c:v>
                </c:pt>
                <c:pt idx="2087">
                  <c:v>5.1207637685382099E-2</c:v>
                </c:pt>
                <c:pt idx="2088">
                  <c:v>5.1305666002153798E-2</c:v>
                </c:pt>
                <c:pt idx="2089">
                  <c:v>5.1403830573616402E-2</c:v>
                </c:pt>
                <c:pt idx="2090">
                  <c:v>5.1502131463952897E-2</c:v>
                </c:pt>
                <c:pt idx="2091">
                  <c:v>5.1600568737059697E-2</c:v>
                </c:pt>
                <c:pt idx="2092">
                  <c:v>5.1699142456545999E-2</c:v>
                </c:pt>
                <c:pt idx="2093">
                  <c:v>5.1797852685732802E-2</c:v>
                </c:pt>
                <c:pt idx="2094">
                  <c:v>5.1896699487651798E-2</c:v>
                </c:pt>
                <c:pt idx="2095">
                  <c:v>5.1995682925045403E-2</c:v>
                </c:pt>
                <c:pt idx="2096">
                  <c:v>5.2094803060364903E-2</c:v>
                </c:pt>
                <c:pt idx="2097">
                  <c:v>5.21940599557707E-2</c:v>
                </c:pt>
                <c:pt idx="2098">
                  <c:v>5.2293453673130499E-2</c:v>
                </c:pt>
                <c:pt idx="2099">
                  <c:v>5.2392984274019297E-2</c:v>
                </c:pt>
                <c:pt idx="2100">
                  <c:v>5.2492651819718399E-2</c:v>
                </c:pt>
                <c:pt idx="2101">
                  <c:v>5.2592456371214E-2</c:v>
                </c:pt>
                <c:pt idx="2102">
                  <c:v>5.2692397989197302E-2</c:v>
                </c:pt>
                <c:pt idx="2103">
                  <c:v>5.27924767340631E-2</c:v>
                </c:pt>
                <c:pt idx="2104">
                  <c:v>5.2892692665909402E-2</c:v>
                </c:pt>
                <c:pt idx="2105">
                  <c:v>5.2993045844535902E-2</c:v>
                </c:pt>
                <c:pt idx="2106">
                  <c:v>5.3093536329444101E-2</c:v>
                </c:pt>
                <c:pt idx="2107">
                  <c:v>5.3194164179835801E-2</c:v>
                </c:pt>
                <c:pt idx="2108">
                  <c:v>5.3294929454612699E-2</c:v>
                </c:pt>
                <c:pt idx="2109">
                  <c:v>5.3395832212375399E-2</c:v>
                </c:pt>
                <c:pt idx="2110">
                  <c:v>5.3496872511422502E-2</c:v>
                </c:pt>
                <c:pt idx="2111">
                  <c:v>5.3598050409750103E-2</c:v>
                </c:pt>
                <c:pt idx="2112">
                  <c:v>5.3699365965050698E-2</c:v>
                </c:pt>
                <c:pt idx="2113">
                  <c:v>5.3800819234712798E-2</c:v>
                </c:pt>
                <c:pt idx="2114">
                  <c:v>5.39024102758194E-2</c:v>
                </c:pt>
                <c:pt idx="2115">
                  <c:v>5.40041391451479E-2</c:v>
                </c:pt>
                <c:pt idx="2116">
                  <c:v>5.4106005899169002E-2</c:v>
                </c:pt>
                <c:pt idx="2117">
                  <c:v>5.4208010594045702E-2</c:v>
                </c:pt>
                <c:pt idx="2118">
                  <c:v>5.4310153285633003E-2</c:v>
                </c:pt>
                <c:pt idx="2119">
                  <c:v>5.44124340294765E-2</c:v>
                </c:pt>
                <c:pt idx="2120">
                  <c:v>5.4514852880812099E-2</c:v>
                </c:pt>
                <c:pt idx="2121">
                  <c:v>5.46174098945649E-2</c:v>
                </c:pt>
                <c:pt idx="2122">
                  <c:v>5.4720105125348403E-2</c:v>
                </c:pt>
                <c:pt idx="2123">
                  <c:v>5.4822938627463999E-2</c:v>
                </c:pt>
                <c:pt idx="2124">
                  <c:v>5.4925910454899703E-2</c:v>
                </c:pt>
                <c:pt idx="2125">
                  <c:v>5.5029020661329801E-2</c:v>
                </c:pt>
                <c:pt idx="2126">
                  <c:v>5.5132269300113702E-2</c:v>
                </c:pt>
                <c:pt idx="2127">
                  <c:v>5.5235656424295301E-2</c:v>
                </c:pt>
                <c:pt idx="2128">
                  <c:v>5.5339182086602198E-2</c:v>
                </c:pt>
                <c:pt idx="2129">
                  <c:v>5.5442846339444699E-2</c:v>
                </c:pt>
                <c:pt idx="2130">
                  <c:v>5.55466492349155E-2</c:v>
                </c:pt>
                <c:pt idx="2131">
                  <c:v>5.5650590824788002E-2</c:v>
                </c:pt>
                <c:pt idx="2132">
                  <c:v>5.5754671160516599E-2</c:v>
                </c:pt>
                <c:pt idx="2133">
                  <c:v>5.5858890293234903E-2</c:v>
                </c:pt>
                <c:pt idx="2134">
                  <c:v>5.5963248273754401E-2</c:v>
                </c:pt>
                <c:pt idx="2135">
                  <c:v>5.6067745152567898E-2</c:v>
                </c:pt>
                <c:pt idx="2136">
                  <c:v>5.6172380979842298E-2</c:v>
                </c:pt>
                <c:pt idx="2137">
                  <c:v>5.62771558054216E-2</c:v>
                </c:pt>
                <c:pt idx="2138">
                  <c:v>5.6382069678825801E-2</c:v>
                </c:pt>
                <c:pt idx="2139">
                  <c:v>5.6487122649249502E-2</c:v>
                </c:pt>
                <c:pt idx="2140">
                  <c:v>5.6592314765561501E-2</c:v>
                </c:pt>
                <c:pt idx="2141">
                  <c:v>5.6697646076303503E-2</c:v>
                </c:pt>
                <c:pt idx="2142">
                  <c:v>5.6803116629689898E-2</c:v>
                </c:pt>
                <c:pt idx="2143">
                  <c:v>5.6908726473606598E-2</c:v>
                </c:pt>
                <c:pt idx="2144">
                  <c:v>5.70144756556102E-2</c:v>
                </c:pt>
                <c:pt idx="2145">
                  <c:v>5.7120364222927399E-2</c:v>
                </c:pt>
                <c:pt idx="2146">
                  <c:v>5.7226392222454001E-2</c:v>
                </c:pt>
                <c:pt idx="2147">
                  <c:v>5.73325597007543E-2</c:v>
                </c:pt>
                <c:pt idx="2148">
                  <c:v>5.7438866704060197E-2</c:v>
                </c:pt>
                <c:pt idx="2149">
                  <c:v>5.7545313278270102E-2</c:v>
                </c:pt>
                <c:pt idx="2150">
                  <c:v>5.7651899468948803E-2</c:v>
                </c:pt>
                <c:pt idx="2151">
                  <c:v>5.7758625321326001E-2</c:v>
                </c:pt>
                <c:pt idx="2152">
                  <c:v>5.78654908802958E-2</c:v>
                </c:pt>
                <c:pt idx="2153">
                  <c:v>5.7972496190416001E-2</c:v>
                </c:pt>
                <c:pt idx="2154">
                  <c:v>5.8079641295907099E-2</c:v>
                </c:pt>
                <c:pt idx="2155">
                  <c:v>5.8186926240651603E-2</c:v>
                </c:pt>
                <c:pt idx="2156">
                  <c:v>5.8294351068193098E-2</c:v>
                </c:pt>
                <c:pt idx="2157">
                  <c:v>5.8401915821735803E-2</c:v>
                </c:pt>
                <c:pt idx="2158">
                  <c:v>5.8509620544143201E-2</c:v>
                </c:pt>
                <c:pt idx="2159">
                  <c:v>5.8617465277937597E-2</c:v>
                </c:pt>
                <c:pt idx="2160">
                  <c:v>5.8725450065299598E-2</c:v>
                </c:pt>
                <c:pt idx="2161">
                  <c:v>5.8833574948066597E-2</c:v>
                </c:pt>
                <c:pt idx="2162">
                  <c:v>5.8941839967732598E-2</c:v>
                </c:pt>
                <c:pt idx="2163">
                  <c:v>5.9050245165446998E-2</c:v>
                </c:pt>
                <c:pt idx="2164">
                  <c:v>5.9158790582014301E-2</c:v>
                </c:pt>
                <c:pt idx="2165">
                  <c:v>5.9267476257892499E-2</c:v>
                </c:pt>
                <c:pt idx="2166">
                  <c:v>5.9376302233193401E-2</c:v>
                </c:pt>
                <c:pt idx="2167">
                  <c:v>5.9485268547680499E-2</c:v>
                </c:pt>
                <c:pt idx="2168">
                  <c:v>5.95943752407695E-2</c:v>
                </c:pt>
                <c:pt idx="2169">
                  <c:v>5.97036223515265E-2</c:v>
                </c:pt>
                <c:pt idx="2170">
                  <c:v>5.9813009918667802E-2</c:v>
                </c:pt>
                <c:pt idx="2171">
                  <c:v>5.9922537980558799E-2</c:v>
                </c:pt>
                <c:pt idx="2172">
                  <c:v>6.0032206575213298E-2</c:v>
                </c:pt>
                <c:pt idx="2173">
                  <c:v>6.0142015740292799E-2</c:v>
                </c:pt>
                <c:pt idx="2174">
                  <c:v>6.02519655131055E-2</c:v>
                </c:pt>
                <c:pt idx="2175">
                  <c:v>6.0362055930605701E-2</c:v>
                </c:pt>
                <c:pt idx="2176">
                  <c:v>6.0472287029392897E-2</c:v>
                </c:pt>
                <c:pt idx="2177">
                  <c:v>6.0582658845710999E-2</c:v>
                </c:pt>
                <c:pt idx="2178">
                  <c:v>6.0693171415447403E-2</c:v>
                </c:pt>
                <c:pt idx="2179">
                  <c:v>6.0803824774132702E-2</c:v>
                </c:pt>
                <c:pt idx="2180">
                  <c:v>6.0914618956939302E-2</c:v>
                </c:pt>
                <c:pt idx="2181">
                  <c:v>6.1025553998680697E-2</c:v>
                </c:pt>
                <c:pt idx="2182">
                  <c:v>6.11366299338112E-2</c:v>
                </c:pt>
                <c:pt idx="2183">
                  <c:v>6.1247846796424497E-2</c:v>
                </c:pt>
                <c:pt idx="2184">
                  <c:v>6.1359204620253398E-2</c:v>
                </c:pt>
                <c:pt idx="2185">
                  <c:v>6.1470703438668499E-2</c:v>
                </c:pt>
                <c:pt idx="2186">
                  <c:v>6.1582343284677897E-2</c:v>
                </c:pt>
                <c:pt idx="2187">
                  <c:v>6.1694124190926201E-2</c:v>
                </c:pt>
                <c:pt idx="2188">
                  <c:v>6.18060461896935E-2</c:v>
                </c:pt>
                <c:pt idx="2189">
                  <c:v>6.1918109312895098E-2</c:v>
                </c:pt>
                <c:pt idx="2190">
                  <c:v>6.2030313592080201E-2</c:v>
                </c:pt>
                <c:pt idx="2191">
                  <c:v>6.2142659058431499E-2</c:v>
                </c:pt>
                <c:pt idx="2192">
                  <c:v>6.2255145742764098E-2</c:v>
                </c:pt>
                <c:pt idx="2193">
                  <c:v>6.2367773675524901E-2</c:v>
                </c:pt>
                <c:pt idx="2194">
                  <c:v>6.24805428867918E-2</c:v>
                </c:pt>
                <c:pt idx="2195">
                  <c:v>6.2593453406272995E-2</c:v>
                </c:pt>
                <c:pt idx="2196">
                  <c:v>6.2706505263305803E-2</c:v>
                </c:pt>
                <c:pt idx="2197">
                  <c:v>6.2819698486856396E-2</c:v>
                </c:pt>
                <c:pt idx="2198">
                  <c:v>6.2933033105518704E-2</c:v>
                </c:pt>
                <c:pt idx="2199">
                  <c:v>6.3046509147513502E-2</c:v>
                </c:pt>
                <c:pt idx="2200">
                  <c:v>6.3160126640688E-2</c:v>
                </c:pt>
                <c:pt idx="2201">
                  <c:v>6.3273885612514999E-2</c:v>
                </c:pt>
                <c:pt idx="2202">
                  <c:v>6.33877860900917E-2</c:v>
                </c:pt>
                <c:pt idx="2203">
                  <c:v>6.3501828100139296E-2</c:v>
                </c:pt>
                <c:pt idx="2204">
                  <c:v>6.3616011669002201E-2</c:v>
                </c:pt>
                <c:pt idx="2205">
                  <c:v>6.3730336822647005E-2</c:v>
                </c:pt>
                <c:pt idx="2206">
                  <c:v>6.3844803586661794E-2</c:v>
                </c:pt>
                <c:pt idx="2207">
                  <c:v>6.3959411986255599E-2</c:v>
                </c:pt>
                <c:pt idx="2208">
                  <c:v>6.4074162046257405E-2</c:v>
                </c:pt>
                <c:pt idx="2209">
                  <c:v>6.4189053791115294E-2</c:v>
                </c:pt>
                <c:pt idx="2210">
                  <c:v>6.4304087244895697E-2</c:v>
                </c:pt>
                <c:pt idx="2211">
                  <c:v>6.4419262431282903E-2</c:v>
                </c:pt>
                <c:pt idx="2212">
                  <c:v>6.4534579373577899E-2</c:v>
                </c:pt>
                <c:pt idx="2213">
                  <c:v>6.4650038094697798E-2</c:v>
                </c:pt>
                <c:pt idx="2214">
                  <c:v>6.4765638617175006E-2</c:v>
                </c:pt>
                <c:pt idx="2215">
                  <c:v>6.4881380963156404E-2</c:v>
                </c:pt>
                <c:pt idx="2216">
                  <c:v>6.49972651544026E-2</c:v>
                </c:pt>
                <c:pt idx="2217">
                  <c:v>6.5113291212287303E-2</c:v>
                </c:pt>
                <c:pt idx="2218">
                  <c:v>6.5229459157796196E-2</c:v>
                </c:pt>
                <c:pt idx="2219">
                  <c:v>6.5345769011526597E-2</c:v>
                </c:pt>
                <c:pt idx="2220">
                  <c:v>6.5462220793686299E-2</c:v>
                </c:pt>
                <c:pt idx="2221">
                  <c:v>6.5578814524092893E-2</c:v>
                </c:pt>
                <c:pt idx="2222">
                  <c:v>6.5695550222173396E-2</c:v>
                </c:pt>
                <c:pt idx="2223">
                  <c:v>6.5812427906962706E-2</c:v>
                </c:pt>
                <c:pt idx="2224">
                  <c:v>6.5929447597103494E-2</c:v>
                </c:pt>
                <c:pt idx="2225">
                  <c:v>6.6046609310843996E-2</c:v>
                </c:pt>
                <c:pt idx="2226">
                  <c:v>6.6163913066041899E-2</c:v>
                </c:pt>
                <c:pt idx="2227">
                  <c:v>6.6281358880156696E-2</c:v>
                </c:pt>
                <c:pt idx="2228">
                  <c:v>6.6398946770253306E-2</c:v>
                </c:pt>
                <c:pt idx="2229">
                  <c:v>6.6516676753000603E-2</c:v>
                </c:pt>
                <c:pt idx="2230">
                  <c:v>6.66345488446701E-2</c:v>
                </c:pt>
                <c:pt idx="2231">
                  <c:v>6.6752563061135597E-2</c:v>
                </c:pt>
                <c:pt idx="2232">
                  <c:v>6.6870719417872301E-2</c:v>
                </c:pt>
                <c:pt idx="2233">
                  <c:v>6.6989017929955902E-2</c:v>
                </c:pt>
                <c:pt idx="2234">
                  <c:v>6.7107458612061896E-2</c:v>
                </c:pt>
                <c:pt idx="2235">
                  <c:v>6.7226041478465004E-2</c:v>
                </c:pt>
                <c:pt idx="2236">
                  <c:v>6.7344766543038198E-2</c:v>
                </c:pt>
                <c:pt idx="2237">
                  <c:v>6.7463633819251898E-2</c:v>
                </c:pt>
                <c:pt idx="2238">
                  <c:v>6.7582643320173399E-2</c:v>
                </c:pt>
                <c:pt idx="2239">
                  <c:v>6.7701795058465894E-2</c:v>
                </c:pt>
                <c:pt idx="2240">
                  <c:v>6.7821089046387895E-2</c:v>
                </c:pt>
                <c:pt idx="2241">
                  <c:v>6.7940525295792503E-2</c:v>
                </c:pt>
                <c:pt idx="2242">
                  <c:v>6.8060103818126397E-2</c:v>
                </c:pt>
                <c:pt idx="2243">
                  <c:v>6.8179824624429106E-2</c:v>
                </c:pt>
                <c:pt idx="2244">
                  <c:v>6.8299687725332597E-2</c:v>
                </c:pt>
                <c:pt idx="2245">
                  <c:v>6.8419693131060097E-2</c:v>
                </c:pt>
                <c:pt idx="2246">
                  <c:v>6.8539840851425601E-2</c:v>
                </c:pt>
                <c:pt idx="2247">
                  <c:v>6.8660130895833102E-2</c:v>
                </c:pt>
                <c:pt idx="2248">
                  <c:v>6.8780563273275599E-2</c:v>
                </c:pt>
                <c:pt idx="2249">
                  <c:v>6.8901137992334494E-2</c:v>
                </c:pt>
                <c:pt idx="2250">
                  <c:v>6.9021855061178999E-2</c:v>
                </c:pt>
                <c:pt idx="2251">
                  <c:v>6.9142714487565093E-2</c:v>
                </c:pt>
                <c:pt idx="2252">
                  <c:v>6.9263716278834903E-2</c:v>
                </c:pt>
                <c:pt idx="2253">
                  <c:v>6.9384860441915996E-2</c:v>
                </c:pt>
                <c:pt idx="2254">
                  <c:v>6.9506146983320402E-2</c:v>
                </c:pt>
                <c:pt idx="2255">
                  <c:v>6.9627575909144299E-2</c:v>
                </c:pt>
                <c:pt idx="2256">
                  <c:v>6.9749147225066893E-2</c:v>
                </c:pt>
                <c:pt idx="2257">
                  <c:v>6.9870860936349602E-2</c:v>
                </c:pt>
                <c:pt idx="2258">
                  <c:v>6.9992717047835606E-2</c:v>
                </c:pt>
                <c:pt idx="2259">
                  <c:v>7.0114715563949007E-2</c:v>
                </c:pt>
                <c:pt idx="2260">
                  <c:v>7.0236856488694002E-2</c:v>
                </c:pt>
                <c:pt idx="2261">
                  <c:v>7.0359139825654005E-2</c:v>
                </c:pt>
                <c:pt idx="2262">
                  <c:v>7.0481565577991401E-2</c:v>
                </c:pt>
                <c:pt idx="2263">
                  <c:v>7.0604133748446096E-2</c:v>
                </c:pt>
                <c:pt idx="2264">
                  <c:v>7.0726844339335404E-2</c:v>
                </c:pt>
                <c:pt idx="2265">
                  <c:v>7.0849697352552796E-2</c:v>
                </c:pt>
                <c:pt idx="2266">
                  <c:v>7.0972692789567707E-2</c:v>
                </c:pt>
                <c:pt idx="2267">
                  <c:v>7.1095830651424205E-2</c:v>
                </c:pt>
                <c:pt idx="2268">
                  <c:v>7.1219110938740601E-2</c:v>
                </c:pt>
                <c:pt idx="2269">
                  <c:v>7.1342533651708798E-2</c:v>
                </c:pt>
                <c:pt idx="2270">
                  <c:v>7.1466098790093094E-2</c:v>
                </c:pt>
                <c:pt idx="2271">
                  <c:v>7.1589806353229896E-2</c:v>
                </c:pt>
                <c:pt idx="2272">
                  <c:v>7.1713656340026993E-2</c:v>
                </c:pt>
                <c:pt idx="2273">
                  <c:v>7.1837648748962105E-2</c:v>
                </c:pt>
                <c:pt idx="2274">
                  <c:v>7.1961783578083402E-2</c:v>
                </c:pt>
                <c:pt idx="2275">
                  <c:v>7.2086060825007403E-2</c:v>
                </c:pt>
                <c:pt idx="2276">
                  <c:v>7.2210480486919304E-2</c:v>
                </c:pt>
                <c:pt idx="2277">
                  <c:v>7.2335042560571702E-2</c:v>
                </c:pt>
                <c:pt idx="2278">
                  <c:v>7.2459747042283904E-2</c:v>
                </c:pt>
                <c:pt idx="2279">
                  <c:v>7.2584593927941504E-2</c:v>
                </c:pt>
                <c:pt idx="2280">
                  <c:v>7.2709583212995005E-2</c:v>
                </c:pt>
                <c:pt idx="2281">
                  <c:v>7.2834714892460004E-2</c:v>
                </c:pt>
                <c:pt idx="2282">
                  <c:v>7.2959988960915698E-2</c:v>
                </c:pt>
                <c:pt idx="2283">
                  <c:v>7.3085405412504301E-2</c:v>
                </c:pt>
                <c:pt idx="2284">
                  <c:v>7.3210964240930806E-2</c:v>
                </c:pt>
                <c:pt idx="2285">
                  <c:v>7.3336665439461601E-2</c:v>
                </c:pt>
                <c:pt idx="2286">
                  <c:v>7.3462509000924103E-2</c:v>
                </c:pt>
                <c:pt idx="2287">
                  <c:v>7.3588494917705999E-2</c:v>
                </c:pt>
                <c:pt idx="2288">
                  <c:v>7.3714623181754493E-2</c:v>
                </c:pt>
                <c:pt idx="2289">
                  <c:v>7.3840893784575395E-2</c:v>
                </c:pt>
                <c:pt idx="2290">
                  <c:v>7.3967306717232895E-2</c:v>
                </c:pt>
                <c:pt idx="2291">
                  <c:v>7.4093861970348299E-2</c:v>
                </c:pt>
                <c:pt idx="2292">
                  <c:v>7.4220559534099603E-2</c:v>
                </c:pt>
                <c:pt idx="2293">
                  <c:v>7.4347399398220701E-2</c:v>
                </c:pt>
                <c:pt idx="2294">
                  <c:v>7.4474381552000701E-2</c:v>
                </c:pt>
                <c:pt idx="2295">
                  <c:v>7.4601505984283001E-2</c:v>
                </c:pt>
                <c:pt idx="2296">
                  <c:v>7.4728772683465103E-2</c:v>
                </c:pt>
                <c:pt idx="2297">
                  <c:v>7.4856181637497202E-2</c:v>
                </c:pt>
                <c:pt idx="2298">
                  <c:v>7.4983732833882002E-2</c:v>
                </c:pt>
                <c:pt idx="2299">
                  <c:v>7.5111426259673694E-2</c:v>
                </c:pt>
                <c:pt idx="2300">
                  <c:v>7.5239261901477603E-2</c:v>
                </c:pt>
                <c:pt idx="2301">
                  <c:v>7.53672397454489E-2</c:v>
                </c:pt>
                <c:pt idx="2302">
                  <c:v>7.5495359777292395E-2</c:v>
                </c:pt>
                <c:pt idx="2303">
                  <c:v>7.5623621982261802E-2</c:v>
                </c:pt>
                <c:pt idx="2304">
                  <c:v>7.5752026345158804E-2</c:v>
                </c:pt>
                <c:pt idx="2305">
                  <c:v>7.5880572850332104E-2</c:v>
                </c:pt>
                <c:pt idx="2306">
                  <c:v>7.6009261481677706E-2</c:v>
                </c:pt>
                <c:pt idx="2307">
                  <c:v>7.6138092222636899E-2</c:v>
                </c:pt>
                <c:pt idx="2308">
                  <c:v>7.6267065056196598E-2</c:v>
                </c:pt>
                <c:pt idx="2309">
                  <c:v>7.6396179964888206E-2</c:v>
                </c:pt>
                <c:pt idx="2310">
                  <c:v>7.6525436930786894E-2</c:v>
                </c:pt>
                <c:pt idx="2311">
                  <c:v>7.6654835935510895E-2</c:v>
                </c:pt>
                <c:pt idx="2312">
                  <c:v>7.6784376960221001E-2</c:v>
                </c:pt>
                <c:pt idx="2313">
                  <c:v>7.6914059985619704E-2</c:v>
                </c:pt>
                <c:pt idx="2314">
                  <c:v>7.7043884991950501E-2</c:v>
                </c:pt>
                <c:pt idx="2315">
                  <c:v>7.7173851958997203E-2</c:v>
                </c:pt>
                <c:pt idx="2316">
                  <c:v>7.7303960866082003E-2</c:v>
                </c:pt>
                <c:pt idx="2317">
                  <c:v>7.7434211692070098E-2</c:v>
                </c:pt>
                <c:pt idx="2318">
                  <c:v>7.7564604415360797E-2</c:v>
                </c:pt>
                <c:pt idx="2319">
                  <c:v>7.7695139013892398E-2</c:v>
                </c:pt>
                <c:pt idx="2320">
                  <c:v>7.7825815465140002E-2</c:v>
                </c:pt>
                <c:pt idx="2321">
                  <c:v>7.7956633746115001E-2</c:v>
                </c:pt>
                <c:pt idx="2322">
                  <c:v>7.8087593833364305E-2</c:v>
                </c:pt>
                <c:pt idx="2323">
                  <c:v>7.8218695702969507E-2</c:v>
                </c:pt>
                <c:pt idx="2324">
                  <c:v>7.8349939330546306E-2</c:v>
                </c:pt>
                <c:pt idx="2325">
                  <c:v>7.8481324691244095E-2</c:v>
                </c:pt>
                <c:pt idx="2326">
                  <c:v>7.8612851759744806E-2</c:v>
                </c:pt>
                <c:pt idx="2327">
                  <c:v>7.87445205102624E-2</c:v>
                </c:pt>
                <c:pt idx="2328">
                  <c:v>7.8876330916542503E-2</c:v>
                </c:pt>
                <c:pt idx="2329">
                  <c:v>7.9008282951861103E-2</c:v>
                </c:pt>
                <c:pt idx="2330">
                  <c:v>7.9140376589024605E-2</c:v>
                </c:pt>
                <c:pt idx="2331">
                  <c:v>7.92726118003685E-2</c:v>
                </c:pt>
                <c:pt idx="2332">
                  <c:v>7.94049885577571E-2</c:v>
                </c:pt>
                <c:pt idx="2333">
                  <c:v>7.9537506832582594E-2</c:v>
                </c:pt>
                <c:pt idx="2334">
                  <c:v>7.9670166595764605E-2</c:v>
                </c:pt>
                <c:pt idx="2335">
                  <c:v>7.9802967817749496E-2</c:v>
                </c:pt>
                <c:pt idx="2336">
                  <c:v>7.9935910468509494E-2</c:v>
                </c:pt>
                <c:pt idx="2337">
                  <c:v>8.0068994517542097E-2</c:v>
                </c:pt>
                <c:pt idx="2338">
                  <c:v>8.0202219933869695E-2</c:v>
                </c:pt>
                <c:pt idx="2339">
                  <c:v>8.0335586686038296E-2</c:v>
                </c:pt>
                <c:pt idx="2340">
                  <c:v>8.0469094742117706E-2</c:v>
                </c:pt>
                <c:pt idx="2341">
                  <c:v>8.06027440697E-2</c:v>
                </c:pt>
                <c:pt idx="2342">
                  <c:v>8.0736534635899401E-2</c:v>
                </c:pt>
                <c:pt idx="2343">
                  <c:v>8.0870466407351294E-2</c:v>
                </c:pt>
                <c:pt idx="2344">
                  <c:v>8.1004539350212207E-2</c:v>
                </c:pt>
                <c:pt idx="2345">
                  <c:v>8.1138753430158E-2</c:v>
                </c:pt>
                <c:pt idx="2346">
                  <c:v>8.1273108612384307E-2</c:v>
                </c:pt>
                <c:pt idx="2347">
                  <c:v>8.1407604861605504E-2</c:v>
                </c:pt>
                <c:pt idx="2348">
                  <c:v>8.1542242142053897E-2</c:v>
                </c:pt>
                <c:pt idx="2349">
                  <c:v>8.1677020417478999E-2</c:v>
                </c:pt>
                <c:pt idx="2350">
                  <c:v>8.1811939651147303E-2</c:v>
                </c:pt>
                <c:pt idx="2351">
                  <c:v>8.1946999805841303E-2</c:v>
                </c:pt>
                <c:pt idx="2352">
                  <c:v>8.2082200843858796E-2</c:v>
                </c:pt>
                <c:pt idx="2353">
                  <c:v>8.2217542727012594E-2</c:v>
                </c:pt>
                <c:pt idx="2354">
                  <c:v>8.2353025416629602E-2</c:v>
                </c:pt>
                <c:pt idx="2355">
                  <c:v>8.24886488735498E-2</c:v>
                </c:pt>
                <c:pt idx="2356">
                  <c:v>8.2624413058126706E-2</c:v>
                </c:pt>
                <c:pt idx="2357">
                  <c:v>8.2760317930225397E-2</c:v>
                </c:pt>
                <c:pt idx="2358">
                  <c:v>8.2896363449223007E-2</c:v>
                </c:pt>
                <c:pt idx="2359">
                  <c:v>8.3032549574007103E-2</c:v>
                </c:pt>
                <c:pt idx="2360">
                  <c:v>8.3168876262975894E-2</c:v>
                </c:pt>
                <c:pt idx="2361">
                  <c:v>8.3305343474037202E-2</c:v>
                </c:pt>
                <c:pt idx="2362">
                  <c:v>8.3441951164607495E-2</c:v>
                </c:pt>
                <c:pt idx="2363">
                  <c:v>8.3578699291612199E-2</c:v>
                </c:pt>
                <c:pt idx="2364">
                  <c:v>8.3715587811483805E-2</c:v>
                </c:pt>
                <c:pt idx="2365">
                  <c:v>8.3852616680162403E-2</c:v>
                </c:pt>
                <c:pt idx="2366">
                  <c:v>8.3989785853094495E-2</c:v>
                </c:pt>
                <c:pt idx="2367">
                  <c:v>8.4127095285232101E-2</c:v>
                </c:pt>
                <c:pt idx="2368">
                  <c:v>8.4264544931032706E-2</c:v>
                </c:pt>
                <c:pt idx="2369">
                  <c:v>8.4402134744458304E-2</c:v>
                </c:pt>
                <c:pt idx="2370">
                  <c:v>8.4539864678975105E-2</c:v>
                </c:pt>
                <c:pt idx="2371">
                  <c:v>8.4677734687552103E-2</c:v>
                </c:pt>
                <c:pt idx="2372">
                  <c:v>8.4815744722661596E-2</c:v>
                </c:pt>
                <c:pt idx="2373">
                  <c:v>8.4953894736277499E-2</c:v>
                </c:pt>
                <c:pt idx="2374">
                  <c:v>8.5092184679875504E-2</c:v>
                </c:pt>
                <c:pt idx="2375">
                  <c:v>8.5230614504432006E-2</c:v>
                </c:pt>
                <c:pt idx="2376">
                  <c:v>8.53691841604238E-2</c:v>
                </c:pt>
                <c:pt idx="2377">
                  <c:v>8.5507893597827206E-2</c:v>
                </c:pt>
                <c:pt idx="2378">
                  <c:v>8.5646742766117306E-2</c:v>
                </c:pt>
                <c:pt idx="2379">
                  <c:v>8.5785731614268002E-2</c:v>
                </c:pt>
                <c:pt idx="2380">
                  <c:v>8.5924860090750899E-2</c:v>
                </c:pt>
                <c:pt idx="2381">
                  <c:v>8.6064128143534493E-2</c:v>
                </c:pt>
                <c:pt idx="2382">
                  <c:v>8.6203535720084198E-2</c:v>
                </c:pt>
                <c:pt idx="2383">
                  <c:v>8.6343082767360996E-2</c:v>
                </c:pt>
                <c:pt idx="2384">
                  <c:v>8.6482769231821896E-2</c:v>
                </c:pt>
                <c:pt idx="2385">
                  <c:v>8.6622595059417898E-2</c:v>
                </c:pt>
                <c:pt idx="2386">
                  <c:v>8.6762560195594696E-2</c:v>
                </c:pt>
                <c:pt idx="2387">
                  <c:v>8.6902664585291195E-2</c:v>
                </c:pt>
                <c:pt idx="2388">
                  <c:v>8.7042908172939595E-2</c:v>
                </c:pt>
                <c:pt idx="2389">
                  <c:v>8.7183290902464197E-2</c:v>
                </c:pt>
                <c:pt idx="2390">
                  <c:v>8.7323812717281402E-2</c:v>
                </c:pt>
                <c:pt idx="2391">
                  <c:v>8.7464473560298198E-2</c:v>
                </c:pt>
                <c:pt idx="2392">
                  <c:v>8.7605273373912801E-2</c:v>
                </c:pt>
                <c:pt idx="2393">
                  <c:v>8.7746212100013002E-2</c:v>
                </c:pt>
                <c:pt idx="2394">
                  <c:v>8.7887289679976194E-2</c:v>
                </c:pt>
                <c:pt idx="2395">
                  <c:v>8.8028506054668595E-2</c:v>
                </c:pt>
                <c:pt idx="2396">
                  <c:v>8.8169861164444599E-2</c:v>
                </c:pt>
                <c:pt idx="2397">
                  <c:v>8.8311354949146104E-2</c:v>
                </c:pt>
                <c:pt idx="2398">
                  <c:v>8.8452987348102405E-2</c:v>
                </c:pt>
                <c:pt idx="2399">
                  <c:v>8.8594758300129001E-2</c:v>
                </c:pt>
                <c:pt idx="2400">
                  <c:v>8.8736667743527495E-2</c:v>
                </c:pt>
                <c:pt idx="2401">
                  <c:v>8.8878715616084805E-2</c:v>
                </c:pt>
                <c:pt idx="2402">
                  <c:v>8.9020901855072498E-2</c:v>
                </c:pt>
                <c:pt idx="2403">
                  <c:v>8.9163226397246206E-2</c:v>
                </c:pt>
                <c:pt idx="2404">
                  <c:v>8.9305689178845599E-2</c:v>
                </c:pt>
                <c:pt idx="2405">
                  <c:v>8.9448290135593106E-2</c:v>
                </c:pt>
                <c:pt idx="2406">
                  <c:v>8.9591029202693601E-2</c:v>
                </c:pt>
                <c:pt idx="2407">
                  <c:v>8.9733906314832496E-2</c:v>
                </c:pt>
                <c:pt idx="2408">
                  <c:v>8.9876921406180796E-2</c:v>
                </c:pt>
                <c:pt idx="2409">
                  <c:v>9.0020074410386203E-2</c:v>
                </c:pt>
                <c:pt idx="2410">
                  <c:v>9.0163365260577694E-2</c:v>
                </c:pt>
                <c:pt idx="2411">
                  <c:v>9.0306793889364301E-2</c:v>
                </c:pt>
                <c:pt idx="2412">
                  <c:v>9.0450360228833904E-2</c:v>
                </c:pt>
                <c:pt idx="2413">
                  <c:v>9.0594064210553105E-2</c:v>
                </c:pt>
                <c:pt idx="2414">
                  <c:v>9.0737905765566104E-2</c:v>
                </c:pt>
                <c:pt idx="2415">
                  <c:v>9.0881884824394896E-2</c:v>
                </c:pt>
                <c:pt idx="2416">
                  <c:v>9.1026001317038502E-2</c:v>
                </c:pt>
                <c:pt idx="2417">
                  <c:v>9.1170255172971795E-2</c:v>
                </c:pt>
                <c:pt idx="2418">
                  <c:v>9.1314646321145707E-2</c:v>
                </c:pt>
                <c:pt idx="2419">
                  <c:v>9.1459174689986503E-2</c:v>
                </c:pt>
                <c:pt idx="2420">
                  <c:v>9.1603840207394802E-2</c:v>
                </c:pt>
                <c:pt idx="2421">
                  <c:v>9.1748642800745794E-2</c:v>
                </c:pt>
                <c:pt idx="2422">
                  <c:v>9.1893582396888093E-2</c:v>
                </c:pt>
                <c:pt idx="2423">
                  <c:v>9.2038658922143204E-2</c:v>
                </c:pt>
                <c:pt idx="2424">
                  <c:v>9.2183872302305306E-2</c:v>
                </c:pt>
                <c:pt idx="2425">
                  <c:v>9.2329222462640706E-2</c:v>
                </c:pt>
                <c:pt idx="2426">
                  <c:v>9.2474709327886997E-2</c:v>
                </c:pt>
                <c:pt idx="2427">
                  <c:v>9.2620332822252904E-2</c:v>
                </c:pt>
                <c:pt idx="2428">
                  <c:v>9.2766092869417296E-2</c:v>
                </c:pt>
                <c:pt idx="2429">
                  <c:v>9.2911989392528996E-2</c:v>
                </c:pt>
                <c:pt idx="2430">
                  <c:v>9.3058022314206207E-2</c:v>
                </c:pt>
                <c:pt idx="2431">
                  <c:v>9.3204191556536101E-2</c:v>
                </c:pt>
                <c:pt idx="2432">
                  <c:v>9.3350497041073802E-2</c:v>
                </c:pt>
                <c:pt idx="2433">
                  <c:v>9.3496938688842499E-2</c:v>
                </c:pt>
                <c:pt idx="2434">
                  <c:v>9.3643516420332598E-2</c:v>
                </c:pt>
                <c:pt idx="2435">
                  <c:v>9.3790230155501197E-2</c:v>
                </c:pt>
                <c:pt idx="2436">
                  <c:v>9.3937079813771501E-2</c:v>
                </c:pt>
                <c:pt idx="2437">
                  <c:v>9.40840653140326E-2</c:v>
                </c:pt>
                <c:pt idx="2438">
                  <c:v>9.4231186574638706E-2</c:v>
                </c:pt>
                <c:pt idx="2439">
                  <c:v>9.4378443513408905E-2</c:v>
                </c:pt>
                <c:pt idx="2440">
                  <c:v>9.4525836047626002E-2</c:v>
                </c:pt>
                <c:pt idx="2441">
                  <c:v>9.4673364094036996E-2</c:v>
                </c:pt>
                <c:pt idx="2442">
                  <c:v>9.4821027568851704E-2</c:v>
                </c:pt>
                <c:pt idx="2443">
                  <c:v>9.49688263877429E-2</c:v>
                </c:pt>
                <c:pt idx="2444">
                  <c:v>9.5116760465845093E-2</c:v>
                </c:pt>
                <c:pt idx="2445">
                  <c:v>9.5264829717755004E-2</c:v>
                </c:pt>
                <c:pt idx="2446">
                  <c:v>9.5413034057530002E-2</c:v>
                </c:pt>
                <c:pt idx="2447">
                  <c:v>9.5561373398688698E-2</c:v>
                </c:pt>
                <c:pt idx="2448">
                  <c:v>9.5709847654209201E-2</c:v>
                </c:pt>
                <c:pt idx="2449">
                  <c:v>9.5858456736529998E-2</c:v>
                </c:pt>
                <c:pt idx="2450">
                  <c:v>9.60072005575483E-2</c:v>
                </c:pt>
                <c:pt idx="2451">
                  <c:v>9.6156079028620195E-2</c:v>
                </c:pt>
                <c:pt idx="2452">
                  <c:v>9.6305092060560094E-2</c:v>
                </c:pt>
                <c:pt idx="2453">
                  <c:v>9.6454239563640007E-2</c:v>
                </c:pt>
                <c:pt idx="2454">
                  <c:v>9.6603521447589297E-2</c:v>
                </c:pt>
                <c:pt idx="2455">
                  <c:v>9.6752937621594204E-2</c:v>
                </c:pt>
                <c:pt idx="2456">
                  <c:v>9.6902487994297001E-2</c:v>
                </c:pt>
                <c:pt idx="2457">
                  <c:v>9.7052172473795995E-2</c:v>
                </c:pt>
                <c:pt idx="2458">
                  <c:v>9.7201990967644897E-2</c:v>
                </c:pt>
                <c:pt idx="2459">
                  <c:v>9.7351943382852205E-2</c:v>
                </c:pt>
                <c:pt idx="2460">
                  <c:v>9.7502029625880907E-2</c:v>
                </c:pt>
                <c:pt idx="2461">
                  <c:v>9.76522496026479E-2</c:v>
                </c:pt>
                <c:pt idx="2462">
                  <c:v>9.7802603218523507E-2</c:v>
                </c:pt>
                <c:pt idx="2463">
                  <c:v>9.7953090378331401E-2</c:v>
                </c:pt>
                <c:pt idx="2464">
                  <c:v>9.8103710986347306E-2</c:v>
                </c:pt>
                <c:pt idx="2465">
                  <c:v>9.8254464946299594E-2</c:v>
                </c:pt>
                <c:pt idx="2466">
                  <c:v>9.8405352161367698E-2</c:v>
                </c:pt>
                <c:pt idx="2467">
                  <c:v>9.8556372534182798E-2</c:v>
                </c:pt>
                <c:pt idx="2468">
                  <c:v>9.8707525966826498E-2</c:v>
                </c:pt>
                <c:pt idx="2469">
                  <c:v>9.8858812360830897E-2</c:v>
                </c:pt>
                <c:pt idx="2470">
                  <c:v>9.9010231617177605E-2</c:v>
                </c:pt>
                <c:pt idx="2471">
                  <c:v>9.9161783636298004E-2</c:v>
                </c:pt>
                <c:pt idx="2472">
                  <c:v>9.9313468318072307E-2</c:v>
                </c:pt>
                <c:pt idx="2473">
                  <c:v>9.9465285561829098E-2</c:v>
                </c:pt>
                <c:pt idx="2474">
                  <c:v>9.9617235266345E-2</c:v>
                </c:pt>
                <c:pt idx="2475">
                  <c:v>9.9769317329844703E-2</c:v>
                </c:pt>
                <c:pt idx="2476">
                  <c:v>9.9921531649999507E-2</c:v>
                </c:pt>
                <c:pt idx="2477">
                  <c:v>0.100073878123928</c:v>
                </c:pt>
                <c:pt idx="2478">
                  <c:v>0.100226356648194</c:v>
                </c:pt>
                <c:pt idx="2479">
                  <c:v>0.100378967118809</c:v>
                </c:pt>
                <c:pt idx="2480">
                  <c:v>0.10053170943122899</c:v>
                </c:pt>
                <c:pt idx="2481">
                  <c:v>0.100684583480355</c:v>
                </c:pt>
                <c:pt idx="2482">
                  <c:v>0.100837589160532</c:v>
                </c:pt>
                <c:pt idx="2483">
                  <c:v>0.10099072636555</c:v>
                </c:pt>
                <c:pt idx="2484">
                  <c:v>0.101143994988644</c:v>
                </c:pt>
                <c:pt idx="2485">
                  <c:v>0.101297394922489</c:v>
                </c:pt>
                <c:pt idx="2486">
                  <c:v>0.101450926059206</c:v>
                </c:pt>
                <c:pt idx="2487">
                  <c:v>0.101604588290357</c:v>
                </c:pt>
                <c:pt idx="2488">
                  <c:v>0.10175838150694801</c:v>
                </c:pt>
                <c:pt idx="2489">
                  <c:v>0.10191230559942301</c:v>
                </c:pt>
                <c:pt idx="2490">
                  <c:v>0.10206636045767201</c:v>
                </c:pt>
                <c:pt idx="2491">
                  <c:v>0.10222054597102199</c:v>
                </c:pt>
                <c:pt idx="2492">
                  <c:v>0.102374862028242</c:v>
                </c:pt>
                <c:pt idx="2493">
                  <c:v>0.10252930851754199</c:v>
                </c:pt>
                <c:pt idx="2494">
                  <c:v>0.10268388532657</c:v>
                </c:pt>
                <c:pt idx="2495">
                  <c:v>0.10283859234241501</c:v>
                </c:pt>
                <c:pt idx="2496">
                  <c:v>0.102993429451603</c:v>
                </c:pt>
                <c:pt idx="2497">
                  <c:v>0.103148396540099</c:v>
                </c:pt>
                <c:pt idx="2498">
                  <c:v>0.103303493493309</c:v>
                </c:pt>
                <c:pt idx="2499">
                  <c:v>0.103458720196073</c:v>
                </c:pt>
                <c:pt idx="2500">
                  <c:v>0.10361407653267</c:v>
                </c:pt>
                <c:pt idx="2501">
                  <c:v>0.10376956238681601</c:v>
                </c:pt>
                <c:pt idx="2502">
                  <c:v>0.10392517764166199</c:v>
                </c:pt>
                <c:pt idx="2503">
                  <c:v>0.104080922179799</c:v>
                </c:pt>
                <c:pt idx="2504">
                  <c:v>0.10423679588324999</c:v>
                </c:pt>
                <c:pt idx="2505">
                  <c:v>0.104392798633474</c:v>
                </c:pt>
                <c:pt idx="2506">
                  <c:v>0.104548930311368</c:v>
                </c:pt>
                <c:pt idx="2507">
                  <c:v>0.10470519079726</c:v>
                </c:pt>
                <c:pt idx="2508">
                  <c:v>0.104861579970916</c:v>
                </c:pt>
                <c:pt idx="2509">
                  <c:v>0.105018097711532</c:v>
                </c:pt>
                <c:pt idx="2510">
                  <c:v>0.10517474389774099</c:v>
                </c:pt>
                <c:pt idx="2511">
                  <c:v>0.105331518407608</c:v>
                </c:pt>
                <c:pt idx="2512">
                  <c:v>0.10548842111862999</c:v>
                </c:pt>
                <c:pt idx="2513">
                  <c:v>0.105645451907739</c:v>
                </c:pt>
                <c:pt idx="2514">
                  <c:v>0.10580261065129699</c:v>
                </c:pt>
                <c:pt idx="2515">
                  <c:v>0.10595989722509799</c:v>
                </c:pt>
                <c:pt idx="2516">
                  <c:v>0.106117311504369</c:v>
                </c:pt>
                <c:pt idx="2517">
                  <c:v>0.106274853363768</c:v>
                </c:pt>
                <c:pt idx="2518">
                  <c:v>0.106432522677381</c:v>
                </c:pt>
                <c:pt idx="2519">
                  <c:v>0.10659031931872801</c:v>
                </c:pt>
                <c:pt idx="2520">
                  <c:v>0.106748243160758</c:v>
                </c:pt>
                <c:pt idx="2521">
                  <c:v>0.10690629407584799</c:v>
                </c:pt>
                <c:pt idx="2522">
                  <c:v>0.10706447193580799</c:v>
                </c:pt>
                <c:pt idx="2523">
                  <c:v>0.107222776611875</c:v>
                </c:pt>
                <c:pt idx="2524">
                  <c:v>0.107381207974713</c:v>
                </c:pt>
                <c:pt idx="2525">
                  <c:v>0.10753976589441901</c:v>
                </c:pt>
                <c:pt idx="2526">
                  <c:v>0.107698450240514</c:v>
                </c:pt>
                <c:pt idx="2527">
                  <c:v>0.107857260881949</c:v>
                </c:pt>
                <c:pt idx="2528">
                  <c:v>0.10801619768710299</c:v>
                </c:pt>
                <c:pt idx="2529">
                  <c:v>0.10817526052378</c:v>
                </c:pt>
                <c:pt idx="2530">
                  <c:v>0.108334449259212</c:v>
                </c:pt>
                <c:pt idx="2531">
                  <c:v>0.10849376376005899</c:v>
                </c:pt>
                <c:pt idx="2532">
                  <c:v>0.108653203892406</c:v>
                </c:pt>
                <c:pt idx="2533">
                  <c:v>0.108812769521762</c:v>
                </c:pt>
                <c:pt idx="2534">
                  <c:v>0.108972460513066</c:v>
                </c:pt>
                <c:pt idx="2535">
                  <c:v>0.109132276730678</c:v>
                </c:pt>
                <c:pt idx="2536">
                  <c:v>0.109292218038386</c:v>
                </c:pt>
                <c:pt idx="2537">
                  <c:v>0.109452284299402</c:v>
                </c:pt>
                <c:pt idx="2538">
                  <c:v>0.109612475376363</c:v>
                </c:pt>
                <c:pt idx="2539">
                  <c:v>0.109772791131327</c:v>
                </c:pt>
                <c:pt idx="2540">
                  <c:v>0.109933231425781</c:v>
                </c:pt>
                <c:pt idx="2541">
                  <c:v>0.11009379612063</c:v>
                </c:pt>
                <c:pt idx="2542">
                  <c:v>0.110254485076208</c:v>
                </c:pt>
                <c:pt idx="2543">
                  <c:v>0.110415298152268</c:v>
                </c:pt>
                <c:pt idx="2544">
                  <c:v>0.110576235207987</c:v>
                </c:pt>
                <c:pt idx="2545">
                  <c:v>0.11073729610196401</c:v>
                </c:pt>
                <c:pt idx="2546">
                  <c:v>0.110898480692221</c:v>
                </c:pt>
                <c:pt idx="2547">
                  <c:v>0.111059788836202</c:v>
                </c:pt>
                <c:pt idx="2548">
                  <c:v>0.11122122039077099</c:v>
                </c:pt>
                <c:pt idx="2549">
                  <c:v>0.111382775212216</c:v>
                </c:pt>
                <c:pt idx="2550">
                  <c:v>0.11154445315624301</c:v>
                </c:pt>
                <c:pt idx="2551">
                  <c:v>0.111706254077982</c:v>
                </c:pt>
                <c:pt idx="2552">
                  <c:v>0.111868177831981</c:v>
                </c:pt>
                <c:pt idx="2553">
                  <c:v>0.11203022427221</c:v>
                </c:pt>
                <c:pt idx="2554">
                  <c:v>0.112192393252058</c:v>
                </c:pt>
                <c:pt idx="2555">
                  <c:v>0.112354684624334</c:v>
                </c:pt>
                <c:pt idx="2556">
                  <c:v>0.112517098241268</c:v>
                </c:pt>
                <c:pt idx="2557">
                  <c:v>0.112679633954508</c:v>
                </c:pt>
                <c:pt idx="2558">
                  <c:v>0.11284229161511999</c:v>
                </c:pt>
                <c:pt idx="2559">
                  <c:v>0.11300507107359101</c:v>
                </c:pt>
                <c:pt idx="2560">
                  <c:v>0.11316797217982499</c:v>
                </c:pt>
                <c:pt idx="2561">
                  <c:v>0.113330994783146</c:v>
                </c:pt>
                <c:pt idx="2562">
                  <c:v>0.113494138732295</c:v>
                </c:pt>
                <c:pt idx="2563">
                  <c:v>0.11365740387543</c:v>
                </c:pt>
                <c:pt idx="2564">
                  <c:v>0.113820790060128</c:v>
                </c:pt>
                <c:pt idx="2565">
                  <c:v>0.113984297133383</c:v>
                </c:pt>
                <c:pt idx="2566">
                  <c:v>0.114147924941607</c:v>
                </c:pt>
                <c:pt idx="2567">
                  <c:v>0.114311673330628</c:v>
                </c:pt>
                <c:pt idx="2568">
                  <c:v>0.114475542145691</c:v>
                </c:pt>
                <c:pt idx="2569">
                  <c:v>0.114639531231457</c:v>
                </c:pt>
                <c:pt idx="2570">
                  <c:v>0.114803640432004</c:v>
                </c:pt>
                <c:pt idx="2571">
                  <c:v>0.114967869590826</c:v>
                </c:pt>
                <c:pt idx="2572">
                  <c:v>0.115132218550834</c:v>
                </c:pt>
                <c:pt idx="2573">
                  <c:v>0.115296687154352</c:v>
                </c:pt>
                <c:pt idx="2574">
                  <c:v>0.115461275243122</c:v>
                </c:pt>
                <c:pt idx="2575">
                  <c:v>0.1156259826583</c:v>
                </c:pt>
                <c:pt idx="2576">
                  <c:v>0.115790809240458</c:v>
                </c:pt>
                <c:pt idx="2577">
                  <c:v>0.11595575482958199</c:v>
                </c:pt>
                <c:pt idx="2578">
                  <c:v>0.11612081926507201</c:v>
                </c:pt>
                <c:pt idx="2579">
                  <c:v>0.116286002385746</c:v>
                </c:pt>
                <c:pt idx="2580">
                  <c:v>0.116451304029832</c:v>
                </c:pt>
                <c:pt idx="2581">
                  <c:v>0.116616724034974</c:v>
                </c:pt>
                <c:pt idx="2582">
                  <c:v>0.116782262238231</c:v>
                </c:pt>
                <c:pt idx="2583">
                  <c:v>0.116947918476075</c:v>
                </c:pt>
                <c:pt idx="2584">
                  <c:v>0.11711369258439</c:v>
                </c:pt>
                <c:pt idx="2585">
                  <c:v>0.11727958439847599</c:v>
                </c:pt>
                <c:pt idx="2586">
                  <c:v>0.117445593753044</c:v>
                </c:pt>
                <c:pt idx="2587">
                  <c:v>0.11761172048222</c:v>
                </c:pt>
                <c:pt idx="2588">
                  <c:v>0.11777796441954</c:v>
                </c:pt>
                <c:pt idx="2589">
                  <c:v>0.117944325397958</c:v>
                </c:pt>
                <c:pt idx="2590">
                  <c:v>0.118110803249836</c:v>
                </c:pt>
                <c:pt idx="2591">
                  <c:v>0.11827739780695</c:v>
                </c:pt>
                <c:pt idx="2592">
                  <c:v>0.118444108900488</c:v>
                </c:pt>
                <c:pt idx="2593">
                  <c:v>0.118610936361049</c:v>
                </c:pt>
                <c:pt idx="2594">
                  <c:v>0.118777880018647</c:v>
                </c:pt>
                <c:pt idx="2595">
                  <c:v>0.118944939702705</c:v>
                </c:pt>
                <c:pt idx="2596">
                  <c:v>0.119112115242059</c:v>
                </c:pt>
                <c:pt idx="2597">
                  <c:v>0.11927940646495599</c:v>
                </c:pt>
                <c:pt idx="2598">
                  <c:v>0.11944681319905399</c:v>
                </c:pt>
                <c:pt idx="2599">
                  <c:v>0.119614335271425</c:v>
                </c:pt>
                <c:pt idx="2600">
                  <c:v>0.119781972508547</c:v>
                </c:pt>
                <c:pt idx="2601">
                  <c:v>0.119949724736314</c:v>
                </c:pt>
                <c:pt idx="2602">
                  <c:v>0.120117591780029</c:v>
                </c:pt>
                <c:pt idx="2603">
                  <c:v>0.12028557346440399</c:v>
                </c:pt>
                <c:pt idx="2604">
                  <c:v>0.120453669613565</c:v>
                </c:pt>
                <c:pt idx="2605">
                  <c:v>0.120621880051046</c:v>
                </c:pt>
                <c:pt idx="2606">
                  <c:v>0.12079020459979101</c:v>
                </c:pt>
                <c:pt idx="2607">
                  <c:v>0.12095864308215699</c:v>
                </c:pt>
                <c:pt idx="2608">
                  <c:v>0.121127195319908</c:v>
                </c:pt>
                <c:pt idx="2609">
                  <c:v>0.121295861134221</c:v>
                </c:pt>
                <c:pt idx="2610">
                  <c:v>0.12146464034568</c:v>
                </c:pt>
                <c:pt idx="2611">
                  <c:v>0.121633532774282</c:v>
                </c:pt>
                <c:pt idx="2612">
                  <c:v>0.121802538239431</c:v>
                </c:pt>
                <c:pt idx="2613">
                  <c:v>0.12197165655994099</c:v>
                </c:pt>
                <c:pt idx="2614">
                  <c:v>0.122140887554038</c:v>
                </c:pt>
                <c:pt idx="2615">
                  <c:v>0.122310231039354</c:v>
                </c:pt>
                <c:pt idx="2616">
                  <c:v>0.122479686832933</c:v>
                </c:pt>
                <c:pt idx="2617">
                  <c:v>0.122649254751226</c:v>
                </c:pt>
                <c:pt idx="2618">
                  <c:v>0.12281893461009701</c:v>
                </c:pt>
                <c:pt idx="2619">
                  <c:v>0.12298872622481399</c:v>
                </c:pt>
                <c:pt idx="2620">
                  <c:v>0.12315862941005799</c:v>
                </c:pt>
                <c:pt idx="2621">
                  <c:v>0.123328643979917</c:v>
                </c:pt>
                <c:pt idx="2622">
                  <c:v>0.123498769747888</c:v>
                </c:pt>
                <c:pt idx="2623">
                  <c:v>0.123669006526879</c:v>
                </c:pt>
                <c:pt idx="2624">
                  <c:v>0.12383935412920299</c:v>
                </c:pt>
                <c:pt idx="2625">
                  <c:v>0.124009812366585</c:v>
                </c:pt>
                <c:pt idx="2626">
                  <c:v>0.124180381050157</c:v>
                </c:pt>
                <c:pt idx="2627">
                  <c:v>0.12435105999045901</c:v>
                </c:pt>
                <c:pt idx="2628">
                  <c:v>0.12452184899744199</c:v>
                </c:pt>
                <c:pt idx="2629">
                  <c:v>0.124692747880462</c:v>
                </c:pt>
                <c:pt idx="2630">
                  <c:v>0.124863756448287</c:v>
                </c:pt>
                <c:pt idx="2631">
                  <c:v>0.12503487450909001</c:v>
                </c:pt>
                <c:pt idx="2632">
                  <c:v>0.125206101870455</c:v>
                </c:pt>
                <c:pt idx="2633">
                  <c:v>0.12537743833937301</c:v>
                </c:pt>
                <c:pt idx="2634">
                  <c:v>0.12554888372224299</c:v>
                </c:pt>
                <c:pt idx="2635">
                  <c:v>0.12572043782487299</c:v>
                </c:pt>
                <c:pt idx="2636">
                  <c:v>0.12589210045247801</c:v>
                </c:pt>
                <c:pt idx="2637">
                  <c:v>0.126063871409683</c:v>
                </c:pt>
                <c:pt idx="2638">
                  <c:v>0.12623575050051999</c:v>
                </c:pt>
                <c:pt idx="2639">
                  <c:v>0.12640773752842799</c:v>
                </c:pt>
                <c:pt idx="2640">
                  <c:v>0.126579832296256</c:v>
                </c:pt>
                <c:pt idx="2641">
                  <c:v>0.126752034606261</c:v>
                </c:pt>
                <c:pt idx="2642">
                  <c:v>0.12692434426010599</c:v>
                </c:pt>
                <c:pt idx="2643">
                  <c:v>0.127096761058864</c:v>
                </c:pt>
                <c:pt idx="2644">
                  <c:v>0.127269284803014</c:v>
                </c:pt>
                <c:pt idx="2645">
                  <c:v>0.127441915292447</c:v>
                </c:pt>
                <c:pt idx="2646">
                  <c:v>0.127614652326457</c:v>
                </c:pt>
                <c:pt idx="2647">
                  <c:v>0.12778749570375</c:v>
                </c:pt>
                <c:pt idx="2648">
                  <c:v>0.12796044522243699</c:v>
                </c:pt>
                <c:pt idx="2649">
                  <c:v>0.12813350068003901</c:v>
                </c:pt>
                <c:pt idx="2650">
                  <c:v>0.128306661873485</c:v>
                </c:pt>
                <c:pt idx="2651">
                  <c:v>0.128479928599111</c:v>
                </c:pt>
                <c:pt idx="2652">
                  <c:v>0.12865330065266201</c:v>
                </c:pt>
                <c:pt idx="2653">
                  <c:v>0.12882677782929</c:v>
                </c:pt>
                <c:pt idx="2654">
                  <c:v>0.12900035992355599</c:v>
                </c:pt>
                <c:pt idx="2655">
                  <c:v>0.129174046729429</c:v>
                </c:pt>
                <c:pt idx="2656">
                  <c:v>0.12934783804028499</c:v>
                </c:pt>
                <c:pt idx="2657">
                  <c:v>0.12952173364891101</c:v>
                </c:pt>
                <c:pt idx="2658">
                  <c:v>0.12969573334749901</c:v>
                </c:pt>
                <c:pt idx="2659">
                  <c:v>0.129869836927651</c:v>
                </c:pt>
                <c:pt idx="2660">
                  <c:v>0.13004404418037699</c:v>
                </c:pt>
                <c:pt idx="2661">
                  <c:v>0.13021835489609501</c:v>
                </c:pt>
                <c:pt idx="2662">
                  <c:v>0.130392768864632</c:v>
                </c:pt>
                <c:pt idx="2663">
                  <c:v>0.13056728587522301</c:v>
                </c:pt>
                <c:pt idx="2664">
                  <c:v>0.13074190571651201</c:v>
                </c:pt>
                <c:pt idx="2665">
                  <c:v>0.13091662817655</c:v>
                </c:pt>
                <c:pt idx="2666">
                  <c:v>0.13109145304279801</c:v>
                </c:pt>
                <c:pt idx="2667">
                  <c:v>0.13126638010212599</c:v>
                </c:pt>
                <c:pt idx="2668">
                  <c:v>0.13144140914081101</c:v>
                </c:pt>
                <c:pt idx="2669">
                  <c:v>0.13161653994454101</c:v>
                </c:pt>
                <c:pt idx="2670">
                  <c:v>0.13179177229841099</c:v>
                </c:pt>
                <c:pt idx="2671">
                  <c:v>0.13196710598692499</c:v>
                </c:pt>
                <c:pt idx="2672">
                  <c:v>0.13214254079399701</c:v>
                </c:pt>
                <c:pt idx="2673">
                  <c:v>0.13231807650294899</c:v>
                </c:pt>
                <c:pt idx="2674">
                  <c:v>0.13249371289651399</c:v>
                </c:pt>
                <c:pt idx="2675">
                  <c:v>0.13266944975683301</c:v>
                </c:pt>
                <c:pt idx="2676">
                  <c:v>0.13284528686545499</c:v>
                </c:pt>
                <c:pt idx="2677">
                  <c:v>0.13302122400334099</c:v>
                </c:pt>
                <c:pt idx="2678">
                  <c:v>0.13319726095085899</c:v>
                </c:pt>
                <c:pt idx="2679">
                  <c:v>0.13337339748778801</c:v>
                </c:pt>
                <c:pt idx="2680">
                  <c:v>0.13354963339331799</c:v>
                </c:pt>
                <c:pt idx="2681">
                  <c:v>0.13372596844604701</c:v>
                </c:pt>
                <c:pt idx="2682">
                  <c:v>0.13390240242398299</c:v>
                </c:pt>
                <c:pt idx="2683">
                  <c:v>0.13407893510454499</c:v>
                </c:pt>
                <c:pt idx="2684">
                  <c:v>0.13425556626456001</c:v>
                </c:pt>
                <c:pt idx="2685">
                  <c:v>0.13443229568026799</c:v>
                </c:pt>
                <c:pt idx="2686">
                  <c:v>0.13460912312731699</c:v>
                </c:pt>
                <c:pt idx="2687">
                  <c:v>0.13478604838076799</c:v>
                </c:pt>
                <c:pt idx="2688">
                  <c:v>0.13496307121508999</c:v>
                </c:pt>
                <c:pt idx="2689">
                  <c:v>0.135140191404165</c:v>
                </c:pt>
                <c:pt idx="2690">
                  <c:v>0.135317408721285</c:v>
                </c:pt>
                <c:pt idx="2691">
                  <c:v>0.13549472293915099</c:v>
                </c:pt>
                <c:pt idx="2692">
                  <c:v>0.135672133829879</c:v>
                </c:pt>
                <c:pt idx="2693">
                  <c:v>0.13584964116499401</c:v>
                </c:pt>
                <c:pt idx="2694">
                  <c:v>0.13602724471543201</c:v>
                </c:pt>
                <c:pt idx="2695">
                  <c:v>0.136204944251542</c:v>
                </c:pt>
                <c:pt idx="2696">
                  <c:v>0.136382739543084</c:v>
                </c:pt>
                <c:pt idx="2697">
                  <c:v>0.13656063035923</c:v>
                </c:pt>
                <c:pt idx="2698">
                  <c:v>0.136738616468564</c:v>
                </c:pt>
                <c:pt idx="2699">
                  <c:v>0.13691669763908201</c:v>
                </c:pt>
                <c:pt idx="2700">
                  <c:v>0.13709487363819201</c:v>
                </c:pt>
                <c:pt idx="2701">
                  <c:v>0.137273144232717</c:v>
                </c:pt>
                <c:pt idx="2702">
                  <c:v>0.13745150918888899</c:v>
                </c:pt>
                <c:pt idx="2703">
                  <c:v>0.13762996827235599</c:v>
                </c:pt>
                <c:pt idx="2704">
                  <c:v>0.137808521248176</c:v>
                </c:pt>
                <c:pt idx="2705">
                  <c:v>0.13798716788082399</c:v>
                </c:pt>
                <c:pt idx="2706">
                  <c:v>0.13816590793418601</c:v>
                </c:pt>
                <c:pt idx="2707">
                  <c:v>0.13834474117156001</c:v>
                </c:pt>
                <c:pt idx="2708">
                  <c:v>0.13852366735566199</c:v>
                </c:pt>
                <c:pt idx="2709">
                  <c:v>0.13870268624861901</c:v>
                </c:pt>
                <c:pt idx="2710">
                  <c:v>0.138881797611973</c:v>
                </c:pt>
                <c:pt idx="2711">
                  <c:v>0.139061001206679</c:v>
                </c:pt>
                <c:pt idx="2712">
                  <c:v>0.13924029679311001</c:v>
                </c:pt>
                <c:pt idx="2713">
                  <c:v>0.13941968413104899</c:v>
                </c:pt>
                <c:pt idx="2714">
                  <c:v>0.13959916297969899</c:v>
                </c:pt>
                <c:pt idx="2715">
                  <c:v>0.139778733097674</c:v>
                </c:pt>
                <c:pt idx="2716">
                  <c:v>0.13995839424300599</c:v>
                </c:pt>
                <c:pt idx="2717">
                  <c:v>0.14013814617314199</c:v>
                </c:pt>
                <c:pt idx="2718">
                  <c:v>0.14031798864494399</c:v>
                </c:pt>
                <c:pt idx="2719">
                  <c:v>0.14049792141469</c:v>
                </c:pt>
                <c:pt idx="2720">
                  <c:v>0.140677944238076</c:v>
                </c:pt>
                <c:pt idx="2721">
                  <c:v>0.14085805687021299</c:v>
                </c:pt>
                <c:pt idx="2722">
                  <c:v>0.141038259065629</c:v>
                </c:pt>
                <c:pt idx="2723">
                  <c:v>0.14121855057826899</c:v>
                </c:pt>
                <c:pt idx="2724">
                  <c:v>0.14139893116149599</c:v>
                </c:pt>
                <c:pt idx="2725">
                  <c:v>0.14157940056809001</c:v>
                </c:pt>
                <c:pt idx="2726">
                  <c:v>0.14175995855024701</c:v>
                </c:pt>
                <c:pt idx="2727">
                  <c:v>0.14194060485958401</c:v>
                </c:pt>
                <c:pt idx="2728">
                  <c:v>0.14212133924713399</c:v>
                </c:pt>
                <c:pt idx="2729">
                  <c:v>0.14230216146334901</c:v>
                </c:pt>
                <c:pt idx="2730">
                  <c:v>0.142483071258101</c:v>
                </c:pt>
                <c:pt idx="2731">
                  <c:v>0.14266406838067799</c:v>
                </c:pt>
                <c:pt idx="2732">
                  <c:v>0.14284515257979</c:v>
                </c:pt>
                <c:pt idx="2733">
                  <c:v>0.14302632360356601</c:v>
                </c:pt>
                <c:pt idx="2734">
                  <c:v>0.14320758119955501</c:v>
                </c:pt>
                <c:pt idx="2735">
                  <c:v>0.14338892511472301</c:v>
                </c:pt>
                <c:pt idx="2736">
                  <c:v>0.14357035509546101</c:v>
                </c:pt>
                <c:pt idx="2737">
                  <c:v>0.14375187088757799</c:v>
                </c:pt>
                <c:pt idx="2738">
                  <c:v>0.14393347223630401</c:v>
                </c:pt>
                <c:pt idx="2739">
                  <c:v>0.14411515888629001</c:v>
                </c:pt>
                <c:pt idx="2740">
                  <c:v>0.14429693058161</c:v>
                </c:pt>
                <c:pt idx="2741">
                  <c:v>0.14447878706575801</c:v>
                </c:pt>
                <c:pt idx="2742">
                  <c:v>0.14466072808165101</c:v>
                </c:pt>
                <c:pt idx="2743">
                  <c:v>0.144842753371628</c:v>
                </c:pt>
                <c:pt idx="2744">
                  <c:v>0.14502486267745099</c:v>
                </c:pt>
                <c:pt idx="2745">
                  <c:v>0.14520705574030601</c:v>
                </c:pt>
                <c:pt idx="2746">
                  <c:v>0.14538933230080001</c:v>
                </c:pt>
                <c:pt idx="2747">
                  <c:v>0.14557169209896401</c:v>
                </c:pt>
                <c:pt idx="2748">
                  <c:v>0.14575413487425601</c:v>
                </c:pt>
                <c:pt idx="2749">
                  <c:v>0.145936660365554</c:v>
                </c:pt>
                <c:pt idx="2750">
                  <c:v>0.14611926831116301</c:v>
                </c:pt>
                <c:pt idx="2751">
                  <c:v>0.146301958448812</c:v>
                </c:pt>
                <c:pt idx="2752">
                  <c:v>0.146484730515657</c:v>
                </c:pt>
                <c:pt idx="2753">
                  <c:v>0.146667584248277</c:v>
                </c:pt>
                <c:pt idx="2754">
                  <c:v>0.14685051938267901</c:v>
                </c:pt>
                <c:pt idx="2755">
                  <c:v>0.147033535654294</c:v>
                </c:pt>
                <c:pt idx="2756">
                  <c:v>0.147216632797982</c:v>
                </c:pt>
                <c:pt idx="2757">
                  <c:v>0.147399810548029</c:v>
                </c:pt>
                <c:pt idx="2758">
                  <c:v>0.14758306863814699</c:v>
                </c:pt>
                <c:pt idx="2759">
                  <c:v>0.14776640680147801</c:v>
                </c:pt>
                <c:pt idx="2760">
                  <c:v>0.14794982477058899</c:v>
                </c:pt>
                <c:pt idx="2761">
                  <c:v>0.148133322277479</c:v>
                </c:pt>
                <c:pt idx="2762">
                  <c:v>0.14831689905357301</c:v>
                </c:pt>
                <c:pt idx="2763">
                  <c:v>0.14850055482972599</c:v>
                </c:pt>
                <c:pt idx="2764">
                  <c:v>0.14868428933622199</c:v>
                </c:pt>
                <c:pt idx="2765">
                  <c:v>0.148868102302775</c:v>
                </c:pt>
                <c:pt idx="2766">
                  <c:v>0.14905199345852899</c:v>
                </c:pt>
                <c:pt idx="2767">
                  <c:v>0.14923596253206001</c:v>
                </c:pt>
                <c:pt idx="2768">
                  <c:v>0.149420009251374</c:v>
                </c:pt>
                <c:pt idx="2769">
                  <c:v>0.14960413334390699</c:v>
                </c:pt>
                <c:pt idx="2770">
                  <c:v>0.14978833453652701</c:v>
                </c:pt>
                <c:pt idx="2771">
                  <c:v>0.14997261255553701</c:v>
                </c:pt>
                <c:pt idx="2772">
                  <c:v>0.15015696712667101</c:v>
                </c:pt>
                <c:pt idx="2773">
                  <c:v>0.15034139797509499</c:v>
                </c:pt>
                <c:pt idx="2774">
                  <c:v>0.15052590482540801</c:v>
                </c:pt>
                <c:pt idx="2775">
                  <c:v>0.150710487401644</c:v>
                </c:pt>
                <c:pt idx="2776">
                  <c:v>0.15089514542727001</c:v>
                </c:pt>
                <c:pt idx="2777">
                  <c:v>0.15107987862519001</c:v>
                </c:pt>
                <c:pt idx="2778">
                  <c:v>0.15126468671773899</c:v>
                </c:pt>
                <c:pt idx="2779">
                  <c:v>0.15144956942669199</c:v>
                </c:pt>
                <c:pt idx="2780">
                  <c:v>0.15163452647325501</c:v>
                </c:pt>
                <c:pt idx="2781">
                  <c:v>0.151819557578074</c:v>
                </c:pt>
                <c:pt idx="2782">
                  <c:v>0.15200466246123001</c:v>
                </c:pt>
                <c:pt idx="2783">
                  <c:v>0.15218984084224199</c:v>
                </c:pt>
                <c:pt idx="2784">
                  <c:v>0.152375092440065</c:v>
                </c:pt>
                <c:pt idx="2785">
                  <c:v>0.152560416973094</c:v>
                </c:pt>
                <c:pt idx="2786">
                  <c:v>0.152745814159161</c:v>
                </c:pt>
                <c:pt idx="2787">
                  <c:v>0.15293128371553599</c:v>
                </c:pt>
                <c:pt idx="2788">
                  <c:v>0.15311682535893101</c:v>
                </c:pt>
                <c:pt idx="2789">
                  <c:v>0.15330243880549599</c:v>
                </c:pt>
                <c:pt idx="2790">
                  <c:v>0.15348812377082199</c:v>
                </c:pt>
                <c:pt idx="2791">
                  <c:v>0.153673879969939</c:v>
                </c:pt>
                <c:pt idx="2792">
                  <c:v>0.15385970711732</c:v>
                </c:pt>
                <c:pt idx="2793">
                  <c:v>0.15404560492687999</c:v>
                </c:pt>
                <c:pt idx="2794">
                  <c:v>0.154231573111973</c:v>
                </c:pt>
                <c:pt idx="2795">
                  <c:v>0.154417611385399</c:v>
                </c:pt>
                <c:pt idx="2796">
                  <c:v>0.15460371945939999</c:v>
                </c:pt>
                <c:pt idx="2797">
                  <c:v>0.15478989704566001</c:v>
                </c:pt>
                <c:pt idx="2798">
                  <c:v>0.154976143855309</c:v>
                </c:pt>
                <c:pt idx="2799">
                  <c:v>0.15516245959892</c:v>
                </c:pt>
                <c:pt idx="2800">
                  <c:v>0.155348843986513</c:v>
                </c:pt>
                <c:pt idx="2801">
                  <c:v>0.15553529672755001</c:v>
                </c:pt>
                <c:pt idx="2802">
                  <c:v>0.155721817530943</c:v>
                </c:pt>
                <c:pt idx="2803">
                  <c:v>0.155908406105048</c:v>
                </c:pt>
                <c:pt idx="2804">
                  <c:v>0.156095062157668</c:v>
                </c:pt>
                <c:pt idx="2805">
                  <c:v>0.156281785396054</c:v>
                </c:pt>
                <c:pt idx="2806">
                  <c:v>0.15646857552690499</c:v>
                </c:pt>
                <c:pt idx="2807">
                  <c:v>0.15665543225636999</c:v>
                </c:pt>
                <c:pt idx="2808">
                  <c:v>0.15684235529004301</c:v>
                </c:pt>
                <c:pt idx="2809">
                  <c:v>0.157029344332971</c:v>
                </c:pt>
                <c:pt idx="2810">
                  <c:v>0.15721639908965099</c:v>
                </c:pt>
                <c:pt idx="2811">
                  <c:v>0.15740351926402901</c:v>
                </c:pt>
                <c:pt idx="2812">
                  <c:v>0.157590704559502</c:v>
                </c:pt>
                <c:pt idx="2813">
                  <c:v>0.157777954678921</c:v>
                </c:pt>
                <c:pt idx="2814">
                  <c:v>0.15796526932458599</c:v>
                </c:pt>
                <c:pt idx="2815">
                  <c:v>0.158152648198253</c:v>
                </c:pt>
                <c:pt idx="2816">
                  <c:v>0.158340091001128</c:v>
                </c:pt>
                <c:pt idx="2817">
                  <c:v>0.15852759743387301</c:v>
                </c:pt>
                <c:pt idx="2818">
                  <c:v>0.158715167196604</c:v>
                </c:pt>
                <c:pt idx="2819">
                  <c:v>0.15890279998889201</c:v>
                </c:pt>
                <c:pt idx="2820">
                  <c:v>0.15909049550976301</c:v>
                </c:pt>
                <c:pt idx="2821">
                  <c:v>0.159278253457698</c:v>
                </c:pt>
                <c:pt idx="2822">
                  <c:v>0.15946607353063799</c:v>
                </c:pt>
                <c:pt idx="2823">
                  <c:v>0.15965395542597799</c:v>
                </c:pt>
                <c:pt idx="2824">
                  <c:v>0.15984189884057201</c:v>
                </c:pt>
                <c:pt idx="2825">
                  <c:v>0.16002990347073201</c:v>
                </c:pt>
                <c:pt idx="2826">
                  <c:v>0.16021796901222901</c:v>
                </c:pt>
                <c:pt idx="2827">
                  <c:v>0.160406095160293</c:v>
                </c:pt>
                <c:pt idx="2828">
                  <c:v>0.160594281609615</c:v>
                </c:pt>
                <c:pt idx="2829">
                  <c:v>0.16078252805434601</c:v>
                </c:pt>
                <c:pt idx="2830">
                  <c:v>0.16097083418809999</c:v>
                </c:pt>
                <c:pt idx="2831">
                  <c:v>0.16115919970394799</c:v>
                </c:pt>
                <c:pt idx="2832">
                  <c:v>0.16134762429443</c:v>
                </c:pt>
                <c:pt idx="2833">
                  <c:v>0.161536107651544</c:v>
                </c:pt>
                <c:pt idx="2834">
                  <c:v>0.16172464946675399</c:v>
                </c:pt>
                <c:pt idx="2835">
                  <c:v>0.16191324943098701</c:v>
                </c:pt>
                <c:pt idx="2836">
                  <c:v>0.16210190723463699</c:v>
                </c:pt>
                <c:pt idx="2837">
                  <c:v>0.16229062256755999</c:v>
                </c:pt>
                <c:pt idx="2838">
                  <c:v>0.16247939511908199</c:v>
                </c:pt>
                <c:pt idx="2839">
                  <c:v>0.16266822457799199</c:v>
                </c:pt>
                <c:pt idx="2840">
                  <c:v>0.16285711063254901</c:v>
                </c:pt>
                <c:pt idx="2841">
                  <c:v>0.163046052970479</c:v>
                </c:pt>
                <c:pt idx="2842">
                  <c:v>0.163235051278978</c:v>
                </c:pt>
                <c:pt idx="2843">
                  <c:v>0.16342410524470799</c:v>
                </c:pt>
                <c:pt idx="2844">
                  <c:v>0.16361321455380401</c:v>
                </c:pt>
                <c:pt idx="2845">
                  <c:v>0.16380237889186999</c:v>
                </c:pt>
                <c:pt idx="2846">
                  <c:v>0.16399159794398099</c:v>
                </c:pt>
                <c:pt idx="2847">
                  <c:v>0.16418087139468601</c:v>
                </c:pt>
                <c:pt idx="2848">
                  <c:v>0.164370198928003</c:v>
                </c:pt>
                <c:pt idx="2849">
                  <c:v>0.16455958022742601</c:v>
                </c:pt>
                <c:pt idx="2850">
                  <c:v>0.16474901497592101</c:v>
                </c:pt>
                <c:pt idx="2851">
                  <c:v>0.16493850285593001</c:v>
                </c:pt>
                <c:pt idx="2852">
                  <c:v>0.165128043549369</c:v>
                </c:pt>
                <c:pt idx="2853">
                  <c:v>0.16531763673763</c:v>
                </c:pt>
                <c:pt idx="2854">
                  <c:v>0.165507282101581</c:v>
                </c:pt>
                <c:pt idx="2855">
                  <c:v>0.16569697932156799</c:v>
                </c:pt>
                <c:pt idx="2856">
                  <c:v>0.165886728077415</c:v>
                </c:pt>
                <c:pt idx="2857">
                  <c:v>0.16607652804842299</c:v>
                </c:pt>
                <c:pt idx="2858">
                  <c:v>0.16626637891337401</c:v>
                </c:pt>
                <c:pt idx="2859">
                  <c:v>0.16645628035052801</c:v>
                </c:pt>
                <c:pt idx="2860">
                  <c:v>0.16664623203762799</c:v>
                </c:pt>
                <c:pt idx="2861">
                  <c:v>0.16683623365189301</c:v>
                </c:pt>
                <c:pt idx="2862">
                  <c:v>0.16702628487003399</c:v>
                </c:pt>
                <c:pt idx="2863">
                  <c:v>0.16721638536823399</c:v>
                </c:pt>
                <c:pt idx="2864">
                  <c:v>0.167406534822165</c:v>
                </c:pt>
                <c:pt idx="2865">
                  <c:v>0.16759673290698299</c:v>
                </c:pt>
                <c:pt idx="2866">
                  <c:v>0.167786979297325</c:v>
                </c:pt>
                <c:pt idx="2867">
                  <c:v>0.16797727366731799</c:v>
                </c:pt>
                <c:pt idx="2868">
                  <c:v>0.16816761569057401</c:v>
                </c:pt>
                <c:pt idx="2869">
                  <c:v>0.168358005040189</c:v>
                </c:pt>
                <c:pt idx="2870">
                  <c:v>0.168548441388751</c:v>
                </c:pt>
                <c:pt idx="2871">
                  <c:v>0.16873892440833399</c:v>
                </c:pt>
                <c:pt idx="2872">
                  <c:v>0.168929453770502</c:v>
                </c:pt>
                <c:pt idx="2873">
                  <c:v>0.169120029146307</c:v>
                </c:pt>
                <c:pt idx="2874">
                  <c:v>0.16931065020629399</c:v>
                </c:pt>
                <c:pt idx="2875">
                  <c:v>0.169501316620499</c:v>
                </c:pt>
                <c:pt idx="2876">
                  <c:v>0.16969202805844799</c:v>
                </c:pt>
                <c:pt idx="2877">
                  <c:v>0.169882784189163</c:v>
                </c:pt>
                <c:pt idx="2878">
                  <c:v>0.17007358468115699</c:v>
                </c:pt>
                <c:pt idx="2879">
                  <c:v>0.17026442920244</c:v>
                </c:pt>
                <c:pt idx="2880">
                  <c:v>0.17045531742051301</c:v>
                </c:pt>
                <c:pt idx="2881">
                  <c:v>0.17064624900237799</c:v>
                </c:pt>
                <c:pt idx="2882">
                  <c:v>0.17083722361452899</c:v>
                </c:pt>
                <c:pt idx="2883">
                  <c:v>0.17102824092296101</c:v>
                </c:pt>
                <c:pt idx="2884">
                  <c:v>0.17121930059316501</c:v>
                </c:pt>
                <c:pt idx="2885">
                  <c:v>0.17141040229013199</c:v>
                </c:pt>
                <c:pt idx="2886">
                  <c:v>0.17160154567835201</c:v>
                </c:pt>
                <c:pt idx="2887">
                  <c:v>0.171792730421817</c:v>
                </c:pt>
                <c:pt idx="2888">
                  <c:v>0.17198395618401899</c:v>
                </c:pt>
                <c:pt idx="2889">
                  <c:v>0.17217522262795201</c:v>
                </c:pt>
                <c:pt idx="2890">
                  <c:v>0.17236652941611499</c:v>
                </c:pt>
                <c:pt idx="2891">
                  <c:v>0.172557876210507</c:v>
                </c:pt>
                <c:pt idx="2892">
                  <c:v>0.17274926267263599</c:v>
                </c:pt>
                <c:pt idx="2893">
                  <c:v>0.17294068846351099</c:v>
                </c:pt>
                <c:pt idx="2894">
                  <c:v>0.173132153243651</c:v>
                </c:pt>
                <c:pt idx="2895">
                  <c:v>0.173323656673079</c:v>
                </c:pt>
                <c:pt idx="2896">
                  <c:v>0.17351519841132701</c:v>
                </c:pt>
                <c:pt idx="2897">
                  <c:v>0.17370677811743601</c:v>
                </c:pt>
                <c:pt idx="2898">
                  <c:v>0.173898395449956</c:v>
                </c:pt>
                <c:pt idx="2899">
                  <c:v>0.174090050066947</c:v>
                </c:pt>
                <c:pt idx="2900">
                  <c:v>0.17428174162597901</c:v>
                </c:pt>
                <c:pt idx="2901">
                  <c:v>0.174473469784137</c:v>
                </c:pt>
                <c:pt idx="2902">
                  <c:v>0.174665234198016</c:v>
                </c:pt>
                <c:pt idx="2903">
                  <c:v>0.174857034523725</c:v>
                </c:pt>
                <c:pt idx="2904">
                  <c:v>0.17504887041688799</c:v>
                </c:pt>
                <c:pt idx="2905">
                  <c:v>0.17524074153264399</c:v>
                </c:pt>
                <c:pt idx="2906">
                  <c:v>0.17543264752564899</c:v>
                </c:pt>
                <c:pt idx="2907">
                  <c:v>0.175624588050074</c:v>
                </c:pt>
                <c:pt idx="2908">
                  <c:v>0.175816562759609</c:v>
                </c:pt>
                <c:pt idx="2909">
                  <c:v>0.176008571307464</c:v>
                </c:pt>
                <c:pt idx="2910">
                  <c:v>0.176200613346365</c:v>
                </c:pt>
                <c:pt idx="2911">
                  <c:v>0.17639268852856199</c:v>
                </c:pt>
                <c:pt idx="2912">
                  <c:v>0.17658479650582401</c:v>
                </c:pt>
                <c:pt idx="2913">
                  <c:v>0.17677693692944299</c:v>
                </c:pt>
                <c:pt idx="2914">
                  <c:v>0.176969109450234</c:v>
                </c:pt>
                <c:pt idx="2915">
                  <c:v>0.177161313718536</c:v>
                </c:pt>
                <c:pt idx="2916">
                  <c:v>0.17735354938421199</c:v>
                </c:pt>
                <c:pt idx="2917">
                  <c:v>0.17754581609665199</c:v>
                </c:pt>
                <c:pt idx="2918">
                  <c:v>0.17773811350477101</c:v>
                </c:pt>
                <c:pt idx="2919">
                  <c:v>0.17793044125701199</c:v>
                </c:pt>
                <c:pt idx="2920">
                  <c:v>0.178122799001347</c:v>
                </c:pt>
                <c:pt idx="2921">
                  <c:v>0.17831518638527699</c:v>
                </c:pt>
                <c:pt idx="2922">
                  <c:v>0.17850760305583199</c:v>
                </c:pt>
                <c:pt idx="2923">
                  <c:v>0.17870004865957501</c:v>
                </c:pt>
                <c:pt idx="2924">
                  <c:v>0.17889252284259799</c:v>
                </c:pt>
                <c:pt idx="2925">
                  <c:v>0.17908502525052999</c:v>
                </c:pt>
                <c:pt idx="2926">
                  <c:v>0.17927755552853</c:v>
                </c:pt>
                <c:pt idx="2927">
                  <c:v>0.17947011332129301</c:v>
                </c:pt>
                <c:pt idx="2928">
                  <c:v>0.17966269827305001</c:v>
                </c:pt>
                <c:pt idx="2929">
                  <c:v>0.17985531002756899</c:v>
                </c:pt>
                <c:pt idx="2930">
                  <c:v>0.18004794822815401</c:v>
                </c:pt>
                <c:pt idx="2931">
                  <c:v>0.180240612517648</c:v>
                </c:pt>
                <c:pt idx="2932">
                  <c:v>0.18043330253843401</c:v>
                </c:pt>
                <c:pt idx="2933">
                  <c:v>0.18062601793243499</c:v>
                </c:pt>
                <c:pt idx="2934">
                  <c:v>0.18081875834111399</c:v>
                </c:pt>
                <c:pt idx="2935">
                  <c:v>0.18101152340547699</c:v>
                </c:pt>
                <c:pt idx="2936">
                  <c:v>0.18120431276607499</c:v>
                </c:pt>
                <c:pt idx="2937">
                  <c:v>0.18139712606299899</c:v>
                </c:pt>
                <c:pt idx="2938">
                  <c:v>0.181589962935888</c:v>
                </c:pt>
                <c:pt idx="2939">
                  <c:v>0.18178282302392701</c:v>
                </c:pt>
                <c:pt idx="2940">
                  <c:v>0.181975705965847</c:v>
                </c:pt>
                <c:pt idx="2941">
                  <c:v>0.18216861139992599</c:v>
                </c:pt>
                <c:pt idx="2942">
                  <c:v>0.18236153896399299</c:v>
                </c:pt>
                <c:pt idx="2943">
                  <c:v>0.182554488295425</c:v>
                </c:pt>
                <c:pt idx="2944">
                  <c:v>0.182747459031151</c:v>
                </c:pt>
                <c:pt idx="2945">
                  <c:v>0.18294045080765101</c:v>
                </c:pt>
                <c:pt idx="2946">
                  <c:v>0.183133463260959</c:v>
                </c:pt>
                <c:pt idx="2947">
                  <c:v>0.18332649602666001</c:v>
                </c:pt>
                <c:pt idx="2948">
                  <c:v>0.18351954873989701</c:v>
                </c:pt>
                <c:pt idx="2949">
                  <c:v>0.18371262103536701</c:v>
                </c:pt>
                <c:pt idx="2950">
                  <c:v>0.18390571254732499</c:v>
                </c:pt>
                <c:pt idx="2951">
                  <c:v>0.18409882290957899</c:v>
                </c:pt>
                <c:pt idx="2952">
                  <c:v>0.184291951755504</c:v>
                </c:pt>
                <c:pt idx="2953">
                  <c:v>0.18448509871802801</c:v>
                </c:pt>
                <c:pt idx="2954">
                  <c:v>0.184678263429643</c:v>
                </c:pt>
                <c:pt idx="2955">
                  <c:v>0.18487144552240101</c:v>
                </c:pt>
                <c:pt idx="2956">
                  <c:v>0.185064644627918</c:v>
                </c:pt>
                <c:pt idx="2957">
                  <c:v>0.18525786037737199</c:v>
                </c:pt>
                <c:pt idx="2958">
                  <c:v>0.18545109240150701</c:v>
                </c:pt>
                <c:pt idx="2959">
                  <c:v>0.18564434033063401</c:v>
                </c:pt>
                <c:pt idx="2960">
                  <c:v>0.18583760379462899</c:v>
                </c:pt>
                <c:pt idx="2961">
                  <c:v>0.186030882422937</c:v>
                </c:pt>
                <c:pt idx="2962">
                  <c:v>0.18622417584456999</c:v>
                </c:pt>
                <c:pt idx="2963">
                  <c:v>0.18641748368811301</c:v>
                </c:pt>
                <c:pt idx="2964">
                  <c:v>0.18661080558172</c:v>
                </c:pt>
                <c:pt idx="2965">
                  <c:v>0.186804141153116</c:v>
                </c:pt>
                <c:pt idx="2966">
                  <c:v>0.186997490029602</c:v>
                </c:pt>
                <c:pt idx="2967">
                  <c:v>0.18719085183805101</c:v>
                </c:pt>
                <c:pt idx="2968">
                  <c:v>0.18738422620491199</c:v>
                </c:pt>
                <c:pt idx="2969">
                  <c:v>0.18757761275620899</c:v>
                </c:pt>
                <c:pt idx="2970">
                  <c:v>0.18777101111754599</c:v>
                </c:pt>
                <c:pt idx="2971">
                  <c:v>0.18796442091410201</c:v>
                </c:pt>
                <c:pt idx="2972">
                  <c:v>0.18815784177063699</c:v>
                </c:pt>
                <c:pt idx="2973">
                  <c:v>0.18835127331149201</c:v>
                </c:pt>
                <c:pt idx="2974">
                  <c:v>0.18854471516058999</c:v>
                </c:pt>
                <c:pt idx="2975">
                  <c:v>0.188738166941434</c:v>
                </c:pt>
                <c:pt idx="2976">
                  <c:v>0.18893162827711399</c:v>
                </c:pt>
                <c:pt idx="2977">
                  <c:v>0.18912509879030101</c:v>
                </c:pt>
                <c:pt idx="2978">
                  <c:v>0.189318578103256</c:v>
                </c:pt>
                <c:pt idx="2979">
                  <c:v>0.18951206583782401</c:v>
                </c:pt>
                <c:pt idx="2980">
                  <c:v>0.18970556161544</c:v>
                </c:pt>
                <c:pt idx="2981">
                  <c:v>0.189899065057126</c:v>
                </c:pt>
                <c:pt idx="2982">
                  <c:v>0.190092575783496</c:v>
                </c:pt>
                <c:pt idx="2983">
                  <c:v>0.190286093414755</c:v>
                </c:pt>
                <c:pt idx="2984">
                  <c:v>0.1904796175707</c:v>
                </c:pt>
                <c:pt idx="2985">
                  <c:v>0.19067314787072101</c:v>
                </c:pt>
                <c:pt idx="2986">
                  <c:v>0.19086668393380499</c:v>
                </c:pt>
                <c:pt idx="2987">
                  <c:v>0.19106022537853201</c:v>
                </c:pt>
                <c:pt idx="2988">
                  <c:v>0.19125377182308101</c:v>
                </c:pt>
                <c:pt idx="2989">
                  <c:v>0.19144732288522801</c:v>
                </c:pt>
                <c:pt idx="2990">
                  <c:v>0.19164087818234701</c:v>
                </c:pt>
                <c:pt idx="2991">
                  <c:v>0.191834437331415</c:v>
                </c:pt>
                <c:pt idx="2992">
                  <c:v>0.19202799994900799</c:v>
                </c:pt>
                <c:pt idx="2993">
                  <c:v>0.19222156565130599</c:v>
                </c:pt>
                <c:pt idx="2994">
                  <c:v>0.192415134054091</c:v>
                </c:pt>
                <c:pt idx="2995">
                  <c:v>0.19260870477275299</c:v>
                </c:pt>
                <c:pt idx="2996">
                  <c:v>0.19280227742228401</c:v>
                </c:pt>
                <c:pt idx="2997">
                  <c:v>0.192995851617285</c:v>
                </c:pt>
                <c:pt idx="2998">
                  <c:v>0.19318942697196601</c:v>
                </c:pt>
                <c:pt idx="2999">
                  <c:v>0.193383003100145</c:v>
                </c:pt>
                <c:pt idx="3000">
                  <c:v>0.19357657961525099</c:v>
                </c:pt>
                <c:pt idx="3001">
                  <c:v>0.193770156130325</c:v>
                </c:pt>
                <c:pt idx="3002">
                  <c:v>0.19396373225801899</c:v>
                </c:pt>
                <c:pt idx="3003">
                  <c:v>0.19415730761060301</c:v>
                </c:pt>
                <c:pt idx="3004">
                  <c:v>0.19435088179995899</c:v>
                </c:pt>
                <c:pt idx="3005">
                  <c:v>0.194544454437585</c:v>
                </c:pt>
                <c:pt idx="3006">
                  <c:v>0.19473802513459801</c:v>
                </c:pt>
                <c:pt idx="3007">
                  <c:v>0.194931593501734</c:v>
                </c:pt>
                <c:pt idx="3008">
                  <c:v>0.195125159149348</c:v>
                </c:pt>
                <c:pt idx="3009">
                  <c:v>0.19531872168741601</c:v>
                </c:pt>
                <c:pt idx="3010">
                  <c:v>0.195512280725536</c:v>
                </c:pt>
                <c:pt idx="3011">
                  <c:v>0.19570583587293</c:v>
                </c:pt>
                <c:pt idx="3012">
                  <c:v>0.19589938673844601</c:v>
                </c:pt>
                <c:pt idx="3013">
                  <c:v>0.19609293293055399</c:v>
                </c:pt>
                <c:pt idx="3014">
                  <c:v>0.196286474057355</c:v>
                </c:pt>
                <c:pt idx="3015">
                  <c:v>0.196480009726576</c:v>
                </c:pt>
                <c:pt idx="3016">
                  <c:v>0.19667353954557401</c:v>
                </c:pt>
                <c:pt idx="3017">
                  <c:v>0.19686706312133601</c:v>
                </c:pt>
                <c:pt idx="3018">
                  <c:v>0.19706058006048199</c:v>
                </c:pt>
                <c:pt idx="3019">
                  <c:v>0.197254089969265</c:v>
                </c:pt>
                <c:pt idx="3020">
                  <c:v>0.19744759245356999</c:v>
                </c:pt>
                <c:pt idx="3021">
                  <c:v>0.19764108711892101</c:v>
                </c:pt>
                <c:pt idx="3022">
                  <c:v>0.19783457357047499</c:v>
                </c:pt>
                <c:pt idx="3023">
                  <c:v>0.19802805141303001</c:v>
                </c:pt>
                <c:pt idx="3024">
                  <c:v>0.19822152025102199</c:v>
                </c:pt>
                <c:pt idx="3025">
                  <c:v>0.19841497968852601</c:v>
                </c:pt>
                <c:pt idx="3026">
                  <c:v>0.19860842932926101</c:v>
                </c:pt>
                <c:pt idx="3027">
                  <c:v>0.19880186877658701</c:v>
                </c:pt>
                <c:pt idx="3028">
                  <c:v>0.19899529763350901</c:v>
                </c:pt>
                <c:pt idx="3029">
                  <c:v>0.199188715502678</c:v>
                </c:pt>
                <c:pt idx="3030">
                  <c:v>0.19938212198638899</c:v>
                </c:pt>
                <c:pt idx="3031">
                  <c:v>0.19957551668658799</c:v>
                </c:pt>
                <c:pt idx="3032">
                  <c:v>0.19976889920486701</c:v>
                </c:pt>
                <c:pt idx="3033">
                  <c:v>0.199962269142472</c:v>
                </c:pt>
                <c:pt idx="3034">
                  <c:v>0.200155626100296</c:v>
                </c:pt>
                <c:pt idx="3035">
                  <c:v>0.20034896967888899</c:v>
                </c:pt>
                <c:pt idx="3036">
                  <c:v>0.20054229947845301</c:v>
                </c:pt>
                <c:pt idx="3037">
                  <c:v>0.20073561509884599</c:v>
                </c:pt>
                <c:pt idx="3038">
                  <c:v>0.200928916139581</c:v>
                </c:pt>
                <c:pt idx="3039">
                  <c:v>0.20112220219983201</c:v>
                </c:pt>
                <c:pt idx="3040">
                  <c:v>0.20131547287842999</c:v>
                </c:pt>
                <c:pt idx="3041">
                  <c:v>0.201508727773866</c:v>
                </c:pt>
                <c:pt idx="3042">
                  <c:v>0.201701966484293</c:v>
                </c:pt>
                <c:pt idx="3043">
                  <c:v>0.201895188607531</c:v>
                </c:pt>
                <c:pt idx="3044">
                  <c:v>0.20208839374106</c:v>
                </c:pt>
                <c:pt idx="3045">
                  <c:v>0.20228158148202399</c:v>
                </c:pt>
                <c:pt idx="3046">
                  <c:v>0.202474751427239</c:v>
                </c:pt>
                <c:pt idx="3047">
                  <c:v>0.202667903173186</c:v>
                </c:pt>
                <c:pt idx="3048">
                  <c:v>0.20286103631601601</c:v>
                </c:pt>
                <c:pt idx="3049">
                  <c:v>0.20305415045155101</c:v>
                </c:pt>
                <c:pt idx="3050">
                  <c:v>0.203247245175286</c:v>
                </c:pt>
                <c:pt idx="3051">
                  <c:v>0.20344032008238599</c:v>
                </c:pt>
                <c:pt idx="3052">
                  <c:v>0.203633374767695</c:v>
                </c:pt>
                <c:pt idx="3053">
                  <c:v>0.203826408825731</c:v>
                </c:pt>
                <c:pt idx="3054">
                  <c:v>0.20401942185069</c:v>
                </c:pt>
                <c:pt idx="3055">
                  <c:v>0.204212413436444</c:v>
                </c:pt>
                <c:pt idx="3056">
                  <c:v>0.20440538317654999</c:v>
                </c:pt>
                <c:pt idx="3057">
                  <c:v>0.20459833066424099</c:v>
                </c:pt>
                <c:pt idx="3058">
                  <c:v>0.20479125549243599</c:v>
                </c:pt>
                <c:pt idx="3059">
                  <c:v>0.204984157253737</c:v>
                </c:pt>
                <c:pt idx="3060">
                  <c:v>0.20517703554043101</c:v>
                </c:pt>
                <c:pt idx="3061">
                  <c:v>0.20536988994449201</c:v>
                </c:pt>
                <c:pt idx="3062">
                  <c:v>0.205562720057582</c:v>
                </c:pt>
                <c:pt idx="3063">
                  <c:v>0.205755525471052</c:v>
                </c:pt>
                <c:pt idx="3064">
                  <c:v>0.205948305775944</c:v>
                </c:pt>
                <c:pt idx="3065">
                  <c:v>0.206141060562992</c:v>
                </c:pt>
                <c:pt idx="3066">
                  <c:v>0.20633378942262201</c:v>
                </c:pt>
                <c:pt idx="3067">
                  <c:v>0.20652649194495601</c:v>
                </c:pt>
                <c:pt idx="3068">
                  <c:v>0.206719167719813</c:v>
                </c:pt>
                <c:pt idx="3069">
                  <c:v>0.20691181633670799</c:v>
                </c:pt>
                <c:pt idx="3070">
                  <c:v>0.20710443738485401</c:v>
                </c:pt>
                <c:pt idx="3071">
                  <c:v>0.207297030453165</c:v>
                </c:pt>
                <c:pt idx="3072">
                  <c:v>0.207489595130258</c:v>
                </c:pt>
                <c:pt idx="3073">
                  <c:v>0.20768213100445099</c:v>
                </c:pt>
                <c:pt idx="3074">
                  <c:v>0.20787463766376499</c:v>
                </c:pt>
                <c:pt idx="3075">
                  <c:v>0.208067114695931</c:v>
                </c:pt>
                <c:pt idx="3076">
                  <c:v>0.208259561688383</c:v>
                </c:pt>
                <c:pt idx="3077">
                  <c:v>0.208451978228264</c:v>
                </c:pt>
                <c:pt idx="3078">
                  <c:v>0.20864436390242899</c:v>
                </c:pt>
                <c:pt idx="3079">
                  <c:v>0.20883671829744099</c:v>
                </c:pt>
                <c:pt idx="3080">
                  <c:v>0.209029040999577</c:v>
                </c:pt>
                <c:pt idx="3081">
                  <c:v>0.209221331594829</c:v>
                </c:pt>
                <c:pt idx="3082">
                  <c:v>0.209413589668903</c:v>
                </c:pt>
                <c:pt idx="3083">
                  <c:v>0.20960581480722201</c:v>
                </c:pt>
                <c:pt idx="3084">
                  <c:v>0.20979800659492701</c:v>
                </c:pt>
                <c:pt idx="3085">
                  <c:v>0.209990164616878</c:v>
                </c:pt>
                <c:pt idx="3086">
                  <c:v>0.21018228845765699</c:v>
                </c:pt>
                <c:pt idx="3087">
                  <c:v>0.210374377701567</c:v>
                </c:pt>
                <c:pt idx="3088">
                  <c:v>0.21056643193263599</c:v>
                </c:pt>
                <c:pt idx="3089">
                  <c:v>0.21075845073461699</c:v>
                </c:pt>
                <c:pt idx="3090">
                  <c:v>0.21095043369098901</c:v>
                </c:pt>
                <c:pt idx="3091">
                  <c:v>0.211142380384959</c:v>
                </c:pt>
                <c:pt idx="3092">
                  <c:v>0.211334290399463</c:v>
                </c:pt>
                <c:pt idx="3093">
                  <c:v>0.211526163317169</c:v>
                </c:pt>
                <c:pt idx="3094">
                  <c:v>0.211717998720476</c:v>
                </c:pt>
                <c:pt idx="3095">
                  <c:v>0.21190979619151701</c:v>
                </c:pt>
                <c:pt idx="3096">
                  <c:v>0.21210155531216199</c:v>
                </c:pt>
                <c:pt idx="3097">
                  <c:v>0.21229327566401299</c:v>
                </c:pt>
                <c:pt idx="3098">
                  <c:v>0.21248495682841501</c:v>
                </c:pt>
                <c:pt idx="3099">
                  <c:v>0.21267659838644901</c:v>
                </c:pt>
                <c:pt idx="3100">
                  <c:v>0.21286819991893899</c:v>
                </c:pt>
                <c:pt idx="3101">
                  <c:v>0.21305976100644899</c:v>
                </c:pt>
                <c:pt idx="3102">
                  <c:v>0.21325128122928899</c:v>
                </c:pt>
                <c:pt idx="3103">
                  <c:v>0.21344276016751301</c:v>
                </c:pt>
                <c:pt idx="3104">
                  <c:v>0.21363419740092099</c:v>
                </c:pt>
                <c:pt idx="3105">
                  <c:v>0.21382559250906299</c:v>
                </c:pt>
                <c:pt idx="3106">
                  <c:v>0.214016945071237</c:v>
                </c:pt>
                <c:pt idx="3107">
                  <c:v>0.21420825466649199</c:v>
                </c:pt>
                <c:pt idx="3108">
                  <c:v>0.21439952087363101</c:v>
                </c:pt>
                <c:pt idx="3109">
                  <c:v>0.214590743271209</c:v>
                </c:pt>
                <c:pt idx="3110">
                  <c:v>0.21478192143753699</c:v>
                </c:pt>
                <c:pt idx="3111">
                  <c:v>0.214973054950683</c:v>
                </c:pt>
                <c:pt idx="3112">
                  <c:v>0.215164143388475</c:v>
                </c:pt>
                <c:pt idx="3113">
                  <c:v>0.21535518632849701</c:v>
                </c:pt>
                <c:pt idx="3114">
                  <c:v>0.215546183348098</c:v>
                </c:pt>
                <c:pt idx="3115">
                  <c:v>0.21573713402438699</c:v>
                </c:pt>
                <c:pt idx="3116">
                  <c:v>0.21592803793424001</c:v>
                </c:pt>
                <c:pt idx="3117">
                  <c:v>0.21611889465429601</c:v>
                </c:pt>
                <c:pt idx="3118">
                  <c:v>0.21630970376096401</c:v>
                </c:pt>
                <c:pt idx="3119">
                  <c:v>0.21650046483041799</c:v>
                </c:pt>
                <c:pt idx="3120">
                  <c:v>0.216691177438606</c:v>
                </c:pt>
                <c:pt idx="3121">
                  <c:v>0.21688184116124501</c:v>
                </c:pt>
                <c:pt idx="3122">
                  <c:v>0.21707245557382701</c:v>
                </c:pt>
                <c:pt idx="3123">
                  <c:v>0.21726302025161701</c:v>
                </c:pt>
                <c:pt idx="3124">
                  <c:v>0.21745353476965801</c:v>
                </c:pt>
                <c:pt idx="3125">
                  <c:v>0.21764399870276999</c:v>
                </c:pt>
                <c:pt idx="3126">
                  <c:v>0.21783441162555101</c:v>
                </c:pt>
                <c:pt idx="3127">
                  <c:v>0.218024773112382</c:v>
                </c:pt>
                <c:pt idx="3128">
                  <c:v>0.21821508273742399</c:v>
                </c:pt>
                <c:pt idx="3129">
                  <c:v>0.21840534007462201</c:v>
                </c:pt>
                <c:pt idx="3130">
                  <c:v>0.21859554469770801</c:v>
                </c:pt>
                <c:pt idx="3131">
                  <c:v>0.2187856961802</c:v>
                </c:pt>
                <c:pt idx="3132">
                  <c:v>0.21897579409540299</c:v>
                </c:pt>
                <c:pt idx="3133">
                  <c:v>0.21916583801641201</c:v>
                </c:pt>
                <c:pt idx="3134">
                  <c:v>0.21935582751611599</c:v>
                </c:pt>
                <c:pt idx="3135">
                  <c:v>0.21954576216719501</c:v>
                </c:pt>
                <c:pt idx="3136">
                  <c:v>0.21973564154212299</c:v>
                </c:pt>
                <c:pt idx="3137">
                  <c:v>0.21992546521317</c:v>
                </c:pt>
                <c:pt idx="3138">
                  <c:v>0.22011523275240399</c:v>
                </c:pt>
                <c:pt idx="3139">
                  <c:v>0.22030494373169099</c:v>
                </c:pt>
                <c:pt idx="3140">
                  <c:v>0.220494597722699</c:v>
                </c:pt>
                <c:pt idx="3141">
                  <c:v>0.22068419429689801</c:v>
                </c:pt>
                <c:pt idx="3142">
                  <c:v>0.22087373302555999</c:v>
                </c:pt>
                <c:pt idx="3143">
                  <c:v>0.22106321347976299</c:v>
                </c:pt>
                <c:pt idx="3144">
                  <c:v>0.22125263523039401</c:v>
                </c:pt>
                <c:pt idx="3145">
                  <c:v>0.221441997848144</c:v>
                </c:pt>
                <c:pt idx="3146">
                  <c:v>0.22163130090351699</c:v>
                </c:pt>
                <c:pt idx="3147">
                  <c:v>0.22182054396682699</c:v>
                </c:pt>
                <c:pt idx="3148">
                  <c:v>0.22200972660820301</c:v>
                </c:pt>
                <c:pt idx="3149">
                  <c:v>0.222198848397585</c:v>
                </c:pt>
                <c:pt idx="3150">
                  <c:v>0.22238790890473101</c:v>
                </c:pt>
                <c:pt idx="3151">
                  <c:v>0.22257690769921801</c:v>
                </c:pt>
                <c:pt idx="3152">
                  <c:v>0.222765844350439</c:v>
                </c:pt>
                <c:pt idx="3153">
                  <c:v>0.222954718427612</c:v>
                </c:pt>
                <c:pt idx="3154">
                  <c:v>0.22314352949977201</c:v>
                </c:pt>
                <c:pt idx="3155">
                  <c:v>0.22333227713578399</c:v>
                </c:pt>
                <c:pt idx="3156">
                  <c:v>0.22352096090433199</c:v>
                </c:pt>
                <c:pt idx="3157">
                  <c:v>0.22370958037393299</c:v>
                </c:pt>
                <c:pt idx="3158">
                  <c:v>0.223898135112929</c:v>
                </c:pt>
                <c:pt idx="3159">
                  <c:v>0.224086624689493</c:v>
                </c:pt>
                <c:pt idx="3160">
                  <c:v>0.22427504867163101</c:v>
                </c:pt>
                <c:pt idx="3161">
                  <c:v>0.22446340662718001</c:v>
                </c:pt>
                <c:pt idx="3162">
                  <c:v>0.224651698123815</c:v>
                </c:pt>
                <c:pt idx="3163">
                  <c:v>0.22483992272904499</c:v>
                </c:pt>
                <c:pt idx="3164">
                  <c:v>0.22502808001021901</c:v>
                </c:pt>
                <c:pt idx="3165">
                  <c:v>0.225216169534525</c:v>
                </c:pt>
                <c:pt idx="3166">
                  <c:v>0.22540419086899199</c:v>
                </c:pt>
                <c:pt idx="3167">
                  <c:v>0.22559214358049301</c:v>
                </c:pt>
                <c:pt idx="3168">
                  <c:v>0.225780027235744</c:v>
                </c:pt>
                <c:pt idx="3169">
                  <c:v>0.22596784140130899</c:v>
                </c:pt>
                <c:pt idx="3170">
                  <c:v>0.226155585643598</c:v>
                </c:pt>
                <c:pt idx="3171">
                  <c:v>0.22634325952887299</c:v>
                </c:pt>
                <c:pt idx="3172">
                  <c:v>0.22653086262324301</c:v>
                </c:pt>
                <c:pt idx="3173">
                  <c:v>0.226718394492674</c:v>
                </c:pt>
                <c:pt idx="3174">
                  <c:v>0.226905854702983</c:v>
                </c:pt>
                <c:pt idx="3175">
                  <c:v>0.227093242819844</c:v>
                </c:pt>
                <c:pt idx="3176">
                  <c:v>0.227280558408789</c:v>
                </c:pt>
                <c:pt idx="3177">
                  <c:v>0.227467801035209</c:v>
                </c:pt>
                <c:pt idx="3178">
                  <c:v>0.227654970264354</c:v>
                </c:pt>
                <c:pt idx="3179">
                  <c:v>0.22784206566133899</c:v>
                </c:pt>
                <c:pt idx="3180">
                  <c:v>0.22802908679114001</c:v>
                </c:pt>
                <c:pt idx="3181">
                  <c:v>0.22821603321860201</c:v>
                </c:pt>
                <c:pt idx="3182">
                  <c:v>0.22840290450843401</c:v>
                </c:pt>
                <c:pt idx="3183">
                  <c:v>0.22858970022521599</c:v>
                </c:pt>
                <c:pt idx="3184">
                  <c:v>0.22877641993339701</c:v>
                </c:pt>
                <c:pt idx="3185">
                  <c:v>0.2289630631973</c:v>
                </c:pt>
                <c:pt idx="3186">
                  <c:v>0.22914962958112001</c:v>
                </c:pt>
                <c:pt idx="3187">
                  <c:v>0.229336118648928</c:v>
                </c:pt>
                <c:pt idx="3188">
                  <c:v>0.22952252996467201</c:v>
                </c:pt>
                <c:pt idx="3189">
                  <c:v>0.22970886309218</c:v>
                </c:pt>
                <c:pt idx="3190">
                  <c:v>0.22989511759515699</c:v>
                </c:pt>
                <c:pt idx="3191">
                  <c:v>0.23008129303719399</c:v>
                </c:pt>
                <c:pt idx="3192">
                  <c:v>0.23026738898176399</c:v>
                </c:pt>
                <c:pt idx="3193">
                  <c:v>0.230453404992223</c:v>
                </c:pt>
                <c:pt idx="3194">
                  <c:v>0.23063934063181701</c:v>
                </c:pt>
                <c:pt idx="3195">
                  <c:v>0.23082519546368099</c:v>
                </c:pt>
                <c:pt idx="3196">
                  <c:v>0.23101096905083701</c:v>
                </c:pt>
                <c:pt idx="3197">
                  <c:v>0.231196660956202</c:v>
                </c:pt>
                <c:pt idx="3198">
                  <c:v>0.23138227074258499</c:v>
                </c:pt>
                <c:pt idx="3199">
                  <c:v>0.231567797972691</c:v>
                </c:pt>
                <c:pt idx="3200">
                  <c:v>0.231753242209121</c:v>
                </c:pt>
                <c:pt idx="3201">
                  <c:v>0.23193860301437599</c:v>
                </c:pt>
                <c:pt idx="3202">
                  <c:v>0.23212387995085501</c:v>
                </c:pt>
                <c:pt idx="3203">
                  <c:v>0.232309072580862</c:v>
                </c:pt>
                <c:pt idx="3204">
                  <c:v>0.232494180466602</c:v>
                </c:pt>
                <c:pt idx="3205">
                  <c:v>0.232679203170187</c:v>
                </c:pt>
                <c:pt idx="3206">
                  <c:v>0.232864140253634</c:v>
                </c:pt>
                <c:pt idx="3207">
                  <c:v>0.23304899127886999</c:v>
                </c:pt>
                <c:pt idx="3208">
                  <c:v>0.23323375580773301</c:v>
                </c:pt>
                <c:pt idx="3209">
                  <c:v>0.23341843340197199</c:v>
                </c:pt>
                <c:pt idx="3210">
                  <c:v>0.233603023623249</c:v>
                </c:pt>
                <c:pt idx="3211">
                  <c:v>0.23378752603314201</c:v>
                </c:pt>
                <c:pt idx="3212">
                  <c:v>0.23397194019314699</c:v>
                </c:pt>
                <c:pt idx="3213">
                  <c:v>0.23415626566467801</c:v>
                </c:pt>
                <c:pt idx="3214">
                  <c:v>0.234340502009068</c:v>
                </c:pt>
                <c:pt idx="3215">
                  <c:v>0.23452464878757601</c:v>
                </c:pt>
                <c:pt idx="3216">
                  <c:v>0.23470870556137899</c:v>
                </c:pt>
                <c:pt idx="3217">
                  <c:v>0.234892671891586</c:v>
                </c:pt>
                <c:pt idx="3218">
                  <c:v>0.235076547339227</c:v>
                </c:pt>
                <c:pt idx="3219">
                  <c:v>0.23526033146526701</c:v>
                </c:pt>
                <c:pt idx="3220">
                  <c:v>0.23544402383059601</c:v>
                </c:pt>
                <c:pt idx="3221">
                  <c:v>0.23562762399604001</c:v>
                </c:pt>
                <c:pt idx="3222">
                  <c:v>0.235811131522357</c:v>
                </c:pt>
                <c:pt idx="3223">
                  <c:v>0.235994545970243</c:v>
                </c:pt>
                <c:pt idx="3224">
                  <c:v>0.23617786690032699</c:v>
                </c:pt>
                <c:pt idx="3225">
                  <c:v>0.23636109387318399</c:v>
                </c:pt>
                <c:pt idx="3226">
                  <c:v>0.23654422644932499</c:v>
                </c:pt>
                <c:pt idx="3227">
                  <c:v>0.23672726418920401</c:v>
                </c:pt>
                <c:pt idx="3228">
                  <c:v>0.23691020665321899</c:v>
                </c:pt>
                <c:pt idx="3229">
                  <c:v>0.23709305340171599</c:v>
                </c:pt>
                <c:pt idx="3230">
                  <c:v>0.23727580399498699</c:v>
                </c:pt>
                <c:pt idx="3231">
                  <c:v>0.237458457993274</c:v>
                </c:pt>
                <c:pt idx="3232">
                  <c:v>0.23764101495677001</c:v>
                </c:pt>
                <c:pt idx="3233">
                  <c:v>0.23782347444562199</c:v>
                </c:pt>
                <c:pt idx="3234">
                  <c:v>0.23800583601993</c:v>
                </c:pt>
                <c:pt idx="3235">
                  <c:v>0.23818809923975001</c:v>
                </c:pt>
                <c:pt idx="3236">
                  <c:v>0.238370263665098</c:v>
                </c:pt>
                <c:pt idx="3237">
                  <c:v>0.23855232885594899</c:v>
                </c:pt>
                <c:pt idx="3238">
                  <c:v>0.238734294372238</c:v>
                </c:pt>
                <c:pt idx="3239">
                  <c:v>0.23891615977386599</c:v>
                </c:pt>
                <c:pt idx="3240">
                  <c:v>0.23909792462069701</c:v>
                </c:pt>
                <c:pt idx="3241">
                  <c:v>0.23927958847256101</c:v>
                </c:pt>
                <c:pt idx="3242">
                  <c:v>0.23946115088926001</c:v>
                </c:pt>
                <c:pt idx="3243">
                  <c:v>0.23964261143056201</c:v>
                </c:pt>
                <c:pt idx="3244">
                  <c:v>0.239823969656209</c:v>
                </c:pt>
                <c:pt idx="3245">
                  <c:v>0.24000522512591599</c:v>
                </c:pt>
                <c:pt idx="3246">
                  <c:v>0.24018637739937501</c:v>
                </c:pt>
                <c:pt idx="3247">
                  <c:v>0.24036742603625399</c:v>
                </c:pt>
                <c:pt idx="3248">
                  <c:v>0.24054837059619799</c:v>
                </c:pt>
                <c:pt idx="3249">
                  <c:v>0.24072921063883701</c:v>
                </c:pt>
                <c:pt idx="3250">
                  <c:v>0.240909945723779</c:v>
                </c:pt>
                <c:pt idx="3251">
                  <c:v>0.24109057541061801</c:v>
                </c:pt>
                <c:pt idx="3252">
                  <c:v>0.241271099258935</c:v>
                </c:pt>
                <c:pt idx="3253">
                  <c:v>0.24145151682829699</c:v>
                </c:pt>
                <c:pt idx="3254">
                  <c:v>0.241631827678261</c:v>
                </c:pt>
                <c:pt idx="3255">
                  <c:v>0.24181203136837401</c:v>
                </c:pt>
                <c:pt idx="3256">
                  <c:v>0.241992127458179</c:v>
                </c:pt>
                <c:pt idx="3257">
                  <c:v>0.24217211550720999</c:v>
                </c:pt>
                <c:pt idx="3258">
                  <c:v>0.24235199507499999</c:v>
                </c:pt>
                <c:pt idx="3259">
                  <c:v>0.24253176572107801</c:v>
                </c:pt>
                <c:pt idx="3260">
                  <c:v>0.242711427004975</c:v>
                </c:pt>
                <c:pt idx="3261">
                  <c:v>0.24289097848622301</c:v>
                </c:pt>
                <c:pt idx="3262">
                  <c:v>0.243070419724357</c:v>
                </c:pt>
                <c:pt idx="3263">
                  <c:v>0.24324975027891799</c:v>
                </c:pt>
                <c:pt idx="3264">
                  <c:v>0.24342896970945299</c:v>
                </c:pt>
                <c:pt idx="3265">
                  <c:v>0.243608077575518</c:v>
                </c:pt>
                <c:pt idx="3266">
                  <c:v>0.24378707343667999</c:v>
                </c:pt>
                <c:pt idx="3267">
                  <c:v>0.24396595685251801</c:v>
                </c:pt>
                <c:pt idx="3268">
                  <c:v>0.24414472738262599</c:v>
                </c:pt>
                <c:pt idx="3269">
                  <c:v>0.24432338458661201</c:v>
                </c:pt>
                <c:pt idx="3270">
                  <c:v>0.244501928024104</c:v>
                </c:pt>
                <c:pt idx="3271">
                  <c:v>0.24468035725474599</c:v>
                </c:pt>
                <c:pt idx="3272">
                  <c:v>0.244858671838207</c:v>
                </c:pt>
                <c:pt idx="3273">
                  <c:v>0.24503687133417701</c:v>
                </c:pt>
                <c:pt idx="3274">
                  <c:v>0.24521495530237</c:v>
                </c:pt>
                <c:pt idx="3275">
                  <c:v>0.24539292330252799</c:v>
                </c:pt>
                <c:pt idx="3276">
                  <c:v>0.24557077489442</c:v>
                </c:pt>
                <c:pt idx="3277">
                  <c:v>0.245748509637847</c:v>
                </c:pt>
                <c:pt idx="3278">
                  <c:v>0.24592612709264</c:v>
                </c:pt>
                <c:pt idx="3279">
                  <c:v>0.24610362681866299</c:v>
                </c:pt>
                <c:pt idx="3280">
                  <c:v>0.24628100837581801</c:v>
                </c:pt>
                <c:pt idx="3281">
                  <c:v>0.24645827132404399</c:v>
                </c:pt>
                <c:pt idx="3282">
                  <c:v>0.246635415223315</c:v>
                </c:pt>
                <c:pt idx="3283">
                  <c:v>0.24681243963365099</c:v>
                </c:pt>
                <c:pt idx="3284">
                  <c:v>0.246989344115111</c:v>
                </c:pt>
                <c:pt idx="3285">
                  <c:v>0.24716612822779899</c:v>
                </c:pt>
                <c:pt idx="3286">
                  <c:v>0.247342791531868</c:v>
                </c:pt>
                <c:pt idx="3287">
                  <c:v>0.24751933358751499</c:v>
                </c:pt>
                <c:pt idx="3288">
                  <c:v>0.247695753954988</c:v>
                </c:pt>
                <c:pt idx="3289">
                  <c:v>0.24787205219458899</c:v>
                </c:pt>
                <c:pt idx="3290">
                  <c:v>0.24804822786667</c:v>
                </c:pt>
                <c:pt idx="3291">
                  <c:v>0.248224280531639</c:v>
                </c:pt>
                <c:pt idx="3292">
                  <c:v>0.24840020974996199</c:v>
                </c:pt>
                <c:pt idx="3293">
                  <c:v>0.24857601508216301</c:v>
                </c:pt>
                <c:pt idx="3294">
                  <c:v>0.248751696088827</c:v>
                </c:pt>
                <c:pt idx="3295">
                  <c:v>0.24892725233060001</c:v>
                </c:pt>
                <c:pt idx="3296">
                  <c:v>0.24910268336819399</c:v>
                </c:pt>
                <c:pt idx="3297">
                  <c:v>0.24927798876238599</c:v>
                </c:pt>
                <c:pt idx="3298">
                  <c:v>0.24945316807402099</c:v>
                </c:pt>
                <c:pt idx="3299">
                  <c:v>0.24962822086401201</c:v>
                </c:pt>
                <c:pt idx="3300">
                  <c:v>0.249803146693346</c:v>
                </c:pt>
                <c:pt idx="3301">
                  <c:v>0.249977945123082</c:v>
                </c:pt>
                <c:pt idx="3302">
                  <c:v>0.25015261571435199</c:v>
                </c:pt>
                <c:pt idx="3303">
                  <c:v>0.25032715802836902</c:v>
                </c:pt>
                <c:pt idx="3304">
                  <c:v>0.25050157162642001</c:v>
                </c:pt>
                <c:pt idx="3305">
                  <c:v>0.25067585606987602</c:v>
                </c:pt>
                <c:pt idx="3306">
                  <c:v>0.25085001092018899</c:v>
                </c:pt>
                <c:pt idx="3307">
                  <c:v>0.25102403573889298</c:v>
                </c:pt>
                <c:pt idx="3308">
                  <c:v>0.25119793008761099</c:v>
                </c:pt>
                <c:pt idx="3309">
                  <c:v>0.251371693528053</c:v>
                </c:pt>
                <c:pt idx="3310">
                  <c:v>0.25154532562201498</c:v>
                </c:pt>
                <c:pt idx="3311">
                  <c:v>0.25171882593139</c:v>
                </c:pt>
                <c:pt idx="3312">
                  <c:v>0.25189219401815899</c:v>
                </c:pt>
                <c:pt idx="3313">
                  <c:v>0.25206542944440102</c:v>
                </c:pt>
                <c:pt idx="3314">
                  <c:v>0.25223853177229</c:v>
                </c:pt>
                <c:pt idx="3315">
                  <c:v>0.252411500564099</c:v>
                </c:pt>
                <c:pt idx="3316">
                  <c:v>0.25258433538220298</c:v>
                </c:pt>
                <c:pt idx="3317">
                  <c:v>0.25275703578907799</c:v>
                </c:pt>
                <c:pt idx="3318">
                  <c:v>0.25292960134730202</c:v>
                </c:pt>
                <c:pt idx="3319">
                  <c:v>0.25310203161956202</c:v>
                </c:pt>
                <c:pt idx="3320">
                  <c:v>0.25327432616864998</c:v>
                </c:pt>
                <c:pt idx="3321">
                  <c:v>0.25344648455747099</c:v>
                </c:pt>
                <c:pt idx="3322">
                  <c:v>0.25361850634903699</c:v>
                </c:pt>
                <c:pt idx="3323">
                  <c:v>0.253790391106475</c:v>
                </c:pt>
                <c:pt idx="3324">
                  <c:v>0.253962138393028</c:v>
                </c:pt>
                <c:pt idx="3325">
                  <c:v>0.254133747772055</c:v>
                </c:pt>
                <c:pt idx="3326">
                  <c:v>0.254305218807033</c:v>
                </c:pt>
                <c:pt idx="3327">
                  <c:v>0.25447655106155997</c:v>
                </c:pt>
                <c:pt idx="3328">
                  <c:v>0.25464774409935598</c:v>
                </c:pt>
                <c:pt idx="3329">
                  <c:v>0.254818797484265</c:v>
                </c:pt>
                <c:pt idx="3330">
                  <c:v>0.25498971078025801</c:v>
                </c:pt>
                <c:pt idx="3331">
                  <c:v>0.255160483551432</c:v>
                </c:pt>
                <c:pt idx="3332">
                  <c:v>0.25533111536201403</c:v>
                </c:pt>
                <c:pt idx="3333">
                  <c:v>0.25550160577636399</c:v>
                </c:pt>
                <c:pt idx="3334">
                  <c:v>0.255671954358973</c:v>
                </c:pt>
                <c:pt idx="3335">
                  <c:v>0.25584216067446902</c:v>
                </c:pt>
                <c:pt idx="3336">
                  <c:v>0.256012224287615</c:v>
                </c:pt>
                <c:pt idx="3337">
                  <c:v>0.25618214476331402</c:v>
                </c:pt>
                <c:pt idx="3338">
                  <c:v>0.25635192166660897</c:v>
                </c:pt>
                <c:pt idx="3339">
                  <c:v>0.25652155456268599</c:v>
                </c:pt>
                <c:pt idx="3340">
                  <c:v>0.25669104301687501</c:v>
                </c:pt>
                <c:pt idx="3341">
                  <c:v>0.25686038659465199</c:v>
                </c:pt>
                <c:pt idx="3342">
                  <c:v>0.25702958486164001</c:v>
                </c:pt>
                <c:pt idx="3343">
                  <c:v>0.25719863738361298</c:v>
                </c:pt>
                <c:pt idx="3344">
                  <c:v>0.25736754372649601</c:v>
                </c:pt>
                <c:pt idx="3345">
                  <c:v>0.25753630345636802</c:v>
                </c:pt>
                <c:pt idx="3346">
                  <c:v>0.257704916139461</c:v>
                </c:pt>
                <c:pt idx="3347">
                  <c:v>0.25787338134216797</c:v>
                </c:pt>
                <c:pt idx="3348">
                  <c:v>0.25804169863103799</c:v>
                </c:pt>
                <c:pt idx="3349">
                  <c:v>0.25820986757278003</c:v>
                </c:pt>
                <c:pt idx="3350">
                  <c:v>0.25837788773426901</c:v>
                </c:pt>
                <c:pt idx="3351">
                  <c:v>0.25854575868254198</c:v>
                </c:pt>
                <c:pt idx="3352">
                  <c:v>0.25871347998480199</c:v>
                </c:pt>
                <c:pt idx="3353">
                  <c:v>0.25888105120842098</c:v>
                </c:pt>
                <c:pt idx="3354">
                  <c:v>0.25904847192094199</c:v>
                </c:pt>
                <c:pt idx="3355">
                  <c:v>0.259215741690077</c:v>
                </c:pt>
                <c:pt idx="3356">
                  <c:v>0.25938286008371397</c:v>
                </c:pt>
                <c:pt idx="3357">
                  <c:v>0.259549826669915</c:v>
                </c:pt>
                <c:pt idx="3358">
                  <c:v>0.25971664101692099</c:v>
                </c:pt>
                <c:pt idx="3359">
                  <c:v>0.25988330269315102</c:v>
                </c:pt>
                <c:pt idx="3360">
                  <c:v>0.260049811267204</c:v>
                </c:pt>
                <c:pt idx="3361">
                  <c:v>0.26021616630786498</c:v>
                </c:pt>
                <c:pt idx="3362">
                  <c:v>0.26038236738409898</c:v>
                </c:pt>
                <c:pt idx="3363">
                  <c:v>0.26054841406506302</c:v>
                </c:pt>
                <c:pt idx="3364">
                  <c:v>0.26071430592009698</c:v>
                </c:pt>
                <c:pt idx="3365">
                  <c:v>0.26088004251873598</c:v>
                </c:pt>
                <c:pt idx="3366">
                  <c:v>0.26104562343070398</c:v>
                </c:pt>
                <c:pt idx="3367">
                  <c:v>0.26121104822591801</c:v>
                </c:pt>
                <c:pt idx="3368">
                  <c:v>0.261376316474495</c:v>
                </c:pt>
                <c:pt idx="3369">
                  <c:v>0.26154142774674599</c:v>
                </c:pt>
                <c:pt idx="3370">
                  <c:v>0.26170638161318299</c:v>
                </c:pt>
                <c:pt idx="3371">
                  <c:v>0.26187117764451701</c:v>
                </c:pt>
                <c:pt idx="3372">
                  <c:v>0.26203581541166598</c:v>
                </c:pt>
                <c:pt idx="3373">
                  <c:v>0.262200294485749</c:v>
                </c:pt>
                <c:pt idx="3374">
                  <c:v>0.262364614438095</c:v>
                </c:pt>
                <c:pt idx="3375">
                  <c:v>0.26252877484023901</c:v>
                </c:pt>
                <c:pt idx="3376">
                  <c:v>0.26269277526392898</c:v>
                </c:pt>
                <c:pt idx="3377">
                  <c:v>0.26285661528112397</c:v>
                </c:pt>
                <c:pt idx="3378">
                  <c:v>0.263020294463997</c:v>
                </c:pt>
                <c:pt idx="3379">
                  <c:v>0.26318381238493699</c:v>
                </c:pt>
                <c:pt idx="3380">
                  <c:v>0.263347168616551</c:v>
                </c:pt>
                <c:pt idx="3381">
                  <c:v>0.263510362731667</c:v>
                </c:pt>
                <c:pt idx="3382">
                  <c:v>0.26367339430333298</c:v>
                </c:pt>
                <c:pt idx="3383">
                  <c:v>0.26383626290482098</c:v>
                </c:pt>
                <c:pt idx="3384">
                  <c:v>0.26399896810962797</c:v>
                </c:pt>
                <c:pt idx="3385">
                  <c:v>0.26416150949147899</c:v>
                </c:pt>
                <c:pt idx="3386">
                  <c:v>0.26432388662432599</c:v>
                </c:pt>
                <c:pt idx="3387">
                  <c:v>0.26448609908235399</c:v>
                </c:pt>
                <c:pt idx="3388">
                  <c:v>0.26464814643997903</c:v>
                </c:pt>
                <c:pt idx="3389">
                  <c:v>0.26481002827185302</c:v>
                </c:pt>
                <c:pt idx="3390">
                  <c:v>0.26497174415286301</c:v>
                </c:pt>
                <c:pt idx="3391">
                  <c:v>0.26513329365813398</c:v>
                </c:pt>
                <c:pt idx="3392">
                  <c:v>0.265294676363034</c:v>
                </c:pt>
                <c:pt idx="3393">
                  <c:v>0.26545589184316798</c:v>
                </c:pt>
                <c:pt idx="3394">
                  <c:v>0.26561693967438998</c:v>
                </c:pt>
                <c:pt idx="3395">
                  <c:v>0.26577781943279399</c:v>
                </c:pt>
                <c:pt idx="3396">
                  <c:v>0.26593853069472601</c:v>
                </c:pt>
                <c:pt idx="3397">
                  <c:v>0.26609907303677999</c:v>
                </c:pt>
                <c:pt idx="3398">
                  <c:v>0.26625944603579899</c:v>
                </c:pt>
                <c:pt idx="3399">
                  <c:v>0.26641964926888201</c:v>
                </c:pt>
                <c:pt idx="3400">
                  <c:v>0.26657968231338097</c:v>
                </c:pt>
                <c:pt idx="3401">
                  <c:v>0.26673954474690398</c:v>
                </c:pt>
                <c:pt idx="3402">
                  <c:v>0.26689923614731997</c:v>
                </c:pt>
                <c:pt idx="3403">
                  <c:v>0.26705875609275598</c:v>
                </c:pt>
                <c:pt idx="3404">
                  <c:v>0.26721810416160202</c:v>
                </c:pt>
                <c:pt idx="3405">
                  <c:v>0.26737727993251098</c:v>
                </c:pt>
                <c:pt idx="3406">
                  <c:v>0.26753628298440502</c:v>
                </c:pt>
                <c:pt idx="3407">
                  <c:v>0.26769511289647002</c:v>
                </c:pt>
                <c:pt idx="3408">
                  <c:v>0.26785376924816401</c:v>
                </c:pt>
                <c:pt idx="3409">
                  <c:v>0.26801225161921499</c:v>
                </c:pt>
                <c:pt idx="3410">
                  <c:v>0.26817055958962499</c:v>
                </c:pt>
                <c:pt idx="3411">
                  <c:v>0.26832869273967003</c:v>
                </c:pt>
                <c:pt idx="3412">
                  <c:v>0.26848665064990301</c:v>
                </c:pt>
                <c:pt idx="3413">
                  <c:v>0.26864443290115803</c:v>
                </c:pt>
                <c:pt idx="3414">
                  <c:v>0.26880203907454697</c:v>
                </c:pt>
                <c:pt idx="3415">
                  <c:v>0.26895946875146598</c:v>
                </c:pt>
                <c:pt idx="3416">
                  <c:v>0.269116721513594</c:v>
                </c:pt>
                <c:pt idx="3417">
                  <c:v>0.26927379694289699</c:v>
                </c:pt>
                <c:pt idx="3418">
                  <c:v>0.269430694621629</c:v>
                </c:pt>
                <c:pt idx="3419">
                  <c:v>0.269587414132333</c:v>
                </c:pt>
                <c:pt idx="3420">
                  <c:v>0.26974395505784499</c:v>
                </c:pt>
                <c:pt idx="3421">
                  <c:v>0.26990031698129302</c:v>
                </c:pt>
                <c:pt idx="3422">
                  <c:v>0.2700564994861</c:v>
                </c:pt>
                <c:pt idx="3423">
                  <c:v>0.27021250215598902</c:v>
                </c:pt>
                <c:pt idx="3424">
                  <c:v>0.270368324574979</c:v>
                </c:pt>
                <c:pt idx="3425">
                  <c:v>0.27052396632739001</c:v>
                </c:pt>
                <c:pt idx="3426">
                  <c:v>0.27067942699784697</c:v>
                </c:pt>
                <c:pt idx="3427">
                  <c:v>0.27083470617127697</c:v>
                </c:pt>
                <c:pt idx="3428">
                  <c:v>0.27098980343291601</c:v>
                </c:pt>
                <c:pt idx="3429">
                  <c:v>0.27114471836830401</c:v>
                </c:pt>
                <c:pt idx="3430">
                  <c:v>0.27129945056329502</c:v>
                </c:pt>
                <c:pt idx="3431">
                  <c:v>0.27145399960405298</c:v>
                </c:pt>
                <c:pt idx="3432">
                  <c:v>0.27160836507705599</c:v>
                </c:pt>
                <c:pt idx="3433">
                  <c:v>0.27176254656909798</c:v>
                </c:pt>
                <c:pt idx="3434">
                  <c:v>0.27191654366728901</c:v>
                </c:pt>
                <c:pt idx="3435">
                  <c:v>0.27207035595905998</c:v>
                </c:pt>
                <c:pt idx="3436">
                  <c:v>0.272223983032161</c:v>
                </c:pt>
                <c:pt idx="3437">
                  <c:v>0.27237742447466601</c:v>
                </c:pt>
                <c:pt idx="3438">
                  <c:v>0.27253067987497298</c:v>
                </c:pt>
                <c:pt idx="3439">
                  <c:v>0.27268374882180801</c:v>
                </c:pt>
                <c:pt idx="3440">
                  <c:v>0.272836630904224</c:v>
                </c:pt>
                <c:pt idx="3441">
                  <c:v>0.272989325711604</c:v>
                </c:pt>
                <c:pt idx="3442">
                  <c:v>0.273141832833664</c:v>
                </c:pt>
                <c:pt idx="3443">
                  <c:v>0.27329415186045197</c:v>
                </c:pt>
                <c:pt idx="3444">
                  <c:v>0.27344628238235402</c:v>
                </c:pt>
                <c:pt idx="3445">
                  <c:v>0.27359822399009198</c:v>
                </c:pt>
                <c:pt idx="3446">
                  <c:v>0.27374997627472702</c:v>
                </c:pt>
                <c:pt idx="3447">
                  <c:v>0.27390153882766299</c:v>
                </c:pt>
                <c:pt idx="3448">
                  <c:v>0.27405291124064401</c:v>
                </c:pt>
                <c:pt idx="3449">
                  <c:v>0.27420409310575999</c:v>
                </c:pt>
                <c:pt idx="3450">
                  <c:v>0.27435508401545</c:v>
                </c:pt>
                <c:pt idx="3451">
                  <c:v>0.274505883562497</c:v>
                </c:pt>
                <c:pt idx="3452">
                  <c:v>0.274656491340039</c:v>
                </c:pt>
                <c:pt idx="3453">
                  <c:v>0.27480690694156101</c:v>
                </c:pt>
                <c:pt idx="3454">
                  <c:v>0.27495712996090599</c:v>
                </c:pt>
                <c:pt idx="3455">
                  <c:v>0.27510715999226998</c:v>
                </c:pt>
                <c:pt idx="3456">
                  <c:v>0.27525699663020903</c:v>
                </c:pt>
                <c:pt idx="3457">
                  <c:v>0.27540663946963601</c:v>
                </c:pt>
                <c:pt idx="3458">
                  <c:v>0.27555608810582499</c:v>
                </c:pt>
                <c:pt idx="3459">
                  <c:v>0.275705342134416</c:v>
                </c:pt>
                <c:pt idx="3460">
                  <c:v>0.27585440115141002</c:v>
                </c:pt>
                <c:pt idx="3461">
                  <c:v>0.27600326475317699</c:v>
                </c:pt>
                <c:pt idx="3462">
                  <c:v>0.27615193253645498</c:v>
                </c:pt>
                <c:pt idx="3463">
                  <c:v>0.27630040409835099</c:v>
                </c:pt>
                <c:pt idx="3464">
                  <c:v>0.27644867903634601</c:v>
                </c:pt>
                <c:pt idx="3465">
                  <c:v>0.276596756948292</c:v>
                </c:pt>
                <c:pt idx="3466">
                  <c:v>0.27674463743242</c:v>
                </c:pt>
                <c:pt idx="3467">
                  <c:v>0.276892320087335</c:v>
                </c:pt>
                <c:pt idx="3468">
                  <c:v>0.27703980451202498</c:v>
                </c:pt>
                <c:pt idx="3469">
                  <c:v>0.27718709030585598</c:v>
                </c:pt>
                <c:pt idx="3470">
                  <c:v>0.27733417706857799</c:v>
                </c:pt>
                <c:pt idx="3471">
                  <c:v>0.27748106440032499</c:v>
                </c:pt>
                <c:pt idx="3472">
                  <c:v>0.27762775190161798</c:v>
                </c:pt>
                <c:pt idx="3473">
                  <c:v>0.27777423917336802</c:v>
                </c:pt>
                <c:pt idx="3474">
                  <c:v>0.27792052581687199</c:v>
                </c:pt>
                <c:pt idx="3475">
                  <c:v>0.278066611433823</c:v>
                </c:pt>
                <c:pt idx="3476">
                  <c:v>0.27821249562630501</c:v>
                </c:pt>
                <c:pt idx="3477">
                  <c:v>0.27835817799679902</c:v>
                </c:pt>
                <c:pt idx="3478">
                  <c:v>0.27850365814818201</c:v>
                </c:pt>
                <c:pt idx="3479">
                  <c:v>0.278648935683732</c:v>
                </c:pt>
                <c:pt idx="3480">
                  <c:v>0.27879401020712402</c:v>
                </c:pt>
                <c:pt idx="3481">
                  <c:v>0.27893888132244099</c:v>
                </c:pt>
                <c:pt idx="3482">
                  <c:v>0.27908354863416701</c:v>
                </c:pt>
                <c:pt idx="3483">
                  <c:v>0.27922801174719097</c:v>
                </c:pt>
                <c:pt idx="3484">
                  <c:v>0.27937227026681499</c:v>
                </c:pt>
                <c:pt idx="3485">
                  <c:v>0.27951632379874503</c:v>
                </c:pt>
                <c:pt idx="3486">
                  <c:v>0.27966017194910298</c:v>
                </c:pt>
                <c:pt idx="3487">
                  <c:v>0.27980381432442297</c:v>
                </c:pt>
                <c:pt idx="3488">
                  <c:v>0.27994725053165298</c:v>
                </c:pt>
                <c:pt idx="3489">
                  <c:v>0.28009048017815902</c:v>
                </c:pt>
                <c:pt idx="3490">
                  <c:v>0.28023350287172599</c:v>
                </c:pt>
                <c:pt idx="3491">
                  <c:v>0.28037631822055997</c:v>
                </c:pt>
                <c:pt idx="3492">
                  <c:v>0.28051892583328802</c:v>
                </c:pt>
                <c:pt idx="3493">
                  <c:v>0.28066132531896198</c:v>
                </c:pt>
                <c:pt idx="3494">
                  <c:v>0.28080351628705902</c:v>
                </c:pt>
                <c:pt idx="3495">
                  <c:v>0.280945498347484</c:v>
                </c:pt>
                <c:pt idx="3496">
                  <c:v>0.28108727111057202</c:v>
                </c:pt>
                <c:pt idx="3497">
                  <c:v>0.28122883418708999</c:v>
                </c:pt>
                <c:pt idx="3498">
                  <c:v>0.28137018718823598</c:v>
                </c:pt>
                <c:pt idx="3499">
                  <c:v>0.28151132972564402</c:v>
                </c:pt>
                <c:pt idx="3500">
                  <c:v>0.281652261411385</c:v>
                </c:pt>
                <c:pt idx="3501">
                  <c:v>0.28179298185796597</c:v>
                </c:pt>
                <c:pt idx="3502">
                  <c:v>0.28193349067833501</c:v>
                </c:pt>
                <c:pt idx="3503">
                  <c:v>0.28207378748588502</c:v>
                </c:pt>
                <c:pt idx="3504">
                  <c:v>0.28221387189444902</c:v>
                </c:pt>
                <c:pt idx="3505">
                  <c:v>0.282353743518306</c:v>
                </c:pt>
                <c:pt idx="3506">
                  <c:v>0.28249340197218198</c:v>
                </c:pt>
                <c:pt idx="3507">
                  <c:v>0.28263284687125501</c:v>
                </c:pt>
                <c:pt idx="3508">
                  <c:v>0.28277207783114799</c:v>
                </c:pt>
                <c:pt idx="3509">
                  <c:v>0.28291109446794299</c:v>
                </c:pt>
                <c:pt idx="3510">
                  <c:v>0.28304989639817002</c:v>
                </c:pt>
                <c:pt idx="3511">
                  <c:v>0.28318848323881901</c:v>
                </c:pt>
                <c:pt idx="3512">
                  <c:v>0.28332685460733598</c:v>
                </c:pt>
                <c:pt idx="3513">
                  <c:v>0.283465010121628</c:v>
                </c:pt>
                <c:pt idx="3514">
                  <c:v>0.28360294940006098</c:v>
                </c:pt>
                <c:pt idx="3515">
                  <c:v>0.28374067206146603</c:v>
                </c:pt>
                <c:pt idx="3516">
                  <c:v>0.28387817772513702</c:v>
                </c:pt>
                <c:pt idx="3517">
                  <c:v>0.28401546601083499</c:v>
                </c:pt>
                <c:pt idx="3518">
                  <c:v>0.28415253653879102</c:v>
                </c:pt>
                <c:pt idx="3519">
                  <c:v>0.28428938892970401</c:v>
                </c:pt>
                <c:pt idx="3520">
                  <c:v>0.28442602280474499</c:v>
                </c:pt>
                <c:pt idx="3521">
                  <c:v>0.28456243778555701</c:v>
                </c:pt>
                <c:pt idx="3522">
                  <c:v>0.284698633494263</c:v>
                </c:pt>
                <c:pt idx="3523">
                  <c:v>0.28483460955345702</c:v>
                </c:pt>
                <c:pt idx="3524">
                  <c:v>0.28497036558621502</c:v>
                </c:pt>
                <c:pt idx="3525">
                  <c:v>0.28510590121609403</c:v>
                </c:pt>
                <c:pt idx="3526">
                  <c:v>0.28524121606712999</c:v>
                </c:pt>
                <c:pt idx="3527">
                  <c:v>0.28537630976384698</c:v>
                </c:pt>
                <c:pt idx="3528">
                  <c:v>0.28551118193125102</c:v>
                </c:pt>
                <c:pt idx="3529">
                  <c:v>0.28564583219483702</c:v>
                </c:pt>
                <c:pt idx="3530">
                  <c:v>0.285780260180588</c:v>
                </c:pt>
                <c:pt idx="3531">
                  <c:v>0.28591446551498001</c:v>
                </c:pt>
                <c:pt idx="3532">
                  <c:v>0.28604844782498001</c:v>
                </c:pt>
                <c:pt idx="3533">
                  <c:v>0.28618220673804801</c:v>
                </c:pt>
                <c:pt idx="3534">
                  <c:v>0.28631574188214198</c:v>
                </c:pt>
                <c:pt idx="3535">
                  <c:v>0.28644905288571698</c:v>
                </c:pt>
                <c:pt idx="3536">
                  <c:v>0.28658213937772697</c:v>
                </c:pt>
                <c:pt idx="3537">
                  <c:v>0.28671500098762798</c:v>
                </c:pt>
                <c:pt idx="3538">
                  <c:v>0.28684763734537899</c:v>
                </c:pt>
                <c:pt idx="3539">
                  <c:v>0.28698004808144101</c:v>
                </c:pt>
                <c:pt idx="3540">
                  <c:v>0.287112232826784</c:v>
                </c:pt>
                <c:pt idx="3541">
                  <c:v>0.28724419121288602</c:v>
                </c:pt>
                <c:pt idx="3542">
                  <c:v>0.28737592287173203</c:v>
                </c:pt>
                <c:pt idx="3543">
                  <c:v>0.28750742743582097</c:v>
                </c:pt>
                <c:pt idx="3544">
                  <c:v>0.28763870453816498</c:v>
                </c:pt>
                <c:pt idx="3545">
                  <c:v>0.28776975381228798</c:v>
                </c:pt>
                <c:pt idx="3546">
                  <c:v>0.28790057489223397</c:v>
                </c:pt>
                <c:pt idx="3547">
                  <c:v>0.28803116741256402</c:v>
                </c:pt>
                <c:pt idx="3548">
                  <c:v>0.28816153100835701</c:v>
                </c:pt>
                <c:pt idx="3549">
                  <c:v>0.28829166531521699</c:v>
                </c:pt>
                <c:pt idx="3550">
                  <c:v>0.28842156996926799</c:v>
                </c:pt>
                <c:pt idx="3551">
                  <c:v>0.28855124460715997</c:v>
                </c:pt>
                <c:pt idx="3552">
                  <c:v>0.28868068886607201</c:v>
                </c:pt>
                <c:pt idx="3553">
                  <c:v>0.28880990238370802</c:v>
                </c:pt>
                <c:pt idx="3554">
                  <c:v>0.28893888479830399</c:v>
                </c:pt>
                <c:pt idx="3555">
                  <c:v>0.28906763574862598</c:v>
                </c:pt>
                <c:pt idx="3556">
                  <c:v>0.28919615487397599</c:v>
                </c:pt>
                <c:pt idx="3557">
                  <c:v>0.28932444181418898</c:v>
                </c:pt>
                <c:pt idx="3558">
                  <c:v>0.28945249620963798</c:v>
                </c:pt>
                <c:pt idx="3559">
                  <c:v>0.28958031770123199</c:v>
                </c:pt>
                <c:pt idx="3560">
                  <c:v>0.289707905930424</c:v>
                </c:pt>
                <c:pt idx="3561">
                  <c:v>0.289835260539206</c:v>
                </c:pt>
                <c:pt idx="3562">
                  <c:v>0.28996238117011403</c:v>
                </c:pt>
                <c:pt idx="3563">
                  <c:v>0.29008926746622898</c:v>
                </c:pt>
                <c:pt idx="3564">
                  <c:v>0.29021591907118</c:v>
                </c:pt>
                <c:pt idx="3565">
                  <c:v>0.29034233562914302</c:v>
                </c:pt>
                <c:pt idx="3566">
                  <c:v>0.29046851678484498</c:v>
                </c:pt>
                <c:pt idx="3567">
                  <c:v>0.290594462183564</c:v>
                </c:pt>
                <c:pt idx="3568">
                  <c:v>0.29072017147113299</c:v>
                </c:pt>
                <c:pt idx="3569">
                  <c:v>0.290845644293937</c:v>
                </c:pt>
                <c:pt idx="3570">
                  <c:v>0.29097088029892199</c:v>
                </c:pt>
                <c:pt idx="3571">
                  <c:v>0.29109587913358898</c:v>
                </c:pt>
                <c:pt idx="3572">
                  <c:v>0.29122064044599999</c:v>
                </c:pt>
                <c:pt idx="3573">
                  <c:v>0.29134516388477899</c:v>
                </c:pt>
                <c:pt idx="3574">
                  <c:v>0.29146944909911399</c:v>
                </c:pt>
                <c:pt idx="3575">
                  <c:v>0.29159349573875698</c:v>
                </c:pt>
                <c:pt idx="3576">
                  <c:v>0.29171730345402602</c:v>
                </c:pt>
                <c:pt idx="3577">
                  <c:v>0.29184087189580998</c:v>
                </c:pt>
                <c:pt idx="3578">
                  <c:v>0.291964200715565</c:v>
                </c:pt>
                <c:pt idx="3579">
                  <c:v>0.29208728956531899</c:v>
                </c:pt>
                <c:pt idx="3580">
                  <c:v>0.29221013809767499</c:v>
                </c:pt>
                <c:pt idx="3581">
                  <c:v>0.29233274596580999</c:v>
                </c:pt>
                <c:pt idx="3582">
                  <c:v>0.29245511282347503</c:v>
                </c:pt>
                <c:pt idx="3583">
                  <c:v>0.29257723832500399</c:v>
                </c:pt>
                <c:pt idx="3584">
                  <c:v>0.29269912212530602</c:v>
                </c:pt>
                <c:pt idx="3585">
                  <c:v>0.29282076387987399</c:v>
                </c:pt>
                <c:pt idx="3586">
                  <c:v>0.29294216324478201</c:v>
                </c:pt>
                <c:pt idx="3587">
                  <c:v>0.29306331987668999</c:v>
                </c:pt>
                <c:pt idx="3588">
                  <c:v>0.293184233432846</c:v>
                </c:pt>
                <c:pt idx="3589">
                  <c:v>0.29330490357108202</c:v>
                </c:pt>
                <c:pt idx="3590">
                  <c:v>0.29342532994982101</c:v>
                </c:pt>
                <c:pt idx="3591">
                  <c:v>0.29354551222807701</c:v>
                </c:pt>
                <c:pt idx="3592">
                  <c:v>0.29366545006545802</c:v>
                </c:pt>
                <c:pt idx="3593">
                  <c:v>0.29378514312216403</c:v>
                </c:pt>
                <c:pt idx="3594">
                  <c:v>0.29390459105899103</c:v>
                </c:pt>
                <c:pt idx="3595">
                  <c:v>0.29402379353733499</c:v>
                </c:pt>
                <c:pt idx="3596">
                  <c:v>0.29414275021918801</c:v>
                </c:pt>
                <c:pt idx="3597">
                  <c:v>0.29426146076714399</c:v>
                </c:pt>
                <c:pt idx="3598">
                  <c:v>0.29437992484439901</c:v>
                </c:pt>
                <c:pt idx="3599">
                  <c:v>0.294498142114753</c:v>
                </c:pt>
                <c:pt idx="3600">
                  <c:v>0.29461611224261203</c:v>
                </c:pt>
                <c:pt idx="3601">
                  <c:v>0.29473383489298599</c:v>
                </c:pt>
                <c:pt idx="3602">
                  <c:v>0.29485130973149798</c:v>
                </c:pt>
                <c:pt idx="3603">
                  <c:v>0.29496853642437798</c:v>
                </c:pt>
                <c:pt idx="3604">
                  <c:v>0.29508551463846899</c:v>
                </c:pt>
                <c:pt idx="3605">
                  <c:v>0.29520224404122603</c:v>
                </c:pt>
                <c:pt idx="3606">
                  <c:v>0.29531872430072098</c:v>
                </c:pt>
                <c:pt idx="3607">
                  <c:v>0.29543495508564099</c:v>
                </c:pt>
                <c:pt idx="3608">
                  <c:v>0.29555093606529098</c:v>
                </c:pt>
                <c:pt idx="3609">
                  <c:v>0.29566666690959498</c:v>
                </c:pt>
                <c:pt idx="3610">
                  <c:v>0.29578214728910002</c:v>
                </c:pt>
                <c:pt idx="3611">
                  <c:v>0.29589737687497403</c:v>
                </c:pt>
                <c:pt idx="3612">
                  <c:v>0.29601235533901099</c:v>
                </c:pt>
                <c:pt idx="3613">
                  <c:v>0.296127082353628</c:v>
                </c:pt>
                <c:pt idx="3614">
                  <c:v>0.29624155759187298</c:v>
                </c:pt>
                <c:pt idx="3615">
                  <c:v>0.29635578072741903</c:v>
                </c:pt>
                <c:pt idx="3616">
                  <c:v>0.29646975143457299</c:v>
                </c:pt>
                <c:pt idx="3617">
                  <c:v>0.29658346938827301</c:v>
                </c:pt>
                <c:pt idx="3618">
                  <c:v>0.296696934264088</c:v>
                </c:pt>
                <c:pt idx="3619">
                  <c:v>0.29681014573822501</c:v>
                </c:pt>
                <c:pt idx="3620">
                  <c:v>0.29692310348752798</c:v>
                </c:pt>
                <c:pt idx="3621">
                  <c:v>0.29703580718947598</c:v>
                </c:pt>
                <c:pt idx="3622">
                  <c:v>0.29714825652219101</c:v>
                </c:pt>
                <c:pt idx="3623">
                  <c:v>0.297260451164435</c:v>
                </c:pt>
                <c:pt idx="3624">
                  <c:v>0.29737239079561201</c:v>
                </c:pt>
                <c:pt idx="3625">
                  <c:v>0.29748407509577102</c:v>
                </c:pt>
                <c:pt idx="3626">
                  <c:v>0.297595503745606</c:v>
                </c:pt>
                <c:pt idx="3627">
                  <c:v>0.29770667642646098</c:v>
                </c:pt>
                <c:pt idx="3628">
                  <c:v>0.29781759282032599</c:v>
                </c:pt>
                <c:pt idx="3629">
                  <c:v>0.29792825260984201</c:v>
                </c:pt>
                <c:pt idx="3630">
                  <c:v>0.29803865547830299</c:v>
                </c:pt>
                <c:pt idx="3631">
                  <c:v>0.29814880110965403</c:v>
                </c:pt>
                <c:pt idx="3632">
                  <c:v>0.29825868918849802</c:v>
                </c:pt>
                <c:pt idx="3633">
                  <c:v>0.29836831940009301</c:v>
                </c:pt>
                <c:pt idx="3634">
                  <c:v>0.29847769143035302</c:v>
                </c:pt>
                <c:pt idx="3635">
                  <c:v>0.29858680496585499</c:v>
                </c:pt>
                <c:pt idx="3636">
                  <c:v>0.29869565969383399</c:v>
                </c:pt>
                <c:pt idx="3637">
                  <c:v>0.29880425530218901</c:v>
                </c:pt>
                <c:pt idx="3638">
                  <c:v>0.29891259147948201</c:v>
                </c:pt>
                <c:pt idx="3639">
                  <c:v>0.29902066791494097</c:v>
                </c:pt>
                <c:pt idx="3640">
                  <c:v>0.29912848429846001</c:v>
                </c:pt>
                <c:pt idx="3641">
                  <c:v>0.29923604032060203</c:v>
                </c:pt>
                <c:pt idx="3642">
                  <c:v>0.29934333567259902</c:v>
                </c:pt>
                <c:pt idx="3643">
                  <c:v>0.299450370046357</c:v>
                </c:pt>
                <c:pt idx="3644">
                  <c:v>0.29955714313445098</c:v>
                </c:pt>
                <c:pt idx="3645">
                  <c:v>0.299663654630132</c:v>
                </c:pt>
                <c:pt idx="3646">
                  <c:v>0.29976990422732602</c:v>
                </c:pt>
                <c:pt idx="3647">
                  <c:v>0.29987589162063899</c:v>
                </c:pt>
                <c:pt idx="3648">
                  <c:v>0.29998161650535199</c:v>
                </c:pt>
                <c:pt idx="3649">
                  <c:v>0.300087078577427</c:v>
                </c:pt>
                <c:pt idx="3650">
                  <c:v>0.30019227753350802</c:v>
                </c:pt>
                <c:pt idx="3651">
                  <c:v>0.300297213070923</c:v>
                </c:pt>
                <c:pt idx="3652">
                  <c:v>0.30040188488768399</c:v>
                </c:pt>
                <c:pt idx="3653">
                  <c:v>0.30050629268248602</c:v>
                </c:pt>
                <c:pt idx="3654">
                  <c:v>0.300610436154715</c:v>
                </c:pt>
                <c:pt idx="3655">
                  <c:v>0.30071431500444401</c:v>
                </c:pt>
                <c:pt idx="3656">
                  <c:v>0.30081792893243797</c:v>
                </c:pt>
                <c:pt idx="3657">
                  <c:v>0.30092127764015097</c:v>
                </c:pt>
                <c:pt idx="3658">
                  <c:v>0.301024360829731</c:v>
                </c:pt>
                <c:pt idx="3659">
                  <c:v>0.30112717820402202</c:v>
                </c:pt>
                <c:pt idx="3660">
                  <c:v>0.30122972946656201</c:v>
                </c:pt>
                <c:pt idx="3661">
                  <c:v>0.30133201432158802</c:v>
                </c:pt>
                <c:pt idx="3662">
                  <c:v>0.301434032474034</c:v>
                </c:pt>
                <c:pt idx="3663">
                  <c:v>0.30153578362953598</c:v>
                </c:pt>
                <c:pt idx="3664">
                  <c:v>0.30163726749442998</c:v>
                </c:pt>
                <c:pt idx="3665">
                  <c:v>0.30173848377575602</c:v>
                </c:pt>
                <c:pt idx="3666">
                  <c:v>0.30183943218125903</c:v>
                </c:pt>
                <c:pt idx="3667">
                  <c:v>0.30194011241938801</c:v>
                </c:pt>
                <c:pt idx="3668">
                  <c:v>0.302040524199301</c:v>
                </c:pt>
                <c:pt idx="3669">
                  <c:v>0.30214066723086402</c:v>
                </c:pt>
                <c:pt idx="3670">
                  <c:v>0.30224054122465199</c:v>
                </c:pt>
                <c:pt idx="3671">
                  <c:v>0.30234014589195302</c:v>
                </c:pt>
                <c:pt idx="3672">
                  <c:v>0.30243948094476802</c:v>
                </c:pt>
                <c:pt idx="3673">
                  <c:v>0.30253854609581099</c:v>
                </c:pt>
                <c:pt idx="3674">
                  <c:v>0.30263734105851098</c:v>
                </c:pt>
                <c:pt idx="3675">
                  <c:v>0.30273586554701598</c:v>
                </c:pt>
                <c:pt idx="3676">
                  <c:v>0.30283411927619203</c:v>
                </c:pt>
                <c:pt idx="3677">
                  <c:v>0.30293210196162301</c:v>
                </c:pt>
                <c:pt idx="3678">
                  <c:v>0.30302981331961398</c:v>
                </c:pt>
                <c:pt idx="3679">
                  <c:v>0.30312725306719601</c:v>
                </c:pt>
                <c:pt idx="3680">
                  <c:v>0.30322442092212198</c:v>
                </c:pt>
                <c:pt idx="3681">
                  <c:v>0.30332131660286699</c:v>
                </c:pt>
                <c:pt idx="3682">
                  <c:v>0.30341793982863702</c:v>
                </c:pt>
                <c:pt idx="3683">
                  <c:v>0.303514290319364</c:v>
                </c:pt>
                <c:pt idx="3684">
                  <c:v>0.30361036779570899</c:v>
                </c:pt>
                <c:pt idx="3685">
                  <c:v>0.30370617197906402</c:v>
                </c:pt>
                <c:pt idx="3686">
                  <c:v>0.30380170259155198</c:v>
                </c:pt>
                <c:pt idx="3687">
                  <c:v>0.303896959356033</c:v>
                </c:pt>
                <c:pt idx="3688">
                  <c:v>0.30399194199609603</c:v>
                </c:pt>
                <c:pt idx="3689">
                  <c:v>0.30408665023607101</c:v>
                </c:pt>
                <c:pt idx="3690">
                  <c:v>0.30418108380102099</c:v>
                </c:pt>
                <c:pt idx="3691">
                  <c:v>0.30427524241675202</c:v>
                </c:pt>
                <c:pt idx="3692">
                  <c:v>0.30436912580980702</c:v>
                </c:pt>
                <c:pt idx="3693">
                  <c:v>0.30446273370747001</c:v>
                </c:pt>
                <c:pt idx="3694">
                  <c:v>0.30455606583777001</c:v>
                </c:pt>
                <c:pt idx="3695">
                  <c:v>0.30464912192947702</c:v>
                </c:pt>
                <c:pt idx="3696">
                  <c:v>0.30474190171211002</c:v>
                </c:pt>
                <c:pt idx="3697">
                  <c:v>0.304834404915931</c:v>
                </c:pt>
                <c:pt idx="3698">
                  <c:v>0.30492663127195102</c:v>
                </c:pt>
                <c:pt idx="3699">
                  <c:v>0.30501858051193098</c:v>
                </c:pt>
                <c:pt idx="3700">
                  <c:v>0.30511025236838202</c:v>
                </c:pt>
                <c:pt idx="3701">
                  <c:v>0.305201646574565</c:v>
                </c:pt>
                <c:pt idx="3702">
                  <c:v>0.30529276286449802</c:v>
                </c:pt>
                <c:pt idx="3703">
                  <c:v>0.30538360097294898</c:v>
                </c:pt>
                <c:pt idx="3704">
                  <c:v>0.30547416063544403</c:v>
                </c:pt>
                <c:pt idx="3705">
                  <c:v>0.30556444158826601</c:v>
                </c:pt>
                <c:pt idx="3706">
                  <c:v>0.305654443568455</c:v>
                </c:pt>
                <c:pt idx="3707">
                  <c:v>0.30574416631381102</c:v>
                </c:pt>
                <c:pt idx="3708">
                  <c:v>0.30583360956289501</c:v>
                </c:pt>
                <c:pt idx="3709">
                  <c:v>0.30592277305503102</c:v>
                </c:pt>
                <c:pt idx="3710">
                  <c:v>0.30601165653030299</c:v>
                </c:pt>
                <c:pt idx="3711">
                  <c:v>0.30610025972956301</c:v>
                </c:pt>
                <c:pt idx="3712">
                  <c:v>0.30618858239442698</c:v>
                </c:pt>
                <c:pt idx="3713">
                  <c:v>0.30627662426727797</c:v>
                </c:pt>
                <c:pt idx="3714">
                  <c:v>0.30636438509126901</c:v>
                </c:pt>
                <c:pt idx="3715">
                  <c:v>0.30645186461031898</c:v>
                </c:pt>
                <c:pt idx="3716">
                  <c:v>0.306539062569122</c:v>
                </c:pt>
                <c:pt idx="3717">
                  <c:v>0.30662597871314201</c:v>
                </c:pt>
                <c:pt idx="3718">
                  <c:v>0.306712612788616</c:v>
                </c:pt>
                <c:pt idx="3719">
                  <c:v>0.30679896454255501</c:v>
                </c:pt>
                <c:pt idx="3720">
                  <c:v>0.306885033722748</c:v>
                </c:pt>
                <c:pt idx="3721">
                  <c:v>0.306970820077758</c:v>
                </c:pt>
                <c:pt idx="3722">
                  <c:v>0.30705632335692901</c:v>
                </c:pt>
                <c:pt idx="3723">
                  <c:v>0.30714154331038201</c:v>
                </c:pt>
                <c:pt idx="3724">
                  <c:v>0.307226479689021</c:v>
                </c:pt>
                <c:pt idx="3725">
                  <c:v>0.307311132244529</c:v>
                </c:pt>
                <c:pt idx="3726">
                  <c:v>0.30739550072937499</c:v>
                </c:pt>
                <c:pt idx="3727">
                  <c:v>0.30747958489681099</c:v>
                </c:pt>
                <c:pt idx="3728">
                  <c:v>0.307563384500873</c:v>
                </c:pt>
                <c:pt idx="3729">
                  <c:v>0.307646899296385</c:v>
                </c:pt>
                <c:pt idx="3730">
                  <c:v>0.30773012903896002</c:v>
                </c:pt>
                <c:pt idx="3731">
                  <c:v>0.30781307348499798</c:v>
                </c:pt>
                <c:pt idx="3732">
                  <c:v>0.30789573239169099</c:v>
                </c:pt>
                <c:pt idx="3733">
                  <c:v>0.30797810551701998</c:v>
                </c:pt>
                <c:pt idx="3734">
                  <c:v>0.30806019261976098</c:v>
                </c:pt>
                <c:pt idx="3735">
                  <c:v>0.30814199345948301</c:v>
                </c:pt>
                <c:pt idx="3736">
                  <c:v>0.308223507796549</c:v>
                </c:pt>
                <c:pt idx="3737">
                  <c:v>0.308304735392119</c:v>
                </c:pt>
                <c:pt idx="3738">
                  <c:v>0.30838567600815098</c:v>
                </c:pt>
                <c:pt idx="3739">
                  <c:v>0.30846632940739899</c:v>
                </c:pt>
                <c:pt idx="3740">
                  <c:v>0.30854669535342</c:v>
                </c:pt>
                <c:pt idx="3741">
                  <c:v>0.30862677361056901</c:v>
                </c:pt>
                <c:pt idx="3742">
                  <c:v>0.30870656394400398</c:v>
                </c:pt>
                <c:pt idx="3743">
                  <c:v>0.30878606611968501</c:v>
                </c:pt>
                <c:pt idx="3744">
                  <c:v>0.30886527990437901</c:v>
                </c:pt>
                <c:pt idx="3745">
                  <c:v>0.30894420506565401</c:v>
                </c:pt>
                <c:pt idx="3746">
                  <c:v>0.30902284137188901</c:v>
                </c:pt>
                <c:pt idx="3747">
                  <c:v>0.30910118859226798</c:v>
                </c:pt>
                <c:pt idx="3748">
                  <c:v>0.30917924649678302</c:v>
                </c:pt>
                <c:pt idx="3749">
                  <c:v>0.30925701485623802</c:v>
                </c:pt>
                <c:pt idx="3750">
                  <c:v>0.309334493442248</c:v>
                </c:pt>
                <c:pt idx="3751">
                  <c:v>0.30941168202723701</c:v>
                </c:pt>
                <c:pt idx="3752">
                  <c:v>0.30948858038444599</c:v>
                </c:pt>
                <c:pt idx="3753">
                  <c:v>0.30956518828792901</c:v>
                </c:pt>
                <c:pt idx="3754">
                  <c:v>0.30964150551255298</c:v>
                </c:pt>
                <c:pt idx="3755">
                  <c:v>0.30971753183400602</c:v>
                </c:pt>
                <c:pt idx="3756">
                  <c:v>0.30979326702879001</c:v>
                </c:pt>
                <c:pt idx="3757">
                  <c:v>0.30986871087422702</c:v>
                </c:pt>
                <c:pt idx="3758">
                  <c:v>0.30994386314845901</c:v>
                </c:pt>
                <c:pt idx="3759">
                  <c:v>0.31001872363044902</c:v>
                </c:pt>
                <c:pt idx="3760">
                  <c:v>0.31009329209998099</c:v>
                </c:pt>
                <c:pt idx="3761">
                  <c:v>0.31016756833766301</c:v>
                </c:pt>
                <c:pt idx="3762">
                  <c:v>0.31024155212492799</c:v>
                </c:pt>
                <c:pt idx="3763">
                  <c:v>0.31031524324403198</c:v>
                </c:pt>
                <c:pt idx="3764">
                  <c:v>0.310388641478058</c:v>
                </c:pt>
                <c:pt idx="3765">
                  <c:v>0.31046174661091802</c:v>
                </c:pt>
                <c:pt idx="3766">
                  <c:v>0.31053455842735</c:v>
                </c:pt>
                <c:pt idx="3767">
                  <c:v>0.31060707671292298</c:v>
                </c:pt>
                <c:pt idx="3768">
                  <c:v>0.31067930125403698</c:v>
                </c:pt>
                <c:pt idx="3769">
                  <c:v>0.31075123183791997</c:v>
                </c:pt>
                <c:pt idx="3770">
                  <c:v>0.310822868252639</c:v>
                </c:pt>
                <c:pt idx="3771">
                  <c:v>0.31089421028708802</c:v>
                </c:pt>
                <c:pt idx="3772">
                  <c:v>0.31096525773099998</c:v>
                </c:pt>
                <c:pt idx="3773">
                  <c:v>0.311036010374942</c:v>
                </c:pt>
                <c:pt idx="3774">
                  <c:v>0.31110646801031799</c:v>
                </c:pt>
                <c:pt idx="3775">
                  <c:v>0.31117663042936999</c:v>
                </c:pt>
                <c:pt idx="3776">
                  <c:v>0.31124649742517801</c:v>
                </c:pt>
                <c:pt idx="3777">
                  <c:v>0.31131606879166401</c:v>
                </c:pt>
                <c:pt idx="3778">
                  <c:v>0.311385344323587</c:v>
                </c:pt>
                <c:pt idx="3779">
                  <c:v>0.31145432381655203</c:v>
                </c:pt>
                <c:pt idx="3780">
                  <c:v>0.31152300706700398</c:v>
                </c:pt>
                <c:pt idx="3781">
                  <c:v>0.311591393872232</c:v>
                </c:pt>
                <c:pt idx="3782">
                  <c:v>0.31165948403037202</c:v>
                </c:pt>
                <c:pt idx="3783">
                  <c:v>0.31172727734040401</c:v>
                </c:pt>
                <c:pt idx="3784">
                  <c:v>0.31179477360215502</c:v>
                </c:pt>
                <c:pt idx="3785">
                  <c:v>0.3118619726163</c:v>
                </c:pt>
                <c:pt idx="3786">
                  <c:v>0.31192887418436299</c:v>
                </c:pt>
                <c:pt idx="3787">
                  <c:v>0.31199547810871803</c:v>
                </c:pt>
                <c:pt idx="3788">
                  <c:v>0.31206178419258801</c:v>
                </c:pt>
                <c:pt idx="3789">
                  <c:v>0.31212779224004999</c:v>
                </c:pt>
                <c:pt idx="3790">
                  <c:v>0.31219350205603202</c:v>
                </c:pt>
                <c:pt idx="3791">
                  <c:v>0.31225891344631701</c:v>
                </c:pt>
                <c:pt idx="3792">
                  <c:v>0.31232402621754102</c:v>
                </c:pt>
                <c:pt idx="3793">
                  <c:v>0.31238884017719698</c:v>
                </c:pt>
                <c:pt idx="3794">
                  <c:v>0.31245335513363398</c:v>
                </c:pt>
                <c:pt idx="3795">
                  <c:v>0.31251757089605697</c:v>
                </c:pt>
                <c:pt idx="3796">
                  <c:v>0.312581487274533</c:v>
                </c:pt>
                <c:pt idx="3797">
                  <c:v>0.31264510407998403</c:v>
                </c:pt>
                <c:pt idx="3798">
                  <c:v>0.312708421124194</c:v>
                </c:pt>
                <c:pt idx="3799">
                  <c:v>0.31277143821981002</c:v>
                </c:pt>
                <c:pt idx="3800">
                  <c:v>0.31283415518033802</c:v>
                </c:pt>
                <c:pt idx="3801">
                  <c:v>0.31289657182015002</c:v>
                </c:pt>
                <c:pt idx="3802">
                  <c:v>0.31295868795447901</c:v>
                </c:pt>
                <c:pt idx="3803">
                  <c:v>0.313020503399424</c:v>
                </c:pt>
                <c:pt idx="3804">
                  <c:v>0.31308201797195101</c:v>
                </c:pt>
                <c:pt idx="3805">
                  <c:v>0.31314323148989098</c:v>
                </c:pt>
                <c:pt idx="3806">
                  <c:v>0.313204143771943</c:v>
                </c:pt>
                <c:pt idx="3807">
                  <c:v>0.313264754637676</c:v>
                </c:pt>
                <c:pt idx="3808">
                  <c:v>0.31332506390752402</c:v>
                </c:pt>
                <c:pt idx="3809">
                  <c:v>0.31338507140279698</c:v>
                </c:pt>
                <c:pt idx="3810">
                  <c:v>0.31344477694567202</c:v>
                </c:pt>
                <c:pt idx="3811">
                  <c:v>0.31350418035919903</c:v>
                </c:pt>
                <c:pt idx="3812">
                  <c:v>0.313563281467301</c:v>
                </c:pt>
                <c:pt idx="3813">
                  <c:v>0.31362208009477599</c:v>
                </c:pt>
                <c:pt idx="3814">
                  <c:v>0.31368057606729299</c:v>
                </c:pt>
                <c:pt idx="3815">
                  <c:v>0.31373876921140098</c:v>
                </c:pt>
                <c:pt idx="3816">
                  <c:v>0.313796659354522</c:v>
                </c:pt>
                <c:pt idx="3817">
                  <c:v>0.31385424632495701</c:v>
                </c:pt>
                <c:pt idx="3818">
                  <c:v>0.31391152995188298</c:v>
                </c:pt>
                <c:pt idx="3819">
                  <c:v>0.31396851006535798</c:v>
                </c:pt>
                <c:pt idx="3820">
                  <c:v>0.314025186496319</c:v>
                </c:pt>
                <c:pt idx="3821">
                  <c:v>0.31408155907658297</c:v>
                </c:pt>
                <c:pt idx="3822">
                  <c:v>0.314137627638849</c:v>
                </c:pt>
                <c:pt idx="3823">
                  <c:v>0.31419339201669699</c:v>
                </c:pt>
                <c:pt idx="3824">
                  <c:v>0.31424885204459202</c:v>
                </c:pt>
                <c:pt idx="3825">
                  <c:v>0.31430400755788002</c:v>
                </c:pt>
                <c:pt idx="3826">
                  <c:v>0.31435885839279498</c:v>
                </c:pt>
                <c:pt idx="3827">
                  <c:v>0.31441340438645499</c:v>
                </c:pt>
                <c:pt idx="3828">
                  <c:v>0.314467645376863</c:v>
                </c:pt>
                <c:pt idx="3829">
                  <c:v>0.31452158120291002</c:v>
                </c:pt>
                <c:pt idx="3830">
                  <c:v>0.31457521170437502</c:v>
                </c:pt>
                <c:pt idx="3831">
                  <c:v>0.31462853672192698</c:v>
                </c:pt>
                <c:pt idx="3832">
                  <c:v>0.31468155609712201</c:v>
                </c:pt>
                <c:pt idx="3833">
                  <c:v>0.31473426967240697</c:v>
                </c:pt>
                <c:pt idx="3834">
                  <c:v>0.31478667729111998</c:v>
                </c:pt>
                <c:pt idx="3835">
                  <c:v>0.314838778797493</c:v>
                </c:pt>
                <c:pt idx="3836">
                  <c:v>0.314890574036647</c:v>
                </c:pt>
                <c:pt idx="3837">
                  <c:v>0.31494206285459803</c:v>
                </c:pt>
                <c:pt idx="3838">
                  <c:v>0.31499324509825699</c:v>
                </c:pt>
                <c:pt idx="3839">
                  <c:v>0.31504412061542802</c:v>
                </c:pt>
                <c:pt idx="3840">
                  <c:v>0.31509468925481199</c:v>
                </c:pt>
                <c:pt idx="3841">
                  <c:v>0.31514495086600502</c:v>
                </c:pt>
                <c:pt idx="3842">
                  <c:v>0.315194905299501</c:v>
                </c:pt>
                <c:pt idx="3843">
                  <c:v>0.31524455240669302</c:v>
                </c:pt>
                <c:pt idx="3844">
                  <c:v>0.31529389203987102</c:v>
                </c:pt>
                <c:pt idx="3845">
                  <c:v>0.31534292405222297</c:v>
                </c:pt>
                <c:pt idx="3846">
                  <c:v>0.31539164829784</c:v>
                </c:pt>
                <c:pt idx="3847">
                  <c:v>0.31544006463171298</c:v>
                </c:pt>
                <c:pt idx="3848">
                  <c:v>0.31548817290973202</c:v>
                </c:pt>
                <c:pt idx="3849">
                  <c:v>0.31553597298869301</c:v>
                </c:pt>
                <c:pt idx="3850">
                  <c:v>0.31558346472629101</c:v>
                </c:pt>
                <c:pt idx="3851">
                  <c:v>0.315630647981128</c:v>
                </c:pt>
                <c:pt idx="3852">
                  <c:v>0.31567752261270898</c:v>
                </c:pt>
                <c:pt idx="3853">
                  <c:v>0.31572408848144301</c:v>
                </c:pt>
                <c:pt idx="3854">
                  <c:v>0.31577034544864602</c:v>
                </c:pt>
                <c:pt idx="3855">
                  <c:v>0.31581629337653899</c:v>
                </c:pt>
                <c:pt idx="3856">
                  <c:v>0.31586193212825298</c:v>
                </c:pt>
                <c:pt idx="3857">
                  <c:v>0.31590726156782301</c:v>
                </c:pt>
                <c:pt idx="3858">
                  <c:v>0.315952281560195</c:v>
                </c:pt>
                <c:pt idx="3859">
                  <c:v>0.315996991971222</c:v>
                </c:pt>
                <c:pt idx="3860">
                  <c:v>0.31604139266767001</c:v>
                </c:pt>
                <c:pt idx="3861">
                  <c:v>0.316085483517213</c:v>
                </c:pt>
                <c:pt idx="3862">
                  <c:v>0.31612926438843503</c:v>
                </c:pt>
                <c:pt idx="3863">
                  <c:v>0.31617273515083499</c:v>
                </c:pt>
                <c:pt idx="3864">
                  <c:v>0.316215895674822</c:v>
                </c:pt>
                <c:pt idx="3865">
                  <c:v>0.31625874583171898</c:v>
                </c:pt>
                <c:pt idx="3866">
                  <c:v>0.31630128549376102</c:v>
                </c:pt>
                <c:pt idx="3867">
                  <c:v>0.31634351453410098</c:v>
                </c:pt>
                <c:pt idx="3868">
                  <c:v>0.31638543282680198</c:v>
                </c:pt>
                <c:pt idx="3869">
                  <c:v>0.31642704024684698</c:v>
                </c:pt>
                <c:pt idx="3870">
                  <c:v>0.31646833667013202</c:v>
                </c:pt>
                <c:pt idx="3871">
                  <c:v>0.31650932197347198</c:v>
                </c:pt>
                <c:pt idx="3872">
                  <c:v>0.31654999603459799</c:v>
                </c:pt>
                <c:pt idx="3873">
                  <c:v>0.31659035873216002</c:v>
                </c:pt>
                <c:pt idx="3874">
                  <c:v>0.316630409945726</c:v>
                </c:pt>
                <c:pt idx="3875">
                  <c:v>0.31667014955578299</c:v>
                </c:pt>
                <c:pt idx="3876">
                  <c:v>0.31670957744373801</c:v>
                </c:pt>
                <c:pt idx="3877">
                  <c:v>0.31674869349191798</c:v>
                </c:pt>
                <c:pt idx="3878">
                  <c:v>0.316787497583573</c:v>
                </c:pt>
                <c:pt idx="3879">
                  <c:v>0.316825989602873</c:v>
                </c:pt>
                <c:pt idx="3880">
                  <c:v>0.31686416943490903</c:v>
                </c:pt>
                <c:pt idx="3881">
                  <c:v>0.31690203696569602</c:v>
                </c:pt>
                <c:pt idx="3882">
                  <c:v>0.31693959208217298</c:v>
                </c:pt>
                <c:pt idx="3883">
                  <c:v>0.316976834672203</c:v>
                </c:pt>
                <c:pt idx="3884">
                  <c:v>0.31701376462456998</c:v>
                </c:pt>
                <c:pt idx="3885">
                  <c:v>0.31705038182898698</c:v>
                </c:pt>
                <c:pt idx="3886">
                  <c:v>0.31708668617609098</c:v>
                </c:pt>
                <c:pt idx="3887">
                  <c:v>0.317122677557444</c:v>
                </c:pt>
                <c:pt idx="3888">
                  <c:v>0.31715835586553698</c:v>
                </c:pt>
                <c:pt idx="3889">
                  <c:v>0.31719372099378501</c:v>
                </c:pt>
                <c:pt idx="3890">
                  <c:v>0.317228772836534</c:v>
                </c:pt>
                <c:pt idx="3891">
                  <c:v>0.317263511289055</c:v>
                </c:pt>
                <c:pt idx="3892">
                  <c:v>0.31729793624754998</c:v>
                </c:pt>
                <c:pt idx="3893">
                  <c:v>0.31733204760915001</c:v>
                </c:pt>
                <c:pt idx="3894">
                  <c:v>0.31736584527191403</c:v>
                </c:pt>
                <c:pt idx="3895">
                  <c:v>0.31739932913483299</c:v>
                </c:pt>
                <c:pt idx="3896">
                  <c:v>0.317432499097828</c:v>
                </c:pt>
                <c:pt idx="3897">
                  <c:v>0.317465355061752</c:v>
                </c:pt>
                <c:pt idx="3898">
                  <c:v>0.31749789692838798</c:v>
                </c:pt>
                <c:pt idx="3899">
                  <c:v>0.31753012460045299</c:v>
                </c:pt>
                <c:pt idx="3900">
                  <c:v>0.31756203798159599</c:v>
                </c:pt>
                <c:pt idx="3901">
                  <c:v>0.31759363697639897</c:v>
                </c:pt>
                <c:pt idx="3902">
                  <c:v>0.31762492149037802</c:v>
                </c:pt>
                <c:pt idx="3903">
                  <c:v>0.31765589142998402</c:v>
                </c:pt>
                <c:pt idx="3904">
                  <c:v>0.31768654670259999</c:v>
                </c:pt>
                <c:pt idx="3905">
                  <c:v>0.31771688721654701</c:v>
                </c:pt>
                <c:pt idx="3906">
                  <c:v>0.31774691288107898</c:v>
                </c:pt>
                <c:pt idx="3907">
                  <c:v>0.31777662360638798</c:v>
                </c:pt>
                <c:pt idx="3908">
                  <c:v>0.31780601930360203</c:v>
                </c:pt>
                <c:pt idx="3909">
                  <c:v>0.31783509988478498</c:v>
                </c:pt>
                <c:pt idx="3910">
                  <c:v>0.31786386526293797</c:v>
                </c:pt>
                <c:pt idx="3911">
                  <c:v>0.31789231535200202</c:v>
                </c:pt>
                <c:pt idx="3912">
                  <c:v>0.31792045006685399</c:v>
                </c:pt>
                <c:pt idx="3913">
                  <c:v>0.317948269323309</c:v>
                </c:pt>
                <c:pt idx="3914">
                  <c:v>0.31797577303812402</c:v>
                </c:pt>
                <c:pt idx="3915">
                  <c:v>0.31800296112899401</c:v>
                </c:pt>
                <c:pt idx="3916">
                  <c:v>0.318029833514552</c:v>
                </c:pt>
                <c:pt idx="3917">
                  <c:v>0.31805639011437298</c:v>
                </c:pt>
                <c:pt idx="3918">
                  <c:v>0.31808263084897298</c:v>
                </c:pt>
                <c:pt idx="3919">
                  <c:v>0.318108555639808</c:v>
                </c:pt>
                <c:pt idx="3920">
                  <c:v>0.318134164409276</c:v>
                </c:pt>
                <c:pt idx="3921">
                  <c:v>0.31815945708071702</c:v>
                </c:pt>
                <c:pt idx="3922">
                  <c:v>0.31818443357841297</c:v>
                </c:pt>
                <c:pt idx="3923">
                  <c:v>0.318209093827588</c:v>
                </c:pt>
                <c:pt idx="3924">
                  <c:v>0.31823343775440899</c:v>
                </c:pt>
                <c:pt idx="3925">
                  <c:v>0.31825746528598697</c:v>
                </c:pt>
                <c:pt idx="3926">
                  <c:v>0.318281176350378</c:v>
                </c:pt>
                <c:pt idx="3927">
                  <c:v>0.31830457087657799</c:v>
                </c:pt>
                <c:pt idx="3928">
                  <c:v>0.31832764879453102</c:v>
                </c:pt>
                <c:pt idx="3929">
                  <c:v>0.31835041003512399</c:v>
                </c:pt>
                <c:pt idx="3930">
                  <c:v>0.31837285453019099</c:v>
                </c:pt>
                <c:pt idx="3931">
                  <c:v>0.318394982212509</c:v>
                </c:pt>
                <c:pt idx="3932">
                  <c:v>0.318416793015803</c:v>
                </c:pt>
                <c:pt idx="3933">
                  <c:v>0.31843828687474102</c:v>
                </c:pt>
                <c:pt idx="3934">
                  <c:v>0.31845946372494099</c:v>
                </c:pt>
                <c:pt idx="3935">
                  <c:v>0.31848032350296501</c:v>
                </c:pt>
                <c:pt idx="3936">
                  <c:v>0.318500866146324</c:v>
                </c:pt>
                <c:pt idx="3937">
                  <c:v>0.31852109159347602</c:v>
                </c:pt>
                <c:pt idx="3938">
                  <c:v>0.318540999783825</c:v>
                </c:pt>
                <c:pt idx="3939">
                  <c:v>0.31856059065772502</c:v>
                </c:pt>
                <c:pt idx="3940">
                  <c:v>0.31857986415647699</c:v>
                </c:pt>
                <c:pt idx="3941">
                  <c:v>0.31859882022233199</c:v>
                </c:pt>
                <c:pt idx="3942">
                  <c:v>0.31861745879848802</c:v>
                </c:pt>
                <c:pt idx="3943">
                  <c:v>0.31863577982909402</c:v>
                </c:pt>
                <c:pt idx="3944">
                  <c:v>0.31865378325924698</c:v>
                </c:pt>
                <c:pt idx="3945">
                  <c:v>0.31867146903499299</c:v>
                </c:pt>
                <c:pt idx="3946">
                  <c:v>0.31868883710333101</c:v>
                </c:pt>
                <c:pt idx="3947">
                  <c:v>0.31870588741220801</c:v>
                </c:pt>
                <c:pt idx="3948">
                  <c:v>0.31872261991052198</c:v>
                </c:pt>
                <c:pt idx="3949">
                  <c:v>0.31873903454812103</c:v>
                </c:pt>
                <c:pt idx="3950">
                  <c:v>0.31875513127580402</c:v>
                </c:pt>
                <c:pt idx="3951">
                  <c:v>0.31877091004532399</c:v>
                </c:pt>
                <c:pt idx="3952">
                  <c:v>0.31878637080938199</c:v>
                </c:pt>
                <c:pt idx="3953">
                  <c:v>0.318801513521632</c:v>
                </c:pt>
                <c:pt idx="3954">
                  <c:v>0.31881633813667998</c:v>
                </c:pt>
                <c:pt idx="3955">
                  <c:v>0.31883084461008498</c:v>
                </c:pt>
                <c:pt idx="3956">
                  <c:v>0.31884503289835803</c:v>
                </c:pt>
                <c:pt idx="3957">
                  <c:v>0.31885890295896102</c:v>
                </c:pt>
                <c:pt idx="3958">
                  <c:v>0.31887245475031001</c:v>
                </c:pt>
                <c:pt idx="3959">
                  <c:v>0.31888568823177499</c:v>
                </c:pt>
                <c:pt idx="3960">
                  <c:v>0.31889860336367898</c:v>
                </c:pt>
                <c:pt idx="3961">
                  <c:v>0.31891120010729601</c:v>
                </c:pt>
                <c:pt idx="3962">
                  <c:v>0.31892347842485602</c:v>
                </c:pt>
                <c:pt idx="3963">
                  <c:v>0.31893543827954302</c:v>
                </c:pt>
                <c:pt idx="3964">
                  <c:v>0.31894707963549401</c:v>
                </c:pt>
                <c:pt idx="3965">
                  <c:v>0.31895840245779999</c:v>
                </c:pt>
                <c:pt idx="3966">
                  <c:v>0.31896940671250701</c:v>
                </c:pt>
                <c:pt idx="3967">
                  <c:v>0.31898009236661601</c:v>
                </c:pt>
                <c:pt idx="3968">
                  <c:v>0.31899045938808102</c:v>
                </c:pt>
                <c:pt idx="3969">
                  <c:v>0.31900050774581301</c:v>
                </c:pt>
                <c:pt idx="3970">
                  <c:v>0.31901023740967599</c:v>
                </c:pt>
                <c:pt idx="3971">
                  <c:v>0.31901964835049001</c:v>
                </c:pt>
                <c:pt idx="3972">
                  <c:v>0.319028740540031</c:v>
                </c:pt>
                <c:pt idx="3973">
                  <c:v>0.31903751395103003</c:v>
                </c:pt>
                <c:pt idx="3974">
                  <c:v>0.31904596855717299</c:v>
                </c:pt>
                <c:pt idx="3975">
                  <c:v>0.319054104333102</c:v>
                </c:pt>
                <c:pt idx="3976">
                  <c:v>0.31906192125441502</c:v>
                </c:pt>
                <c:pt idx="3977">
                  <c:v>0.31906941929766702</c:v>
                </c:pt>
                <c:pt idx="3978">
                  <c:v>0.31907659844036601</c:v>
                </c:pt>
                <c:pt idx="3979">
                  <c:v>0.31908345866097998</c:v>
                </c:pt>
                <c:pt idx="3980">
                  <c:v>0.31908999993893</c:v>
                </c:pt>
                <c:pt idx="3981">
                  <c:v>0.319096222254596</c:v>
                </c:pt>
                <c:pt idx="3982">
                  <c:v>0.319102125589314</c:v>
                </c:pt>
                <c:pt idx="3983">
                  <c:v>0.31910770992537502</c:v>
                </c:pt>
                <c:pt idx="3984">
                  <c:v>0.319112975246027</c:v>
                </c:pt>
                <c:pt idx="3985">
                  <c:v>0.31911792153547802</c:v>
                </c:pt>
                <c:pt idx="3986">
                  <c:v>0.31912254877888702</c:v>
                </c:pt>
                <c:pt idx="3987">
                  <c:v>0.31912685696237603</c:v>
                </c:pt>
                <c:pt idx="3988">
                  <c:v>0.31913084607302</c:v>
                </c:pt>
                <c:pt idx="3989">
                  <c:v>0.31913451609885302</c:v>
                </c:pt>
                <c:pt idx="3990">
                  <c:v>0.31913786702886399</c:v>
                </c:pt>
                <c:pt idx="3991">
                  <c:v>0.31914089885300201</c:v>
                </c:pt>
                <c:pt idx="3992">
                  <c:v>0.31914361156217202</c:v>
                </c:pt>
                <c:pt idx="3993">
                  <c:v>0.31914600514823499</c:v>
                </c:pt>
                <c:pt idx="3994">
                  <c:v>0.31914807960400998</c:v>
                </c:pt>
                <c:pt idx="3995">
                  <c:v>0.31914983492327498</c:v>
                </c:pt>
                <c:pt idx="3996">
                  <c:v>0.31915127110076402</c:v>
                </c:pt>
                <c:pt idx="3997">
                  <c:v>0.31915238813216801</c:v>
                </c:pt>
                <c:pt idx="3998">
                  <c:v>0.319153186014136</c:v>
                </c:pt>
                <c:pt idx="3999">
                  <c:v>0.31915366474427398</c:v>
                </c:pt>
                <c:pt idx="4000">
                  <c:v>0.31915382432114597</c:v>
                </c:pt>
                <c:pt idx="4001">
                  <c:v>0.31915366474427398</c:v>
                </c:pt>
                <c:pt idx="4002">
                  <c:v>0.319153186014136</c:v>
                </c:pt>
                <c:pt idx="4003">
                  <c:v>0.31915238813216901</c:v>
                </c:pt>
                <c:pt idx="4004">
                  <c:v>0.31915127110076502</c:v>
                </c:pt>
                <c:pt idx="4005">
                  <c:v>0.31914983492327698</c:v>
                </c:pt>
                <c:pt idx="4006">
                  <c:v>0.31914807960401198</c:v>
                </c:pt>
                <c:pt idx="4007">
                  <c:v>0.31914600514823699</c:v>
                </c:pt>
                <c:pt idx="4008">
                  <c:v>0.31914361156217402</c:v>
                </c:pt>
                <c:pt idx="4009">
                  <c:v>0.31914089885300501</c:v>
                </c:pt>
                <c:pt idx="4010">
                  <c:v>0.31913786702886698</c:v>
                </c:pt>
                <c:pt idx="4011">
                  <c:v>0.31913451609885601</c:v>
                </c:pt>
                <c:pt idx="4012">
                  <c:v>0.319130846073024</c:v>
                </c:pt>
                <c:pt idx="4013">
                  <c:v>0.31912685696238002</c:v>
                </c:pt>
                <c:pt idx="4014">
                  <c:v>0.31912254877889101</c:v>
                </c:pt>
                <c:pt idx="4015">
                  <c:v>0.31911792153548202</c:v>
                </c:pt>
                <c:pt idx="4016">
                  <c:v>0.31911297524603199</c:v>
                </c:pt>
                <c:pt idx="4017">
                  <c:v>0.31910770992538001</c:v>
                </c:pt>
                <c:pt idx="4018">
                  <c:v>0.319102125589319</c:v>
                </c:pt>
                <c:pt idx="4019">
                  <c:v>0.31909622225460199</c:v>
                </c:pt>
                <c:pt idx="4020">
                  <c:v>0.319089999938936</c:v>
                </c:pt>
                <c:pt idx="4021">
                  <c:v>0.31908345866098498</c:v>
                </c:pt>
                <c:pt idx="4022">
                  <c:v>0.31907659844037201</c:v>
                </c:pt>
                <c:pt idx="4023">
                  <c:v>0.31906941929767302</c:v>
                </c:pt>
                <c:pt idx="4024">
                  <c:v>0.31906192125442201</c:v>
                </c:pt>
                <c:pt idx="4025">
                  <c:v>0.31905410433310899</c:v>
                </c:pt>
                <c:pt idx="4026">
                  <c:v>0.31904596855717998</c:v>
                </c:pt>
                <c:pt idx="4027">
                  <c:v>0.31903751395103802</c:v>
                </c:pt>
                <c:pt idx="4028">
                  <c:v>0.31902874054003899</c:v>
                </c:pt>
                <c:pt idx="4029">
                  <c:v>0.31901964835049801</c:v>
                </c:pt>
                <c:pt idx="4030">
                  <c:v>0.31901023740968398</c:v>
                </c:pt>
                <c:pt idx="4031">
                  <c:v>0.319000507745821</c:v>
                </c:pt>
                <c:pt idx="4032">
                  <c:v>0.31899045938809001</c:v>
                </c:pt>
                <c:pt idx="4033">
                  <c:v>0.318980092366625</c:v>
                </c:pt>
                <c:pt idx="4034">
                  <c:v>0.318969406712517</c:v>
                </c:pt>
                <c:pt idx="4035">
                  <c:v>0.31895840245780999</c:v>
                </c:pt>
                <c:pt idx="4036">
                  <c:v>0.318947079635504</c:v>
                </c:pt>
                <c:pt idx="4037">
                  <c:v>0.31893543827955301</c:v>
                </c:pt>
                <c:pt idx="4038">
                  <c:v>0.31892347842486701</c:v>
                </c:pt>
                <c:pt idx="4039">
                  <c:v>0.318911200107306</c:v>
                </c:pt>
                <c:pt idx="4040">
                  <c:v>0.31889860336369003</c:v>
                </c:pt>
                <c:pt idx="4041">
                  <c:v>0.31888568823178698</c:v>
                </c:pt>
                <c:pt idx="4042">
                  <c:v>0.318872454750322</c:v>
                </c:pt>
                <c:pt idx="4043">
                  <c:v>0.31885890295897301</c:v>
                </c:pt>
                <c:pt idx="4044">
                  <c:v>0.31884503289837002</c:v>
                </c:pt>
                <c:pt idx="4045">
                  <c:v>0.31883084461009797</c:v>
                </c:pt>
                <c:pt idx="4046">
                  <c:v>0.31881633813669302</c:v>
                </c:pt>
                <c:pt idx="4047">
                  <c:v>0.31880151352164499</c:v>
                </c:pt>
                <c:pt idx="4048">
                  <c:v>0.31878637080939498</c:v>
                </c:pt>
                <c:pt idx="4049">
                  <c:v>0.31877091004533797</c:v>
                </c:pt>
                <c:pt idx="4050">
                  <c:v>0.318755131275818</c:v>
                </c:pt>
                <c:pt idx="4051">
                  <c:v>0.31873903454813501</c:v>
                </c:pt>
                <c:pt idx="4052">
                  <c:v>0.31872261991053602</c:v>
                </c:pt>
                <c:pt idx="4053">
                  <c:v>0.318705887412223</c:v>
                </c:pt>
                <c:pt idx="4054">
                  <c:v>0.318688837103347</c:v>
                </c:pt>
                <c:pt idx="4055">
                  <c:v>0.31867146903500898</c:v>
                </c:pt>
                <c:pt idx="4056">
                  <c:v>0.31865378325926202</c:v>
                </c:pt>
                <c:pt idx="4057">
                  <c:v>0.31863577982911001</c:v>
                </c:pt>
                <c:pt idx="4058">
                  <c:v>0.318617458798505</c:v>
                </c:pt>
                <c:pt idx="4059">
                  <c:v>0.31859882022234898</c:v>
                </c:pt>
                <c:pt idx="4060">
                  <c:v>0.31857986415649397</c:v>
                </c:pt>
                <c:pt idx="4061">
                  <c:v>0.318560590657742</c:v>
                </c:pt>
                <c:pt idx="4062">
                  <c:v>0.31854099978384198</c:v>
                </c:pt>
                <c:pt idx="4063">
                  <c:v>0.31852109159349301</c:v>
                </c:pt>
                <c:pt idx="4064">
                  <c:v>0.31850086614634199</c:v>
                </c:pt>
                <c:pt idx="4065">
                  <c:v>0.318480323502983</c:v>
                </c:pt>
                <c:pt idx="4066">
                  <c:v>0.31845946372495898</c:v>
                </c:pt>
                <c:pt idx="4067">
                  <c:v>0.31843828687476</c:v>
                </c:pt>
                <c:pt idx="4068">
                  <c:v>0.31841679301582199</c:v>
                </c:pt>
                <c:pt idx="4069">
                  <c:v>0.31839498221252899</c:v>
                </c:pt>
                <c:pt idx="4070">
                  <c:v>0.31837285453021102</c:v>
                </c:pt>
                <c:pt idx="4071">
                  <c:v>0.31835041003514403</c:v>
                </c:pt>
                <c:pt idx="4072">
                  <c:v>0.318327648794551</c:v>
                </c:pt>
                <c:pt idx="4073">
                  <c:v>0.31830457087659803</c:v>
                </c:pt>
                <c:pt idx="4074">
                  <c:v>0.31828117635039799</c:v>
                </c:pt>
                <c:pt idx="4075">
                  <c:v>0.31825746528600801</c:v>
                </c:pt>
                <c:pt idx="4076">
                  <c:v>0.31823343775443003</c:v>
                </c:pt>
                <c:pt idx="4077">
                  <c:v>0.31820909382760898</c:v>
                </c:pt>
                <c:pt idx="4078">
                  <c:v>0.31818443357843501</c:v>
                </c:pt>
                <c:pt idx="4079">
                  <c:v>0.31815945708073901</c:v>
                </c:pt>
                <c:pt idx="4080">
                  <c:v>0.31813416440929898</c:v>
                </c:pt>
                <c:pt idx="4081">
                  <c:v>0.31810855563983098</c:v>
                </c:pt>
                <c:pt idx="4082">
                  <c:v>0.31808263084899602</c:v>
                </c:pt>
                <c:pt idx="4083">
                  <c:v>0.31805639011439601</c:v>
                </c:pt>
                <c:pt idx="4084">
                  <c:v>0.31802983351457498</c:v>
                </c:pt>
                <c:pt idx="4085">
                  <c:v>0.31800296112901799</c:v>
                </c:pt>
                <c:pt idx="4086">
                  <c:v>0.317975773038149</c:v>
                </c:pt>
                <c:pt idx="4087">
                  <c:v>0.31794826932333398</c:v>
                </c:pt>
                <c:pt idx="4088">
                  <c:v>0.31792045006687802</c:v>
                </c:pt>
                <c:pt idx="4089">
                  <c:v>0.317892315352027</c:v>
                </c:pt>
                <c:pt idx="4090">
                  <c:v>0.31786386526296401</c:v>
                </c:pt>
                <c:pt idx="4091">
                  <c:v>0.31783509988481001</c:v>
                </c:pt>
                <c:pt idx="4092">
                  <c:v>0.31780601930362801</c:v>
                </c:pt>
                <c:pt idx="4093">
                  <c:v>0.31777662360641501</c:v>
                </c:pt>
                <c:pt idx="4094">
                  <c:v>0.31774691288110501</c:v>
                </c:pt>
                <c:pt idx="4095">
                  <c:v>0.31771688721657299</c:v>
                </c:pt>
                <c:pt idx="4096">
                  <c:v>0.31768654670262703</c:v>
                </c:pt>
                <c:pt idx="4097">
                  <c:v>0.31765589143001099</c:v>
                </c:pt>
                <c:pt idx="4098">
                  <c:v>0.317624921490406</c:v>
                </c:pt>
                <c:pt idx="4099">
                  <c:v>0.31759363697642701</c:v>
                </c:pt>
                <c:pt idx="4100">
                  <c:v>0.31756203798162402</c:v>
                </c:pt>
                <c:pt idx="4101">
                  <c:v>0.31753012460048102</c:v>
                </c:pt>
                <c:pt idx="4102">
                  <c:v>0.31749789692841601</c:v>
                </c:pt>
                <c:pt idx="4103">
                  <c:v>0.31746535506177997</c:v>
                </c:pt>
                <c:pt idx="4104">
                  <c:v>0.31743249909785698</c:v>
                </c:pt>
                <c:pt idx="4105">
                  <c:v>0.31739932913486202</c:v>
                </c:pt>
                <c:pt idx="4106">
                  <c:v>0.317365845271944</c:v>
                </c:pt>
                <c:pt idx="4107">
                  <c:v>0.31733204760917999</c:v>
                </c:pt>
                <c:pt idx="4108">
                  <c:v>0.31729793624758001</c:v>
                </c:pt>
                <c:pt idx="4109">
                  <c:v>0.31726351128908498</c:v>
                </c:pt>
                <c:pt idx="4110">
                  <c:v>0.31722877283656398</c:v>
                </c:pt>
                <c:pt idx="4111">
                  <c:v>0.31719372099381599</c:v>
                </c:pt>
                <c:pt idx="4112">
                  <c:v>0.31715835586556801</c:v>
                </c:pt>
                <c:pt idx="4113">
                  <c:v>0.31712267755747597</c:v>
                </c:pt>
                <c:pt idx="4114">
                  <c:v>0.31708668617612301</c:v>
                </c:pt>
                <c:pt idx="4115">
                  <c:v>0.31705038182901901</c:v>
                </c:pt>
                <c:pt idx="4116">
                  <c:v>0.31701376462460201</c:v>
                </c:pt>
                <c:pt idx="4117">
                  <c:v>0.31697683467223497</c:v>
                </c:pt>
                <c:pt idx="4118">
                  <c:v>0.31693959208220601</c:v>
                </c:pt>
                <c:pt idx="4119">
                  <c:v>0.31690203696572899</c:v>
                </c:pt>
                <c:pt idx="4120">
                  <c:v>0.316864169434942</c:v>
                </c:pt>
                <c:pt idx="4121">
                  <c:v>0.31682598960290598</c:v>
                </c:pt>
                <c:pt idx="4122">
                  <c:v>0.31678749758360703</c:v>
                </c:pt>
                <c:pt idx="4123">
                  <c:v>0.316748693491953</c:v>
                </c:pt>
                <c:pt idx="4124">
                  <c:v>0.31670957744377198</c:v>
                </c:pt>
                <c:pt idx="4125">
                  <c:v>0.31667014955581702</c:v>
                </c:pt>
                <c:pt idx="4126">
                  <c:v>0.31663040994576103</c:v>
                </c:pt>
                <c:pt idx="4127">
                  <c:v>0.31659035873219599</c:v>
                </c:pt>
                <c:pt idx="4128">
                  <c:v>0.31654999603463402</c:v>
                </c:pt>
                <c:pt idx="4129">
                  <c:v>0.31650932197350901</c:v>
                </c:pt>
                <c:pt idx="4130">
                  <c:v>0.31646833667016799</c:v>
                </c:pt>
                <c:pt idx="4131">
                  <c:v>0.31642704024688301</c:v>
                </c:pt>
                <c:pt idx="4132">
                  <c:v>0.31638543282683901</c:v>
                </c:pt>
                <c:pt idx="4133">
                  <c:v>0.316343514534138</c:v>
                </c:pt>
                <c:pt idx="4134">
                  <c:v>0.31630128549379899</c:v>
                </c:pt>
                <c:pt idx="4135">
                  <c:v>0.31625874583175601</c:v>
                </c:pt>
                <c:pt idx="4136">
                  <c:v>0.31621589567486003</c:v>
                </c:pt>
                <c:pt idx="4137">
                  <c:v>0.31617273515087402</c:v>
                </c:pt>
                <c:pt idx="4138">
                  <c:v>0.316129264388474</c:v>
                </c:pt>
                <c:pt idx="4139">
                  <c:v>0.31608548351725202</c:v>
                </c:pt>
                <c:pt idx="4140">
                  <c:v>0.31604139266770898</c:v>
                </c:pt>
                <c:pt idx="4141">
                  <c:v>0.31599699197126202</c:v>
                </c:pt>
                <c:pt idx="4142">
                  <c:v>0.31595228156023403</c:v>
                </c:pt>
                <c:pt idx="4143">
                  <c:v>0.31590726156786297</c:v>
                </c:pt>
                <c:pt idx="4144">
                  <c:v>0.315861932128293</c:v>
                </c:pt>
                <c:pt idx="4145">
                  <c:v>0.31581629337658002</c:v>
                </c:pt>
                <c:pt idx="4146">
                  <c:v>0.31577034544868599</c:v>
                </c:pt>
                <c:pt idx="4147">
                  <c:v>0.31572408848148398</c:v>
                </c:pt>
                <c:pt idx="4148">
                  <c:v>0.31567752261275001</c:v>
                </c:pt>
                <c:pt idx="4149">
                  <c:v>0.31563064798117002</c:v>
                </c:pt>
                <c:pt idx="4150">
                  <c:v>0.31558346472633297</c:v>
                </c:pt>
                <c:pt idx="4151">
                  <c:v>0.31553597298873498</c:v>
                </c:pt>
                <c:pt idx="4152">
                  <c:v>0.31548817290977499</c:v>
                </c:pt>
                <c:pt idx="4153">
                  <c:v>0.315440064631755</c:v>
                </c:pt>
                <c:pt idx="4154">
                  <c:v>0.31539164829788302</c:v>
                </c:pt>
                <c:pt idx="4155">
                  <c:v>0.31534292405226599</c:v>
                </c:pt>
                <c:pt idx="4156">
                  <c:v>0.31529389203991398</c:v>
                </c:pt>
                <c:pt idx="4157">
                  <c:v>0.31524455240673699</c:v>
                </c:pt>
                <c:pt idx="4158">
                  <c:v>0.31519490529954503</c:v>
                </c:pt>
                <c:pt idx="4159">
                  <c:v>0.31514495086604899</c:v>
                </c:pt>
                <c:pt idx="4160">
                  <c:v>0.31509468925485601</c:v>
                </c:pt>
                <c:pt idx="4161">
                  <c:v>0.31504412061547199</c:v>
                </c:pt>
                <c:pt idx="4162">
                  <c:v>0.31499324509830201</c:v>
                </c:pt>
                <c:pt idx="4163">
                  <c:v>0.31494206285464399</c:v>
                </c:pt>
                <c:pt idx="4164">
                  <c:v>0.31489057403669202</c:v>
                </c:pt>
                <c:pt idx="4165">
                  <c:v>0.31483877879753902</c:v>
                </c:pt>
                <c:pt idx="4166">
                  <c:v>0.31478667729116699</c:v>
                </c:pt>
                <c:pt idx="4167">
                  <c:v>0.31473426967245299</c:v>
                </c:pt>
                <c:pt idx="4168">
                  <c:v>0.31468155609716802</c:v>
                </c:pt>
                <c:pt idx="4169">
                  <c:v>0.31462853672197399</c:v>
                </c:pt>
                <c:pt idx="4170">
                  <c:v>0.31457521170442199</c:v>
                </c:pt>
                <c:pt idx="4171">
                  <c:v>0.31452158120295698</c:v>
                </c:pt>
                <c:pt idx="4172">
                  <c:v>0.31446764537691002</c:v>
                </c:pt>
                <c:pt idx="4173">
                  <c:v>0.314413404386503</c:v>
                </c:pt>
                <c:pt idx="4174">
                  <c:v>0.314358858392844</c:v>
                </c:pt>
                <c:pt idx="4175">
                  <c:v>0.31430400755792898</c:v>
                </c:pt>
                <c:pt idx="4176">
                  <c:v>0.31424885204463998</c:v>
                </c:pt>
                <c:pt idx="4177">
                  <c:v>0.31419339201674601</c:v>
                </c:pt>
                <c:pt idx="4178">
                  <c:v>0.31413762763889802</c:v>
                </c:pt>
                <c:pt idx="4179">
                  <c:v>0.31408155907663299</c:v>
                </c:pt>
                <c:pt idx="4180">
                  <c:v>0.31402518649636901</c:v>
                </c:pt>
                <c:pt idx="4181">
                  <c:v>0.31396851006540799</c:v>
                </c:pt>
                <c:pt idx="4182">
                  <c:v>0.313911529951934</c:v>
                </c:pt>
                <c:pt idx="4183">
                  <c:v>0.31385424632500702</c:v>
                </c:pt>
                <c:pt idx="4184">
                  <c:v>0.31379665935457302</c:v>
                </c:pt>
                <c:pt idx="4185">
                  <c:v>0.313738769211452</c:v>
                </c:pt>
                <c:pt idx="4186">
                  <c:v>0.31368057606734501</c:v>
                </c:pt>
                <c:pt idx="4187">
                  <c:v>0.313622080094827</c:v>
                </c:pt>
                <c:pt idx="4188">
                  <c:v>0.31356328146735302</c:v>
                </c:pt>
                <c:pt idx="4189">
                  <c:v>0.31350418035925098</c:v>
                </c:pt>
                <c:pt idx="4190">
                  <c:v>0.31344477694572398</c:v>
                </c:pt>
                <c:pt idx="4191">
                  <c:v>0.31338507140284999</c:v>
                </c:pt>
                <c:pt idx="4192">
                  <c:v>0.31332506390757697</c:v>
                </c:pt>
                <c:pt idx="4193">
                  <c:v>0.31326475463772901</c:v>
                </c:pt>
                <c:pt idx="4194">
                  <c:v>0.31320414377199701</c:v>
                </c:pt>
                <c:pt idx="4195">
                  <c:v>0.313143231489945</c:v>
                </c:pt>
                <c:pt idx="4196">
                  <c:v>0.31308201797200502</c:v>
                </c:pt>
                <c:pt idx="4197">
                  <c:v>0.31302050339947801</c:v>
                </c:pt>
                <c:pt idx="4198">
                  <c:v>0.31295868795453302</c:v>
                </c:pt>
                <c:pt idx="4199">
                  <c:v>0.31289657182020503</c:v>
                </c:pt>
                <c:pt idx="4200">
                  <c:v>0.31283415518039398</c:v>
                </c:pt>
                <c:pt idx="4201">
                  <c:v>0.31277143821986497</c:v>
                </c:pt>
                <c:pt idx="4202">
                  <c:v>0.31270842112425001</c:v>
                </c:pt>
                <c:pt idx="4203">
                  <c:v>0.31264510408003898</c:v>
                </c:pt>
                <c:pt idx="4204">
                  <c:v>0.31258148727458901</c:v>
                </c:pt>
                <c:pt idx="4205">
                  <c:v>0.31251757089611398</c:v>
                </c:pt>
                <c:pt idx="4206">
                  <c:v>0.31245335513368999</c:v>
                </c:pt>
                <c:pt idx="4207">
                  <c:v>0.31238884017725399</c:v>
                </c:pt>
                <c:pt idx="4208">
                  <c:v>0.31232402621759803</c:v>
                </c:pt>
                <c:pt idx="4209">
                  <c:v>0.31225891344637402</c:v>
                </c:pt>
                <c:pt idx="4210">
                  <c:v>0.31219350205608998</c:v>
                </c:pt>
                <c:pt idx="4211">
                  <c:v>0.312127792240108</c:v>
                </c:pt>
                <c:pt idx="4212">
                  <c:v>0.31206178419264602</c:v>
                </c:pt>
                <c:pt idx="4213">
                  <c:v>0.31199547810877598</c:v>
                </c:pt>
                <c:pt idx="4214">
                  <c:v>0.311928874184422</c:v>
                </c:pt>
                <c:pt idx="4215">
                  <c:v>0.31186197261635901</c:v>
                </c:pt>
                <c:pt idx="4216">
                  <c:v>0.31179477360221503</c:v>
                </c:pt>
                <c:pt idx="4217">
                  <c:v>0.31172727734046402</c:v>
                </c:pt>
                <c:pt idx="4218">
                  <c:v>0.31165948403043198</c:v>
                </c:pt>
                <c:pt idx="4219">
                  <c:v>0.31159139387229201</c:v>
                </c:pt>
                <c:pt idx="4220">
                  <c:v>0.31152300706706398</c:v>
                </c:pt>
                <c:pt idx="4221">
                  <c:v>0.31145432381661298</c:v>
                </c:pt>
                <c:pt idx="4222">
                  <c:v>0.31138534432364801</c:v>
                </c:pt>
                <c:pt idx="4223">
                  <c:v>0.31131606879172502</c:v>
                </c:pt>
                <c:pt idx="4224">
                  <c:v>0.31124649742524102</c:v>
                </c:pt>
                <c:pt idx="4225">
                  <c:v>0.311176630429433</c:v>
                </c:pt>
                <c:pt idx="4226">
                  <c:v>0.311106468010381</c:v>
                </c:pt>
                <c:pt idx="4227">
                  <c:v>0.311036010375005</c:v>
                </c:pt>
                <c:pt idx="4228">
                  <c:v>0.31096525773106298</c:v>
                </c:pt>
                <c:pt idx="4229">
                  <c:v>0.31089421028715197</c:v>
                </c:pt>
                <c:pt idx="4230">
                  <c:v>0.310822868252702</c:v>
                </c:pt>
                <c:pt idx="4231">
                  <c:v>0.31075123183798398</c:v>
                </c:pt>
                <c:pt idx="4232">
                  <c:v>0.31067930125409998</c:v>
                </c:pt>
                <c:pt idx="4233">
                  <c:v>0.31060707671298698</c:v>
                </c:pt>
                <c:pt idx="4234">
                  <c:v>0.31053455842741401</c:v>
                </c:pt>
                <c:pt idx="4235">
                  <c:v>0.31046174661098203</c:v>
                </c:pt>
                <c:pt idx="4236">
                  <c:v>0.31038864147812301</c:v>
                </c:pt>
                <c:pt idx="4237">
                  <c:v>0.31031524324409598</c:v>
                </c:pt>
                <c:pt idx="4238">
                  <c:v>0.31024155212499299</c:v>
                </c:pt>
                <c:pt idx="4239">
                  <c:v>0.31016756833772902</c:v>
                </c:pt>
                <c:pt idx="4240">
                  <c:v>0.31009329210004599</c:v>
                </c:pt>
                <c:pt idx="4241">
                  <c:v>0.31001872363051403</c:v>
                </c:pt>
                <c:pt idx="4242">
                  <c:v>0.30994386314852501</c:v>
                </c:pt>
                <c:pt idx="4243">
                  <c:v>0.30986871087429302</c:v>
                </c:pt>
                <c:pt idx="4244">
                  <c:v>0.30979326702885601</c:v>
                </c:pt>
                <c:pt idx="4245">
                  <c:v>0.30971753183407302</c:v>
                </c:pt>
                <c:pt idx="4246">
                  <c:v>0.30964150551261999</c:v>
                </c:pt>
                <c:pt idx="4247">
                  <c:v>0.30956518828799601</c:v>
                </c:pt>
                <c:pt idx="4248">
                  <c:v>0.30948858038451399</c:v>
                </c:pt>
                <c:pt idx="4249">
                  <c:v>0.30941168202730501</c:v>
                </c:pt>
                <c:pt idx="4250">
                  <c:v>0.30933449344231601</c:v>
                </c:pt>
                <c:pt idx="4251">
                  <c:v>0.30925701485630702</c:v>
                </c:pt>
                <c:pt idx="4252">
                  <c:v>0.30917924649685102</c:v>
                </c:pt>
                <c:pt idx="4253">
                  <c:v>0.30910118859233598</c:v>
                </c:pt>
                <c:pt idx="4254">
                  <c:v>0.30902284137195801</c:v>
                </c:pt>
                <c:pt idx="4255">
                  <c:v>0.30894420506572401</c:v>
                </c:pt>
                <c:pt idx="4256">
                  <c:v>0.30886527990444801</c:v>
                </c:pt>
                <c:pt idx="4257">
                  <c:v>0.30878606611975501</c:v>
                </c:pt>
                <c:pt idx="4258">
                  <c:v>0.30870656394407398</c:v>
                </c:pt>
                <c:pt idx="4259">
                  <c:v>0.308626773610639</c:v>
                </c:pt>
                <c:pt idx="4260">
                  <c:v>0.308546695353491</c:v>
                </c:pt>
                <c:pt idx="4261">
                  <c:v>0.30846632940746999</c:v>
                </c:pt>
                <c:pt idx="4262">
                  <c:v>0.30838567600822198</c:v>
                </c:pt>
                <c:pt idx="4263">
                  <c:v>0.30830473539219</c:v>
                </c:pt>
                <c:pt idx="4264">
                  <c:v>0.30822350779662</c:v>
                </c:pt>
                <c:pt idx="4265">
                  <c:v>0.30814199345955501</c:v>
                </c:pt>
                <c:pt idx="4266">
                  <c:v>0.30806019261983297</c:v>
                </c:pt>
                <c:pt idx="4267">
                  <c:v>0.30797810551709198</c:v>
                </c:pt>
                <c:pt idx="4268">
                  <c:v>0.30789573239176299</c:v>
                </c:pt>
                <c:pt idx="4269">
                  <c:v>0.30781307348507098</c:v>
                </c:pt>
                <c:pt idx="4270">
                  <c:v>0.30773012903903302</c:v>
                </c:pt>
                <c:pt idx="4271">
                  <c:v>0.307646899296459</c:v>
                </c:pt>
                <c:pt idx="4272">
                  <c:v>0.307563384500946</c:v>
                </c:pt>
                <c:pt idx="4273">
                  <c:v>0.30747958489688398</c:v>
                </c:pt>
                <c:pt idx="4274">
                  <c:v>0.30739550072944899</c:v>
                </c:pt>
                <c:pt idx="4275">
                  <c:v>0.30731113224460399</c:v>
                </c:pt>
                <c:pt idx="4276">
                  <c:v>0.307226479689095</c:v>
                </c:pt>
                <c:pt idx="4277">
                  <c:v>0.30714154331045701</c:v>
                </c:pt>
                <c:pt idx="4278">
                  <c:v>0.307056323357004</c:v>
                </c:pt>
                <c:pt idx="4279">
                  <c:v>0.306970820077833</c:v>
                </c:pt>
                <c:pt idx="4280">
                  <c:v>0.306885033722823</c:v>
                </c:pt>
                <c:pt idx="4281">
                  <c:v>0.306798964542631</c:v>
                </c:pt>
                <c:pt idx="4282">
                  <c:v>0.306712612788692</c:v>
                </c:pt>
                <c:pt idx="4283">
                  <c:v>0.30662597871321901</c:v>
                </c:pt>
                <c:pt idx="4284">
                  <c:v>0.30653906256919899</c:v>
                </c:pt>
                <c:pt idx="4285">
                  <c:v>0.30645186461039597</c:v>
                </c:pt>
                <c:pt idx="4286">
                  <c:v>0.306364385091346</c:v>
                </c:pt>
                <c:pt idx="4287">
                  <c:v>0.30627662426735502</c:v>
                </c:pt>
                <c:pt idx="4288">
                  <c:v>0.30618858239450403</c:v>
                </c:pt>
                <c:pt idx="4289">
                  <c:v>0.306100259729641</c:v>
                </c:pt>
                <c:pt idx="4290">
                  <c:v>0.30601165653038098</c:v>
                </c:pt>
                <c:pt idx="4291">
                  <c:v>0.30592277305510901</c:v>
                </c:pt>
                <c:pt idx="4292">
                  <c:v>0.30583360956297401</c:v>
                </c:pt>
                <c:pt idx="4293">
                  <c:v>0.30574416631389001</c:v>
                </c:pt>
                <c:pt idx="4294">
                  <c:v>0.305654443568534</c:v>
                </c:pt>
                <c:pt idx="4295">
                  <c:v>0.305564441588345</c:v>
                </c:pt>
                <c:pt idx="4296">
                  <c:v>0.30547416063552302</c:v>
                </c:pt>
                <c:pt idx="4297">
                  <c:v>0.30538360097302902</c:v>
                </c:pt>
                <c:pt idx="4298">
                  <c:v>0.30529276286457802</c:v>
                </c:pt>
                <c:pt idx="4299">
                  <c:v>0.30520164657464599</c:v>
                </c:pt>
                <c:pt idx="4300">
                  <c:v>0.30511025236846201</c:v>
                </c:pt>
                <c:pt idx="4301">
                  <c:v>0.30501858051201203</c:v>
                </c:pt>
                <c:pt idx="4302">
                  <c:v>0.30492663127203201</c:v>
                </c:pt>
                <c:pt idx="4303">
                  <c:v>0.30483440491601199</c:v>
                </c:pt>
                <c:pt idx="4304">
                  <c:v>0.30474190171219201</c:v>
                </c:pt>
                <c:pt idx="4305">
                  <c:v>0.30464912192955901</c:v>
                </c:pt>
                <c:pt idx="4306">
                  <c:v>0.304556065837852</c:v>
                </c:pt>
                <c:pt idx="4307">
                  <c:v>0.304462733707552</c:v>
                </c:pt>
                <c:pt idx="4308">
                  <c:v>0.30436912580988901</c:v>
                </c:pt>
                <c:pt idx="4309">
                  <c:v>0.30427524241683601</c:v>
                </c:pt>
                <c:pt idx="4310">
                  <c:v>0.30418108380110398</c:v>
                </c:pt>
                <c:pt idx="4311">
                  <c:v>0.304086650236154</c:v>
                </c:pt>
                <c:pt idx="4312">
                  <c:v>0.30399194199618002</c:v>
                </c:pt>
                <c:pt idx="4313">
                  <c:v>0.30389695935611699</c:v>
                </c:pt>
                <c:pt idx="4314">
                  <c:v>0.30380170259163702</c:v>
                </c:pt>
                <c:pt idx="4315">
                  <c:v>0.30370617197914801</c:v>
                </c:pt>
                <c:pt idx="4316">
                  <c:v>0.30361036779579398</c:v>
                </c:pt>
                <c:pt idx="4317">
                  <c:v>0.30351429031944999</c:v>
                </c:pt>
                <c:pt idx="4318">
                  <c:v>0.303417939828723</c:v>
                </c:pt>
                <c:pt idx="4319">
                  <c:v>0.30332131660295297</c:v>
                </c:pt>
                <c:pt idx="4320">
                  <c:v>0.30322442092220803</c:v>
                </c:pt>
                <c:pt idx="4321">
                  <c:v>0.303127253067283</c:v>
                </c:pt>
                <c:pt idx="4322">
                  <c:v>0.30302981331970102</c:v>
                </c:pt>
                <c:pt idx="4323">
                  <c:v>0.302932101961709</c:v>
                </c:pt>
                <c:pt idx="4324">
                  <c:v>0.30283411927627801</c:v>
                </c:pt>
                <c:pt idx="4325">
                  <c:v>0.30273586554710302</c:v>
                </c:pt>
                <c:pt idx="4326">
                  <c:v>0.30263734105859802</c:v>
                </c:pt>
                <c:pt idx="4327">
                  <c:v>0.30253854609589798</c:v>
                </c:pt>
                <c:pt idx="4328">
                  <c:v>0.30243948094485501</c:v>
                </c:pt>
                <c:pt idx="4329">
                  <c:v>0.302340145892041</c:v>
                </c:pt>
                <c:pt idx="4330">
                  <c:v>0.30224054122473998</c:v>
                </c:pt>
                <c:pt idx="4331">
                  <c:v>0.30214066723095201</c:v>
                </c:pt>
                <c:pt idx="4332">
                  <c:v>0.30204052419938898</c:v>
                </c:pt>
                <c:pt idx="4333">
                  <c:v>0.30194011241947699</c:v>
                </c:pt>
                <c:pt idx="4334">
                  <c:v>0.30183943218134801</c:v>
                </c:pt>
                <c:pt idx="4335">
                  <c:v>0.301738483775845</c:v>
                </c:pt>
                <c:pt idx="4336">
                  <c:v>0.30163726749451902</c:v>
                </c:pt>
                <c:pt idx="4337">
                  <c:v>0.30153578362962502</c:v>
                </c:pt>
                <c:pt idx="4338">
                  <c:v>0.30143403247412398</c:v>
                </c:pt>
                <c:pt idx="4339">
                  <c:v>0.301332014321678</c:v>
                </c:pt>
                <c:pt idx="4340">
                  <c:v>0.301229729466652</c:v>
                </c:pt>
                <c:pt idx="4341">
                  <c:v>0.301127178204112</c:v>
                </c:pt>
                <c:pt idx="4342">
                  <c:v>0.30102436082982198</c:v>
                </c:pt>
                <c:pt idx="4343">
                  <c:v>0.30092127764024201</c:v>
                </c:pt>
                <c:pt idx="4344">
                  <c:v>0.30081792893252901</c:v>
                </c:pt>
                <c:pt idx="4345">
                  <c:v>0.30071431500453599</c:v>
                </c:pt>
                <c:pt idx="4346">
                  <c:v>0.30061043615480598</c:v>
                </c:pt>
                <c:pt idx="4347">
                  <c:v>0.300506292682577</c:v>
                </c:pt>
                <c:pt idx="4348">
                  <c:v>0.30040188488777497</c:v>
                </c:pt>
                <c:pt idx="4349">
                  <c:v>0.30029721307101598</c:v>
                </c:pt>
                <c:pt idx="4350">
                  <c:v>0.300192277533601</c:v>
                </c:pt>
                <c:pt idx="4351">
                  <c:v>0.30008707857751898</c:v>
                </c:pt>
                <c:pt idx="4352">
                  <c:v>0.29998161650544503</c:v>
                </c:pt>
                <c:pt idx="4353">
                  <c:v>0.29987589162073203</c:v>
                </c:pt>
                <c:pt idx="4354">
                  <c:v>0.29976990422742</c:v>
                </c:pt>
                <c:pt idx="4355">
                  <c:v>0.29966365463022498</c:v>
                </c:pt>
                <c:pt idx="4356">
                  <c:v>0.29955714313454401</c:v>
                </c:pt>
                <c:pt idx="4357">
                  <c:v>0.29945037004645098</c:v>
                </c:pt>
                <c:pt idx="4358">
                  <c:v>0.299343335672694</c:v>
                </c:pt>
                <c:pt idx="4359">
                  <c:v>0.29923604032069601</c:v>
                </c:pt>
                <c:pt idx="4360">
                  <c:v>0.29912848429855399</c:v>
                </c:pt>
                <c:pt idx="4361">
                  <c:v>0.29902066791503601</c:v>
                </c:pt>
                <c:pt idx="4362">
                  <c:v>0.29891259147957699</c:v>
                </c:pt>
                <c:pt idx="4363">
                  <c:v>0.29880425530228499</c:v>
                </c:pt>
                <c:pt idx="4364">
                  <c:v>0.29869565969393003</c:v>
                </c:pt>
                <c:pt idx="4365">
                  <c:v>0.29858680496595102</c:v>
                </c:pt>
                <c:pt idx="4366">
                  <c:v>0.298477691430449</c:v>
                </c:pt>
                <c:pt idx="4367">
                  <c:v>0.29836831940018899</c:v>
                </c:pt>
                <c:pt idx="4368">
                  <c:v>0.29825868918859499</c:v>
                </c:pt>
                <c:pt idx="4369">
                  <c:v>0.298148801109751</c:v>
                </c:pt>
                <c:pt idx="4370">
                  <c:v>0.29803865547840003</c:v>
                </c:pt>
                <c:pt idx="4371">
                  <c:v>0.29792825260993899</c:v>
                </c:pt>
                <c:pt idx="4372">
                  <c:v>0.29781759282042403</c:v>
                </c:pt>
                <c:pt idx="4373">
                  <c:v>0.29770667642655901</c:v>
                </c:pt>
                <c:pt idx="4374">
                  <c:v>0.29759550374570398</c:v>
                </c:pt>
                <c:pt idx="4375">
                  <c:v>0.29748407509586899</c:v>
                </c:pt>
                <c:pt idx="4376">
                  <c:v>0.29737239079570998</c:v>
                </c:pt>
                <c:pt idx="4377">
                  <c:v>0.29726045116453298</c:v>
                </c:pt>
                <c:pt idx="4378">
                  <c:v>0.29714825652228999</c:v>
                </c:pt>
                <c:pt idx="4379">
                  <c:v>0.29703580718957501</c:v>
                </c:pt>
                <c:pt idx="4380">
                  <c:v>0.29692310348762702</c:v>
                </c:pt>
                <c:pt idx="4381">
                  <c:v>0.29681014573832498</c:v>
                </c:pt>
                <c:pt idx="4382">
                  <c:v>0.29669693426418697</c:v>
                </c:pt>
                <c:pt idx="4383">
                  <c:v>0.29658346938837299</c:v>
                </c:pt>
                <c:pt idx="4384">
                  <c:v>0.29646975143467402</c:v>
                </c:pt>
                <c:pt idx="4385">
                  <c:v>0.29635578072752</c:v>
                </c:pt>
                <c:pt idx="4386">
                  <c:v>0.29624155759197301</c:v>
                </c:pt>
                <c:pt idx="4387">
                  <c:v>0.29612708235372898</c:v>
                </c:pt>
                <c:pt idx="4388">
                  <c:v>0.29601235533911202</c:v>
                </c:pt>
                <c:pt idx="4389">
                  <c:v>0.295897376875075</c:v>
                </c:pt>
                <c:pt idx="4390">
                  <c:v>0.29578214728920099</c:v>
                </c:pt>
                <c:pt idx="4391">
                  <c:v>0.29566666690969701</c:v>
                </c:pt>
                <c:pt idx="4392">
                  <c:v>0.29555093606539201</c:v>
                </c:pt>
                <c:pt idx="4393">
                  <c:v>0.29543495508574302</c:v>
                </c:pt>
                <c:pt idx="4394">
                  <c:v>0.29531872430082401</c:v>
                </c:pt>
                <c:pt idx="4395">
                  <c:v>0.295202244041329</c:v>
                </c:pt>
                <c:pt idx="4396">
                  <c:v>0.29508551463857202</c:v>
                </c:pt>
                <c:pt idx="4397">
                  <c:v>0.29496853642448101</c:v>
                </c:pt>
                <c:pt idx="4398">
                  <c:v>0.29485130973160101</c:v>
                </c:pt>
                <c:pt idx="4399">
                  <c:v>0.29473383489309002</c:v>
                </c:pt>
                <c:pt idx="4400">
                  <c:v>0.294616112242715</c:v>
                </c:pt>
                <c:pt idx="4401">
                  <c:v>0.29449814211485797</c:v>
                </c:pt>
                <c:pt idx="4402">
                  <c:v>0.29437992484450298</c:v>
                </c:pt>
                <c:pt idx="4403">
                  <c:v>0.29426146076724802</c:v>
                </c:pt>
                <c:pt idx="4404">
                  <c:v>0.29414275021929398</c:v>
                </c:pt>
                <c:pt idx="4405">
                  <c:v>0.29402379353744101</c:v>
                </c:pt>
                <c:pt idx="4406">
                  <c:v>0.293904591059098</c:v>
                </c:pt>
                <c:pt idx="4407">
                  <c:v>0.293785143122269</c:v>
                </c:pt>
                <c:pt idx="4408">
                  <c:v>0.29366545006556499</c:v>
                </c:pt>
                <c:pt idx="4409">
                  <c:v>0.29354551222818398</c:v>
                </c:pt>
                <c:pt idx="4410">
                  <c:v>0.29342532994992798</c:v>
                </c:pt>
                <c:pt idx="4411">
                  <c:v>0.29330490357118899</c:v>
                </c:pt>
                <c:pt idx="4412">
                  <c:v>0.29318423343295302</c:v>
                </c:pt>
                <c:pt idx="4413">
                  <c:v>0.29306331987679801</c:v>
                </c:pt>
                <c:pt idx="4414">
                  <c:v>0.29294216324488898</c:v>
                </c:pt>
                <c:pt idx="4415">
                  <c:v>0.29282076387998102</c:v>
                </c:pt>
                <c:pt idx="4416">
                  <c:v>0.29269912212541299</c:v>
                </c:pt>
                <c:pt idx="4417">
                  <c:v>0.29257723832511101</c:v>
                </c:pt>
                <c:pt idx="4418">
                  <c:v>0.292455112823583</c:v>
                </c:pt>
                <c:pt idx="4419">
                  <c:v>0.29233274596591702</c:v>
                </c:pt>
                <c:pt idx="4420">
                  <c:v>0.29221013809778301</c:v>
                </c:pt>
                <c:pt idx="4421">
                  <c:v>0.29208728956542701</c:v>
                </c:pt>
                <c:pt idx="4422">
                  <c:v>0.29196420071567297</c:v>
                </c:pt>
                <c:pt idx="4423">
                  <c:v>0.29184087189591901</c:v>
                </c:pt>
                <c:pt idx="4424">
                  <c:v>0.29171730345413499</c:v>
                </c:pt>
                <c:pt idx="4425">
                  <c:v>0.291593495738866</c:v>
                </c:pt>
                <c:pt idx="4426">
                  <c:v>0.29146944909922301</c:v>
                </c:pt>
                <c:pt idx="4427">
                  <c:v>0.29134516388488901</c:v>
                </c:pt>
                <c:pt idx="4428">
                  <c:v>0.29122064044610901</c:v>
                </c:pt>
                <c:pt idx="4429">
                  <c:v>0.291095879133699</c:v>
                </c:pt>
                <c:pt idx="4430">
                  <c:v>0.29097088029903201</c:v>
                </c:pt>
                <c:pt idx="4431">
                  <c:v>0.29084564429404802</c:v>
                </c:pt>
                <c:pt idx="4432">
                  <c:v>0.29072017147124302</c:v>
                </c:pt>
                <c:pt idx="4433">
                  <c:v>0.29059446218367502</c:v>
                </c:pt>
                <c:pt idx="4434">
                  <c:v>0.290468516784956</c:v>
                </c:pt>
                <c:pt idx="4435">
                  <c:v>0.29034233562925499</c:v>
                </c:pt>
                <c:pt idx="4436">
                  <c:v>0.29021591907129202</c:v>
                </c:pt>
                <c:pt idx="4437">
                  <c:v>0.29008926746634101</c:v>
                </c:pt>
                <c:pt idx="4438">
                  <c:v>0.28996238117022599</c:v>
                </c:pt>
                <c:pt idx="4439">
                  <c:v>0.28983526053931802</c:v>
                </c:pt>
                <c:pt idx="4440">
                  <c:v>0.28970790593053602</c:v>
                </c:pt>
                <c:pt idx="4441">
                  <c:v>0.28958031770134501</c:v>
                </c:pt>
                <c:pt idx="4442">
                  <c:v>0.28945249620975</c:v>
                </c:pt>
                <c:pt idx="4443">
                  <c:v>0.289324441814302</c:v>
                </c:pt>
                <c:pt idx="4444">
                  <c:v>0.28919615487408901</c:v>
                </c:pt>
                <c:pt idx="4445">
                  <c:v>0.289067635748739</c:v>
                </c:pt>
                <c:pt idx="4446">
                  <c:v>0.28893888479841701</c:v>
                </c:pt>
                <c:pt idx="4447">
                  <c:v>0.28880990238382198</c:v>
                </c:pt>
                <c:pt idx="4448">
                  <c:v>0.28868068886618597</c:v>
                </c:pt>
                <c:pt idx="4449">
                  <c:v>0.28855124460727499</c:v>
                </c:pt>
                <c:pt idx="4450">
                  <c:v>0.28842156996938201</c:v>
                </c:pt>
                <c:pt idx="4451">
                  <c:v>0.28829166531533101</c:v>
                </c:pt>
                <c:pt idx="4452">
                  <c:v>0.28816153100847203</c:v>
                </c:pt>
                <c:pt idx="4453">
                  <c:v>0.28803116741267898</c:v>
                </c:pt>
                <c:pt idx="4454">
                  <c:v>0.28790057489234899</c:v>
                </c:pt>
                <c:pt idx="4455">
                  <c:v>0.287769753812403</c:v>
                </c:pt>
                <c:pt idx="4456">
                  <c:v>0.28763870453828</c:v>
                </c:pt>
                <c:pt idx="4457">
                  <c:v>0.28750742743593699</c:v>
                </c:pt>
                <c:pt idx="4458">
                  <c:v>0.28737592287184799</c:v>
                </c:pt>
                <c:pt idx="4459">
                  <c:v>0.28724419121300199</c:v>
                </c:pt>
                <c:pt idx="4460">
                  <c:v>0.28711223282690002</c:v>
                </c:pt>
                <c:pt idx="4461">
                  <c:v>0.28698004808155703</c:v>
                </c:pt>
                <c:pt idx="4462">
                  <c:v>0.28684763734549501</c:v>
                </c:pt>
                <c:pt idx="4463">
                  <c:v>0.28671500098774499</c:v>
                </c:pt>
                <c:pt idx="4464">
                  <c:v>0.28658213937784399</c:v>
                </c:pt>
                <c:pt idx="4465">
                  <c:v>0.286449052885834</c:v>
                </c:pt>
                <c:pt idx="4466">
                  <c:v>0.286315741882259</c:v>
                </c:pt>
                <c:pt idx="4467">
                  <c:v>0.28618220673816502</c:v>
                </c:pt>
                <c:pt idx="4468">
                  <c:v>0.28604844782509697</c:v>
                </c:pt>
                <c:pt idx="4469">
                  <c:v>0.28591446551509803</c:v>
                </c:pt>
                <c:pt idx="4470">
                  <c:v>0.28578026018070601</c:v>
                </c:pt>
                <c:pt idx="4471">
                  <c:v>0.28564583219495499</c:v>
                </c:pt>
                <c:pt idx="4472">
                  <c:v>0.28551118193136998</c:v>
                </c:pt>
                <c:pt idx="4473">
                  <c:v>0.285376309763966</c:v>
                </c:pt>
                <c:pt idx="4474">
                  <c:v>0.285241216067249</c:v>
                </c:pt>
                <c:pt idx="4475">
                  <c:v>0.28510590121621299</c:v>
                </c:pt>
                <c:pt idx="4476">
                  <c:v>0.28497036558633498</c:v>
                </c:pt>
                <c:pt idx="4477">
                  <c:v>0.28483460955357598</c:v>
                </c:pt>
                <c:pt idx="4478">
                  <c:v>0.28469863349438201</c:v>
                </c:pt>
                <c:pt idx="4479">
                  <c:v>0.28456243778567702</c:v>
                </c:pt>
                <c:pt idx="4480">
                  <c:v>0.28442602280486501</c:v>
                </c:pt>
                <c:pt idx="4481">
                  <c:v>0.28428938892982403</c:v>
                </c:pt>
                <c:pt idx="4482">
                  <c:v>0.28415253653891198</c:v>
                </c:pt>
                <c:pt idx="4483">
                  <c:v>0.28401546601095601</c:v>
                </c:pt>
                <c:pt idx="4484">
                  <c:v>0.28387817772525797</c:v>
                </c:pt>
                <c:pt idx="4485">
                  <c:v>0.28374067206158698</c:v>
                </c:pt>
                <c:pt idx="4486">
                  <c:v>0.28360294940018199</c:v>
                </c:pt>
                <c:pt idx="4487">
                  <c:v>0.28346501012174902</c:v>
                </c:pt>
                <c:pt idx="4488">
                  <c:v>0.28332685460745799</c:v>
                </c:pt>
                <c:pt idx="4489">
                  <c:v>0.28318848323894102</c:v>
                </c:pt>
                <c:pt idx="4490">
                  <c:v>0.28304989639829198</c:v>
                </c:pt>
                <c:pt idx="4491">
                  <c:v>0.28291109446806501</c:v>
                </c:pt>
                <c:pt idx="4492">
                  <c:v>0.28277207783127101</c:v>
                </c:pt>
                <c:pt idx="4493">
                  <c:v>0.28263284687137902</c:v>
                </c:pt>
                <c:pt idx="4494">
                  <c:v>0.28249340197230499</c:v>
                </c:pt>
                <c:pt idx="4495">
                  <c:v>0.28235374351842901</c:v>
                </c:pt>
                <c:pt idx="4496">
                  <c:v>0.28221387189457398</c:v>
                </c:pt>
                <c:pt idx="4497">
                  <c:v>0.28207378748600997</c:v>
                </c:pt>
                <c:pt idx="4498">
                  <c:v>0.28193349067846002</c:v>
                </c:pt>
                <c:pt idx="4499">
                  <c:v>0.28179298185809099</c:v>
                </c:pt>
                <c:pt idx="4500">
                  <c:v>0.28165226141151001</c:v>
                </c:pt>
                <c:pt idx="4501">
                  <c:v>0.28151132972576998</c:v>
                </c:pt>
                <c:pt idx="4502">
                  <c:v>0.28137018718836199</c:v>
                </c:pt>
                <c:pt idx="4503">
                  <c:v>0.281228834187216</c:v>
                </c:pt>
                <c:pt idx="4504">
                  <c:v>0.28108727111069798</c:v>
                </c:pt>
                <c:pt idx="4505">
                  <c:v>0.28094549834760901</c:v>
                </c:pt>
                <c:pt idx="4506">
                  <c:v>0.28080351628718397</c:v>
                </c:pt>
                <c:pt idx="4507">
                  <c:v>0.280661325319087</c:v>
                </c:pt>
                <c:pt idx="4508">
                  <c:v>0.28051892583341398</c:v>
                </c:pt>
                <c:pt idx="4509">
                  <c:v>0.28037631822068598</c:v>
                </c:pt>
                <c:pt idx="4510">
                  <c:v>0.280233502871852</c:v>
                </c:pt>
                <c:pt idx="4511">
                  <c:v>0.28009048017828497</c:v>
                </c:pt>
                <c:pt idx="4512">
                  <c:v>0.27994725053177899</c:v>
                </c:pt>
                <c:pt idx="4513">
                  <c:v>0.27980381432454898</c:v>
                </c:pt>
                <c:pt idx="4514">
                  <c:v>0.27966017194922999</c:v>
                </c:pt>
                <c:pt idx="4515">
                  <c:v>0.27951632379887198</c:v>
                </c:pt>
                <c:pt idx="4516">
                  <c:v>0.279372270266942</c:v>
                </c:pt>
                <c:pt idx="4517">
                  <c:v>0.27922801174731798</c:v>
                </c:pt>
                <c:pt idx="4518">
                  <c:v>0.27908354863429402</c:v>
                </c:pt>
                <c:pt idx="4519">
                  <c:v>0.278938881322569</c:v>
                </c:pt>
                <c:pt idx="4520">
                  <c:v>0.27879401020725197</c:v>
                </c:pt>
                <c:pt idx="4521">
                  <c:v>0.27864893568385901</c:v>
                </c:pt>
                <c:pt idx="4522">
                  <c:v>0.27850365814831002</c:v>
                </c:pt>
                <c:pt idx="4523">
                  <c:v>0.27835817799692703</c:v>
                </c:pt>
                <c:pt idx="4524">
                  <c:v>0.27821249562643402</c:v>
                </c:pt>
                <c:pt idx="4525">
                  <c:v>0.278066611433952</c:v>
                </c:pt>
                <c:pt idx="4526">
                  <c:v>0.277920525817001</c:v>
                </c:pt>
                <c:pt idx="4527">
                  <c:v>0.27777423917349597</c:v>
                </c:pt>
                <c:pt idx="4528">
                  <c:v>0.27762775190174699</c:v>
                </c:pt>
                <c:pt idx="4529">
                  <c:v>0.277481064400454</c:v>
                </c:pt>
                <c:pt idx="4530">
                  <c:v>0.277334177068707</c:v>
                </c:pt>
                <c:pt idx="4531">
                  <c:v>0.27718709030598498</c:v>
                </c:pt>
                <c:pt idx="4532">
                  <c:v>0.27703980451215499</c:v>
                </c:pt>
                <c:pt idx="4533">
                  <c:v>0.276892320087465</c:v>
                </c:pt>
                <c:pt idx="4534">
                  <c:v>0.27674463743255001</c:v>
                </c:pt>
                <c:pt idx="4535">
                  <c:v>0.27659675694842201</c:v>
                </c:pt>
                <c:pt idx="4536">
                  <c:v>0.27644867903647602</c:v>
                </c:pt>
                <c:pt idx="4537">
                  <c:v>0.276300404098482</c:v>
                </c:pt>
                <c:pt idx="4538">
                  <c:v>0.27615193253658599</c:v>
                </c:pt>
                <c:pt idx="4539">
                  <c:v>0.276003264753308</c:v>
                </c:pt>
                <c:pt idx="4540">
                  <c:v>0.27585440115154097</c:v>
                </c:pt>
                <c:pt idx="4541">
                  <c:v>0.275705342134547</c:v>
                </c:pt>
                <c:pt idx="4542">
                  <c:v>0.275556088105957</c:v>
                </c:pt>
                <c:pt idx="4543">
                  <c:v>0.27540663946976701</c:v>
                </c:pt>
                <c:pt idx="4544">
                  <c:v>0.27525699663034098</c:v>
                </c:pt>
                <c:pt idx="4545">
                  <c:v>0.27510715999240198</c:v>
                </c:pt>
                <c:pt idx="4546">
                  <c:v>0.27495712996103799</c:v>
                </c:pt>
                <c:pt idx="4547">
                  <c:v>0.27480690694169302</c:v>
                </c:pt>
                <c:pt idx="4548">
                  <c:v>0.27465649134017101</c:v>
                </c:pt>
                <c:pt idx="4549">
                  <c:v>0.27450588356263</c:v>
                </c:pt>
                <c:pt idx="4550">
                  <c:v>0.27435508401558301</c:v>
                </c:pt>
                <c:pt idx="4551">
                  <c:v>0.274204093105893</c:v>
                </c:pt>
                <c:pt idx="4552">
                  <c:v>0.27405291124077702</c:v>
                </c:pt>
                <c:pt idx="4553">
                  <c:v>0.273901538827796</c:v>
                </c:pt>
                <c:pt idx="4554">
                  <c:v>0.27374997627486097</c:v>
                </c:pt>
                <c:pt idx="4555">
                  <c:v>0.27359822399022599</c:v>
                </c:pt>
                <c:pt idx="4556">
                  <c:v>0.27344628238248803</c:v>
                </c:pt>
                <c:pt idx="4557">
                  <c:v>0.27329415186058598</c:v>
                </c:pt>
                <c:pt idx="4558">
                  <c:v>0.273141832833798</c:v>
                </c:pt>
                <c:pt idx="4559">
                  <c:v>0.27298932571173801</c:v>
                </c:pt>
                <c:pt idx="4560">
                  <c:v>0.272836630904358</c:v>
                </c:pt>
                <c:pt idx="4561">
                  <c:v>0.27268374882194302</c:v>
                </c:pt>
                <c:pt idx="4562">
                  <c:v>0.27253067987510798</c:v>
                </c:pt>
                <c:pt idx="4563">
                  <c:v>0.27237742447480001</c:v>
                </c:pt>
                <c:pt idx="4564">
                  <c:v>0.272223983032296</c:v>
                </c:pt>
                <c:pt idx="4565">
                  <c:v>0.27207035595919499</c:v>
                </c:pt>
                <c:pt idx="4566">
                  <c:v>0.27191654366742501</c:v>
                </c:pt>
                <c:pt idx="4567">
                  <c:v>0.27176254656923399</c:v>
                </c:pt>
                <c:pt idx="4568">
                  <c:v>0.27160836507719199</c:v>
                </c:pt>
                <c:pt idx="4569">
                  <c:v>0.27145399960418898</c:v>
                </c:pt>
                <c:pt idx="4570">
                  <c:v>0.27129945056343102</c:v>
                </c:pt>
                <c:pt idx="4571">
                  <c:v>0.27114471836844001</c:v>
                </c:pt>
                <c:pt idx="4572">
                  <c:v>0.27098980343305201</c:v>
                </c:pt>
                <c:pt idx="4573">
                  <c:v>0.27083470617141397</c:v>
                </c:pt>
                <c:pt idx="4574">
                  <c:v>0.27067942699798397</c:v>
                </c:pt>
                <c:pt idx="4575">
                  <c:v>0.27052396632752701</c:v>
                </c:pt>
                <c:pt idx="4576">
                  <c:v>0.270368324575116</c:v>
                </c:pt>
                <c:pt idx="4577">
                  <c:v>0.27021250215612602</c:v>
                </c:pt>
                <c:pt idx="4578">
                  <c:v>0.270056499486238</c:v>
                </c:pt>
                <c:pt idx="4579">
                  <c:v>0.26990031698143002</c:v>
                </c:pt>
                <c:pt idx="4580">
                  <c:v>0.26974395505798299</c:v>
                </c:pt>
                <c:pt idx="4581">
                  <c:v>0.269587414132471</c:v>
                </c:pt>
                <c:pt idx="4582">
                  <c:v>0.269430694621767</c:v>
                </c:pt>
                <c:pt idx="4583">
                  <c:v>0.26927379694303499</c:v>
                </c:pt>
                <c:pt idx="4584">
                  <c:v>0.269116721513732</c:v>
                </c:pt>
                <c:pt idx="4585">
                  <c:v>0.26895946875160598</c:v>
                </c:pt>
                <c:pt idx="4586">
                  <c:v>0.26880203907468803</c:v>
                </c:pt>
                <c:pt idx="4587">
                  <c:v>0.26864443290129703</c:v>
                </c:pt>
                <c:pt idx="4588">
                  <c:v>0.26848665065004401</c:v>
                </c:pt>
                <c:pt idx="4589">
                  <c:v>0.26832869273981003</c:v>
                </c:pt>
                <c:pt idx="4590">
                  <c:v>0.26817055958976599</c:v>
                </c:pt>
                <c:pt idx="4591">
                  <c:v>0.26801225161935599</c:v>
                </c:pt>
                <c:pt idx="4592">
                  <c:v>0.26785376924830601</c:v>
                </c:pt>
                <c:pt idx="4593">
                  <c:v>0.26769511289661202</c:v>
                </c:pt>
                <c:pt idx="4594">
                  <c:v>0.26753628298454601</c:v>
                </c:pt>
                <c:pt idx="4595">
                  <c:v>0.26737727993265198</c:v>
                </c:pt>
                <c:pt idx="4596">
                  <c:v>0.26721810416174202</c:v>
                </c:pt>
                <c:pt idx="4597">
                  <c:v>0.26705875609289598</c:v>
                </c:pt>
                <c:pt idx="4598">
                  <c:v>0.26689923614745997</c:v>
                </c:pt>
                <c:pt idx="4599">
                  <c:v>0.26673954474704498</c:v>
                </c:pt>
                <c:pt idx="4600">
                  <c:v>0.26657968231352103</c:v>
                </c:pt>
                <c:pt idx="4601">
                  <c:v>0.26641964926902301</c:v>
                </c:pt>
                <c:pt idx="4602">
                  <c:v>0.26625944603593998</c:v>
                </c:pt>
                <c:pt idx="4603">
                  <c:v>0.26609907303692099</c:v>
                </c:pt>
                <c:pt idx="4604">
                  <c:v>0.265938530694868</c:v>
                </c:pt>
                <c:pt idx="4605">
                  <c:v>0.26577781943293599</c:v>
                </c:pt>
                <c:pt idx="4606">
                  <c:v>0.26561693967453098</c:v>
                </c:pt>
                <c:pt idx="4607">
                  <c:v>0.26545589184330998</c:v>
                </c:pt>
                <c:pt idx="4608">
                  <c:v>0.265294676363176</c:v>
                </c:pt>
                <c:pt idx="4609">
                  <c:v>0.26513329365827598</c:v>
                </c:pt>
                <c:pt idx="4610">
                  <c:v>0.26497174415300501</c:v>
                </c:pt>
                <c:pt idx="4611">
                  <c:v>0.26481002827199501</c:v>
                </c:pt>
                <c:pt idx="4612">
                  <c:v>0.26464814644012102</c:v>
                </c:pt>
                <c:pt idx="4613">
                  <c:v>0.26448609908249598</c:v>
                </c:pt>
                <c:pt idx="4614">
                  <c:v>0.26432388662446898</c:v>
                </c:pt>
                <c:pt idx="4615">
                  <c:v>0.26416150949162198</c:v>
                </c:pt>
                <c:pt idx="4616">
                  <c:v>0.26399896810977103</c:v>
                </c:pt>
                <c:pt idx="4617">
                  <c:v>0.26383626290496498</c:v>
                </c:pt>
                <c:pt idx="4618">
                  <c:v>0.26367339430347703</c:v>
                </c:pt>
                <c:pt idx="4619">
                  <c:v>0.263510362731811</c:v>
                </c:pt>
                <c:pt idx="4620">
                  <c:v>0.26334716861669499</c:v>
                </c:pt>
                <c:pt idx="4621">
                  <c:v>0.26318381238508098</c:v>
                </c:pt>
                <c:pt idx="4622">
                  <c:v>0.26302029446414099</c:v>
                </c:pt>
                <c:pt idx="4623">
                  <c:v>0.26285661528126802</c:v>
                </c:pt>
                <c:pt idx="4624">
                  <c:v>0.26269277526407397</c:v>
                </c:pt>
                <c:pt idx="4625">
                  <c:v>0.262528774840384</c:v>
                </c:pt>
                <c:pt idx="4626">
                  <c:v>0.262364614438239</c:v>
                </c:pt>
                <c:pt idx="4627">
                  <c:v>0.26220029448589399</c:v>
                </c:pt>
                <c:pt idx="4628">
                  <c:v>0.26203581541180998</c:v>
                </c:pt>
                <c:pt idx="4629">
                  <c:v>0.261871177644662</c:v>
                </c:pt>
                <c:pt idx="4630">
                  <c:v>0.26170638161332799</c:v>
                </c:pt>
                <c:pt idx="4631">
                  <c:v>0.26154142774689199</c:v>
                </c:pt>
                <c:pt idx="4632">
                  <c:v>0.26137631647464099</c:v>
                </c:pt>
                <c:pt idx="4633">
                  <c:v>0.261211048226064</c:v>
                </c:pt>
                <c:pt idx="4634">
                  <c:v>0.26104562343084903</c:v>
                </c:pt>
                <c:pt idx="4635">
                  <c:v>0.26088004251888203</c:v>
                </c:pt>
                <c:pt idx="4636">
                  <c:v>0.26071430592024297</c:v>
                </c:pt>
                <c:pt idx="4637">
                  <c:v>0.26054841406520901</c:v>
                </c:pt>
                <c:pt idx="4638">
                  <c:v>0.26038236738424603</c:v>
                </c:pt>
                <c:pt idx="4639">
                  <c:v>0.26021616630801098</c:v>
                </c:pt>
                <c:pt idx="4640">
                  <c:v>0.26004981126735099</c:v>
                </c:pt>
                <c:pt idx="4641">
                  <c:v>0.25988330269329701</c:v>
                </c:pt>
                <c:pt idx="4642">
                  <c:v>0.25971664101706798</c:v>
                </c:pt>
                <c:pt idx="4643">
                  <c:v>0.25954982667006199</c:v>
                </c:pt>
                <c:pt idx="4644">
                  <c:v>0.25938286008386102</c:v>
                </c:pt>
                <c:pt idx="4645">
                  <c:v>0.25921574169022399</c:v>
                </c:pt>
                <c:pt idx="4646">
                  <c:v>0.25904847192108899</c:v>
                </c:pt>
                <c:pt idx="4647">
                  <c:v>0.25888105120856902</c:v>
                </c:pt>
                <c:pt idx="4648">
                  <c:v>0.25871347998494998</c:v>
                </c:pt>
                <c:pt idx="4649">
                  <c:v>0.25854575868268997</c:v>
                </c:pt>
                <c:pt idx="4650">
                  <c:v>0.258377887734417</c:v>
                </c:pt>
                <c:pt idx="4651">
                  <c:v>0.25820986757292802</c:v>
                </c:pt>
                <c:pt idx="4652">
                  <c:v>0.25804169863118598</c:v>
                </c:pt>
                <c:pt idx="4653">
                  <c:v>0.25787338134231602</c:v>
                </c:pt>
                <c:pt idx="4654">
                  <c:v>0.25770491613961</c:v>
                </c:pt>
                <c:pt idx="4655">
                  <c:v>0.25753630345651601</c:v>
                </c:pt>
                <c:pt idx="4656">
                  <c:v>0.257367543726645</c:v>
                </c:pt>
                <c:pt idx="4657">
                  <c:v>0.25719863738376197</c:v>
                </c:pt>
                <c:pt idx="4658">
                  <c:v>0.25702958486178901</c:v>
                </c:pt>
                <c:pt idx="4659">
                  <c:v>0.25686038659480098</c:v>
                </c:pt>
                <c:pt idx="4660">
                  <c:v>0.256691043017024</c:v>
                </c:pt>
                <c:pt idx="4661">
                  <c:v>0.25652155456283599</c:v>
                </c:pt>
                <c:pt idx="4662">
                  <c:v>0.25635192166675802</c:v>
                </c:pt>
                <c:pt idx="4663">
                  <c:v>0.25618214476346302</c:v>
                </c:pt>
                <c:pt idx="4664">
                  <c:v>0.25601222428776399</c:v>
                </c:pt>
                <c:pt idx="4665">
                  <c:v>0.25584216067461901</c:v>
                </c:pt>
                <c:pt idx="4666">
                  <c:v>0.25567195435912299</c:v>
                </c:pt>
                <c:pt idx="4667">
                  <c:v>0.25550160577651398</c:v>
                </c:pt>
                <c:pt idx="4668">
                  <c:v>0.25533111536216402</c:v>
                </c:pt>
                <c:pt idx="4669">
                  <c:v>0.255160483551582</c:v>
                </c:pt>
                <c:pt idx="4670">
                  <c:v>0.254989710780408</c:v>
                </c:pt>
                <c:pt idx="4671">
                  <c:v>0.25481879748441599</c:v>
                </c:pt>
                <c:pt idx="4672">
                  <c:v>0.25464774409950702</c:v>
                </c:pt>
                <c:pt idx="4673">
                  <c:v>0.25447655106171202</c:v>
                </c:pt>
                <c:pt idx="4674">
                  <c:v>0.25430521880718399</c:v>
                </c:pt>
                <c:pt idx="4675">
                  <c:v>0.25413374777220599</c:v>
                </c:pt>
                <c:pt idx="4676">
                  <c:v>0.25396213839317899</c:v>
                </c:pt>
                <c:pt idx="4677">
                  <c:v>0.25379039110662799</c:v>
                </c:pt>
                <c:pt idx="4678">
                  <c:v>0.25361850634918998</c:v>
                </c:pt>
                <c:pt idx="4679">
                  <c:v>0.25344648455762198</c:v>
                </c:pt>
                <c:pt idx="4680">
                  <c:v>0.25327432616880402</c:v>
                </c:pt>
                <c:pt idx="4681">
                  <c:v>0.25310203161971501</c:v>
                </c:pt>
                <c:pt idx="4682">
                  <c:v>0.25292960134745601</c:v>
                </c:pt>
                <c:pt idx="4683">
                  <c:v>0.25275703578923098</c:v>
                </c:pt>
                <c:pt idx="4684">
                  <c:v>0.25258433538235697</c:v>
                </c:pt>
                <c:pt idx="4685">
                  <c:v>0.25241150056425299</c:v>
                </c:pt>
                <c:pt idx="4686">
                  <c:v>0.25223853177244299</c:v>
                </c:pt>
                <c:pt idx="4687">
                  <c:v>0.25206542944455301</c:v>
                </c:pt>
                <c:pt idx="4688">
                  <c:v>0.25189219401831198</c:v>
                </c:pt>
                <c:pt idx="4689">
                  <c:v>0.25171882593154199</c:v>
                </c:pt>
                <c:pt idx="4690">
                  <c:v>0.25154532562216803</c:v>
                </c:pt>
                <c:pt idx="4691">
                  <c:v>0.25137169352820499</c:v>
                </c:pt>
                <c:pt idx="4692">
                  <c:v>0.25119793008776398</c:v>
                </c:pt>
                <c:pt idx="4693">
                  <c:v>0.25102403573904603</c:v>
                </c:pt>
                <c:pt idx="4694">
                  <c:v>0.25085001092034198</c:v>
                </c:pt>
                <c:pt idx="4695">
                  <c:v>0.25067585607003001</c:v>
                </c:pt>
                <c:pt idx="4696">
                  <c:v>0.25050157162657399</c:v>
                </c:pt>
                <c:pt idx="4697">
                  <c:v>0.25032715802852201</c:v>
                </c:pt>
                <c:pt idx="4698">
                  <c:v>0.25015261571450598</c:v>
                </c:pt>
                <c:pt idx="4699">
                  <c:v>0.24997794512323501</c:v>
                </c:pt>
                <c:pt idx="4700">
                  <c:v>0.24980314669350001</c:v>
                </c:pt>
                <c:pt idx="4701">
                  <c:v>0.249628220864166</c:v>
                </c:pt>
                <c:pt idx="4702">
                  <c:v>0.249453168074175</c:v>
                </c:pt>
                <c:pt idx="4703">
                  <c:v>0.24927798876254001</c:v>
                </c:pt>
                <c:pt idx="4704">
                  <c:v>0.24910268336834801</c:v>
                </c:pt>
                <c:pt idx="4705">
                  <c:v>0.248927252330754</c:v>
                </c:pt>
                <c:pt idx="4706">
                  <c:v>0.24875169608898101</c:v>
                </c:pt>
                <c:pt idx="4707">
                  <c:v>0.248576015082317</c:v>
                </c:pt>
                <c:pt idx="4708">
                  <c:v>0.24840020975011601</c:v>
                </c:pt>
                <c:pt idx="4709">
                  <c:v>0.24822428053179399</c:v>
                </c:pt>
                <c:pt idx="4710">
                  <c:v>0.24804822786682501</c:v>
                </c:pt>
                <c:pt idx="4711">
                  <c:v>0.24787205219474401</c:v>
                </c:pt>
                <c:pt idx="4712">
                  <c:v>0.24769575395514401</c:v>
                </c:pt>
                <c:pt idx="4713">
                  <c:v>0.24751933358767</c:v>
                </c:pt>
                <c:pt idx="4714">
                  <c:v>0.24734279153202299</c:v>
                </c:pt>
                <c:pt idx="4715">
                  <c:v>0.247166128227955</c:v>
                </c:pt>
                <c:pt idx="4716">
                  <c:v>0.24698934411526599</c:v>
                </c:pt>
                <c:pt idx="4717">
                  <c:v>0.246812439633806</c:v>
                </c:pt>
                <c:pt idx="4718">
                  <c:v>0.24663541522347099</c:v>
                </c:pt>
                <c:pt idx="4719">
                  <c:v>0.24645827132419901</c:v>
                </c:pt>
                <c:pt idx="4720">
                  <c:v>0.246281008375975</c:v>
                </c:pt>
                <c:pt idx="4721">
                  <c:v>0.246103626818819</c:v>
                </c:pt>
                <c:pt idx="4722">
                  <c:v>0.24592612709279599</c:v>
                </c:pt>
                <c:pt idx="4723">
                  <c:v>0.24574850963800299</c:v>
                </c:pt>
                <c:pt idx="4724">
                  <c:v>0.24557077489457699</c:v>
                </c:pt>
                <c:pt idx="4725">
                  <c:v>0.245392923302684</c:v>
                </c:pt>
                <c:pt idx="4726">
                  <c:v>0.24521495530252699</c:v>
                </c:pt>
                <c:pt idx="4727">
                  <c:v>0.24503687133433399</c:v>
                </c:pt>
                <c:pt idx="4728">
                  <c:v>0.24485867183836399</c:v>
                </c:pt>
                <c:pt idx="4729">
                  <c:v>0.244680357254903</c:v>
                </c:pt>
                <c:pt idx="4730">
                  <c:v>0.24450192802426099</c:v>
                </c:pt>
                <c:pt idx="4731">
                  <c:v>0.244323384586769</c:v>
                </c:pt>
                <c:pt idx="4732">
                  <c:v>0.24414472738278301</c:v>
                </c:pt>
                <c:pt idx="4733">
                  <c:v>0.243965956852675</c:v>
                </c:pt>
                <c:pt idx="4734">
                  <c:v>0.243787073436837</c:v>
                </c:pt>
                <c:pt idx="4735">
                  <c:v>0.24360807757567501</c:v>
                </c:pt>
                <c:pt idx="4736">
                  <c:v>0.24342896970961</c:v>
                </c:pt>
                <c:pt idx="4737">
                  <c:v>0.243249750279076</c:v>
                </c:pt>
                <c:pt idx="4738">
                  <c:v>0.24307041972451501</c:v>
                </c:pt>
                <c:pt idx="4739">
                  <c:v>0.242890978486381</c:v>
                </c:pt>
                <c:pt idx="4740">
                  <c:v>0.24271142700513401</c:v>
                </c:pt>
                <c:pt idx="4741">
                  <c:v>0.242531765721236</c:v>
                </c:pt>
                <c:pt idx="4742">
                  <c:v>0.24235199507515801</c:v>
                </c:pt>
                <c:pt idx="4743">
                  <c:v>0.242172115507368</c:v>
                </c:pt>
                <c:pt idx="4744">
                  <c:v>0.24199212745833701</c:v>
                </c:pt>
                <c:pt idx="4745">
                  <c:v>0.24181203136853299</c:v>
                </c:pt>
                <c:pt idx="4746">
                  <c:v>0.24163182767841901</c:v>
                </c:pt>
                <c:pt idx="4747">
                  <c:v>0.241451516828456</c:v>
                </c:pt>
                <c:pt idx="4748">
                  <c:v>0.24127109925909401</c:v>
                </c:pt>
                <c:pt idx="4749">
                  <c:v>0.241090575410777</c:v>
                </c:pt>
                <c:pt idx="4750">
                  <c:v>0.24090994572393801</c:v>
                </c:pt>
                <c:pt idx="4751">
                  <c:v>0.24072921063899599</c:v>
                </c:pt>
                <c:pt idx="4752">
                  <c:v>0.240548370596358</c:v>
                </c:pt>
                <c:pt idx="4753">
                  <c:v>0.24036742603641301</c:v>
                </c:pt>
                <c:pt idx="4754">
                  <c:v>0.24018637739953499</c:v>
                </c:pt>
                <c:pt idx="4755">
                  <c:v>0.240005225126076</c:v>
                </c:pt>
                <c:pt idx="4756">
                  <c:v>0.23982396965636801</c:v>
                </c:pt>
                <c:pt idx="4757">
                  <c:v>0.23964261143072099</c:v>
                </c:pt>
                <c:pt idx="4758">
                  <c:v>0.23946115088941999</c:v>
                </c:pt>
                <c:pt idx="4759">
                  <c:v>0.23927958847272099</c:v>
                </c:pt>
                <c:pt idx="4760">
                  <c:v>0.23909792462085699</c:v>
                </c:pt>
                <c:pt idx="4761">
                  <c:v>0.238916159774026</c:v>
                </c:pt>
                <c:pt idx="4762">
                  <c:v>0.23873429437239799</c:v>
                </c:pt>
                <c:pt idx="4763">
                  <c:v>0.238552328856109</c:v>
                </c:pt>
                <c:pt idx="4764">
                  <c:v>0.23837026366525799</c:v>
                </c:pt>
                <c:pt idx="4765">
                  <c:v>0.23818809923991199</c:v>
                </c:pt>
                <c:pt idx="4766">
                  <c:v>0.23800583602009001</c:v>
                </c:pt>
                <c:pt idx="4767">
                  <c:v>0.237823474445783</c:v>
                </c:pt>
                <c:pt idx="4768">
                  <c:v>0.23764101495693299</c:v>
                </c:pt>
                <c:pt idx="4769">
                  <c:v>0.23745845799343701</c:v>
                </c:pt>
                <c:pt idx="4770">
                  <c:v>0.237275803995149</c:v>
                </c:pt>
                <c:pt idx="4771">
                  <c:v>0.237093053401878</c:v>
                </c:pt>
                <c:pt idx="4772">
                  <c:v>0.236910206653382</c:v>
                </c:pt>
                <c:pt idx="4773">
                  <c:v>0.23672726418936599</c:v>
                </c:pt>
                <c:pt idx="4774">
                  <c:v>0.236544226449488</c:v>
                </c:pt>
                <c:pt idx="4775">
                  <c:v>0.236361093873347</c:v>
                </c:pt>
                <c:pt idx="4776">
                  <c:v>0.23617786690049</c:v>
                </c:pt>
                <c:pt idx="4777">
                  <c:v>0.23599454597040401</c:v>
                </c:pt>
                <c:pt idx="4778">
                  <c:v>0.23581113152251901</c:v>
                </c:pt>
                <c:pt idx="4779">
                  <c:v>0.23562762399620099</c:v>
                </c:pt>
                <c:pt idx="4780">
                  <c:v>0.23544402383075699</c:v>
                </c:pt>
                <c:pt idx="4781">
                  <c:v>0.23526033146542799</c:v>
                </c:pt>
                <c:pt idx="4782">
                  <c:v>0.23507654733938901</c:v>
                </c:pt>
                <c:pt idx="4783">
                  <c:v>0.23489267189174801</c:v>
                </c:pt>
                <c:pt idx="4784">
                  <c:v>0.234708705561541</c:v>
                </c:pt>
                <c:pt idx="4785">
                  <c:v>0.23452464878773799</c:v>
                </c:pt>
                <c:pt idx="4786">
                  <c:v>0.23434050200923101</c:v>
                </c:pt>
                <c:pt idx="4787">
                  <c:v>0.23415626566483999</c:v>
                </c:pt>
                <c:pt idx="4788">
                  <c:v>0.233971940193309</c:v>
                </c:pt>
                <c:pt idx="4789">
                  <c:v>0.23378752603330399</c:v>
                </c:pt>
                <c:pt idx="4790">
                  <c:v>0.23360302362341101</c:v>
                </c:pt>
                <c:pt idx="4791">
                  <c:v>0.233418433402134</c:v>
                </c:pt>
                <c:pt idx="4792">
                  <c:v>0.23323375580789599</c:v>
                </c:pt>
                <c:pt idx="4793">
                  <c:v>0.233048991279033</c:v>
                </c:pt>
                <c:pt idx="4794">
                  <c:v>0.23286414025379601</c:v>
                </c:pt>
                <c:pt idx="4795">
                  <c:v>0.23267920317034901</c:v>
                </c:pt>
                <c:pt idx="4796">
                  <c:v>0.23249418046676501</c:v>
                </c:pt>
                <c:pt idx="4797">
                  <c:v>0.23230907258102501</c:v>
                </c:pt>
                <c:pt idx="4798">
                  <c:v>0.23212387995101799</c:v>
                </c:pt>
                <c:pt idx="4799">
                  <c:v>0.231938603014539</c:v>
                </c:pt>
                <c:pt idx="4800">
                  <c:v>0.231753242209284</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1"/>
          <c:order val="1"/>
          <c:tx>
            <c:v>False Positive</c:v>
          </c:tx>
          <c:spPr>
            <a:solidFill>
              <a:srgbClr val="007DFA"/>
            </a:solidFill>
            <a:ln w="25400">
              <a:noFill/>
            </a:ln>
          </c:spPr>
          <c:val>
            <c:numRef>
              <c:f>'Sheet(T=0.8)'!$E$8:$E$9008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0.23156779797285401</c:v>
                </c:pt>
                <c:pt idx="4802">
                  <c:v>0.231382270742749</c:v>
                </c:pt>
                <c:pt idx="4803">
                  <c:v>0.23119666095636601</c:v>
                </c:pt>
                <c:pt idx="4804">
                  <c:v>0.23101096905100099</c:v>
                </c:pt>
                <c:pt idx="4805">
                  <c:v>0.230825195463844</c:v>
                </c:pt>
                <c:pt idx="4806">
                  <c:v>0.23063934063198099</c:v>
                </c:pt>
                <c:pt idx="4807">
                  <c:v>0.23045340499238701</c:v>
                </c:pt>
                <c:pt idx="4808">
                  <c:v>0.230267388981927</c:v>
                </c:pt>
                <c:pt idx="4809">
                  <c:v>0.230081293037358</c:v>
                </c:pt>
                <c:pt idx="4810">
                  <c:v>0.229895117595321</c:v>
                </c:pt>
                <c:pt idx="4811">
                  <c:v>0.22970886309234401</c:v>
                </c:pt>
                <c:pt idx="4812">
                  <c:v>0.22952252996483699</c:v>
                </c:pt>
                <c:pt idx="4813">
                  <c:v>0.22933611864909201</c:v>
                </c:pt>
                <c:pt idx="4814">
                  <c:v>0.22914962958128399</c:v>
                </c:pt>
                <c:pt idx="4815">
                  <c:v>0.22896306319746401</c:v>
                </c:pt>
                <c:pt idx="4816">
                  <c:v>0.22877641993356199</c:v>
                </c:pt>
                <c:pt idx="4817">
                  <c:v>0.22858970022538</c:v>
                </c:pt>
                <c:pt idx="4818">
                  <c:v>0.22840290450859799</c:v>
                </c:pt>
                <c:pt idx="4819">
                  <c:v>0.22821603321876599</c:v>
                </c:pt>
                <c:pt idx="4820">
                  <c:v>0.22802908679130501</c:v>
                </c:pt>
                <c:pt idx="4821">
                  <c:v>0.227842065661503</c:v>
                </c:pt>
                <c:pt idx="4822">
                  <c:v>0.227654970264519</c:v>
                </c:pt>
                <c:pt idx="4823">
                  <c:v>0.22746780103537401</c:v>
                </c:pt>
                <c:pt idx="4824">
                  <c:v>0.227280558408954</c:v>
                </c:pt>
                <c:pt idx="4825">
                  <c:v>0.22709324282000901</c:v>
                </c:pt>
                <c:pt idx="4826">
                  <c:v>0.226905854703148</c:v>
                </c:pt>
                <c:pt idx="4827">
                  <c:v>0.22671839449283901</c:v>
                </c:pt>
                <c:pt idx="4828">
                  <c:v>0.22653086262340799</c:v>
                </c:pt>
                <c:pt idx="4829">
                  <c:v>0.226343259529038</c:v>
                </c:pt>
                <c:pt idx="4830">
                  <c:v>0.22615558564376401</c:v>
                </c:pt>
                <c:pt idx="4831">
                  <c:v>0.225967841401474</c:v>
                </c:pt>
                <c:pt idx="4832">
                  <c:v>0.22578002723591001</c:v>
                </c:pt>
                <c:pt idx="4833">
                  <c:v>0.22559214358065799</c:v>
                </c:pt>
                <c:pt idx="4834">
                  <c:v>0.225404190869158</c:v>
                </c:pt>
                <c:pt idx="4835">
                  <c:v>0.22521616953469101</c:v>
                </c:pt>
                <c:pt idx="4836">
                  <c:v>0.22502808001038499</c:v>
                </c:pt>
                <c:pt idx="4837">
                  <c:v>0.22483992272921099</c:v>
                </c:pt>
                <c:pt idx="4838">
                  <c:v>0.224651698123981</c:v>
                </c:pt>
                <c:pt idx="4839">
                  <c:v>0.22446340662734601</c:v>
                </c:pt>
                <c:pt idx="4840">
                  <c:v>0.22427504867179601</c:v>
                </c:pt>
                <c:pt idx="4841">
                  <c:v>0.22408662468965901</c:v>
                </c:pt>
                <c:pt idx="4842">
                  <c:v>0.223898135113095</c:v>
                </c:pt>
                <c:pt idx="4843">
                  <c:v>0.22370958037409899</c:v>
                </c:pt>
                <c:pt idx="4844">
                  <c:v>0.223520960904498</c:v>
                </c:pt>
                <c:pt idx="4845">
                  <c:v>0.22333227713595</c:v>
                </c:pt>
                <c:pt idx="4846">
                  <c:v>0.22314352949993899</c:v>
                </c:pt>
                <c:pt idx="4847">
                  <c:v>0.222954718427778</c:v>
                </c:pt>
                <c:pt idx="4848">
                  <c:v>0.22276584435060601</c:v>
                </c:pt>
                <c:pt idx="4849">
                  <c:v>0.22257690769938401</c:v>
                </c:pt>
                <c:pt idx="4850">
                  <c:v>0.22238790890489701</c:v>
                </c:pt>
                <c:pt idx="4851">
                  <c:v>0.222198848397751</c:v>
                </c:pt>
                <c:pt idx="4852">
                  <c:v>0.22200972660836901</c:v>
                </c:pt>
                <c:pt idx="4853">
                  <c:v>0.22182054396699399</c:v>
                </c:pt>
                <c:pt idx="4854">
                  <c:v>0.22163130090368399</c:v>
                </c:pt>
                <c:pt idx="4855">
                  <c:v>0.22144199784831101</c:v>
                </c:pt>
                <c:pt idx="4856">
                  <c:v>0.22125263523055999</c:v>
                </c:pt>
                <c:pt idx="4857">
                  <c:v>0.22106321347993199</c:v>
                </c:pt>
                <c:pt idx="4858">
                  <c:v>0.22087373302572799</c:v>
                </c:pt>
                <c:pt idx="4859">
                  <c:v>0.22068419429706401</c:v>
                </c:pt>
                <c:pt idx="4860">
                  <c:v>0.220494597722868</c:v>
                </c:pt>
                <c:pt idx="4861">
                  <c:v>0.22030494373185999</c:v>
                </c:pt>
                <c:pt idx="4862">
                  <c:v>0.220115232752572</c:v>
                </c:pt>
                <c:pt idx="4863">
                  <c:v>0.219925465213339</c:v>
                </c:pt>
                <c:pt idx="4864">
                  <c:v>0.219735641542292</c:v>
                </c:pt>
                <c:pt idx="4865">
                  <c:v>0.21954576216736399</c:v>
                </c:pt>
                <c:pt idx="4866">
                  <c:v>0.21935582751628499</c:v>
                </c:pt>
                <c:pt idx="4867">
                  <c:v>0.21916583801658099</c:v>
                </c:pt>
                <c:pt idx="4868">
                  <c:v>0.218975794095571</c:v>
                </c:pt>
                <c:pt idx="4869">
                  <c:v>0.218785696180367</c:v>
                </c:pt>
                <c:pt idx="4870">
                  <c:v>0.21859554469787601</c:v>
                </c:pt>
                <c:pt idx="4871">
                  <c:v>0.21840534007479001</c:v>
                </c:pt>
                <c:pt idx="4872">
                  <c:v>0.21821508273759099</c:v>
                </c:pt>
                <c:pt idx="4873">
                  <c:v>0.218024773112549</c:v>
                </c:pt>
                <c:pt idx="4874">
                  <c:v>0.21783441162571901</c:v>
                </c:pt>
                <c:pt idx="4875">
                  <c:v>0.21764399870293799</c:v>
                </c:pt>
                <c:pt idx="4876">
                  <c:v>0.21745353476982601</c:v>
                </c:pt>
                <c:pt idx="4877">
                  <c:v>0.21726302025178501</c:v>
                </c:pt>
                <c:pt idx="4878">
                  <c:v>0.21707245557399399</c:v>
                </c:pt>
                <c:pt idx="4879">
                  <c:v>0.21688184116141301</c:v>
                </c:pt>
                <c:pt idx="4880">
                  <c:v>0.216691177438773</c:v>
                </c:pt>
                <c:pt idx="4881">
                  <c:v>0.21650046483058599</c:v>
                </c:pt>
                <c:pt idx="4882">
                  <c:v>0.21630970376113201</c:v>
                </c:pt>
                <c:pt idx="4883">
                  <c:v>0.21611889465446399</c:v>
                </c:pt>
                <c:pt idx="4884">
                  <c:v>0.21592803793440801</c:v>
                </c:pt>
                <c:pt idx="4885">
                  <c:v>0.21573713402455499</c:v>
                </c:pt>
                <c:pt idx="4886">
                  <c:v>0.215546183348266</c:v>
                </c:pt>
                <c:pt idx="4887">
                  <c:v>0.21535518632866499</c:v>
                </c:pt>
                <c:pt idx="4888">
                  <c:v>0.21516414338864301</c:v>
                </c:pt>
                <c:pt idx="4889">
                  <c:v>0.214973054950852</c:v>
                </c:pt>
                <c:pt idx="4890">
                  <c:v>0.214781921437705</c:v>
                </c:pt>
                <c:pt idx="4891">
                  <c:v>0.214590743271377</c:v>
                </c:pt>
                <c:pt idx="4892">
                  <c:v>0.21439952087379899</c:v>
                </c:pt>
                <c:pt idx="4893">
                  <c:v>0.21420825466666099</c:v>
                </c:pt>
                <c:pt idx="4894">
                  <c:v>0.21401694507140501</c:v>
                </c:pt>
                <c:pt idx="4895">
                  <c:v>0.213825592509232</c:v>
                </c:pt>
                <c:pt idx="4896">
                  <c:v>0.21363419740108999</c:v>
                </c:pt>
                <c:pt idx="4897">
                  <c:v>0.21344276016768099</c:v>
                </c:pt>
                <c:pt idx="4898">
                  <c:v>0.213251281229457</c:v>
                </c:pt>
                <c:pt idx="4899">
                  <c:v>0.213059761006618</c:v>
                </c:pt>
                <c:pt idx="4900">
                  <c:v>0.21286819991910699</c:v>
                </c:pt>
                <c:pt idx="4901">
                  <c:v>0.21267659838661801</c:v>
                </c:pt>
                <c:pt idx="4902">
                  <c:v>0.21248495682858401</c:v>
                </c:pt>
                <c:pt idx="4903">
                  <c:v>0.21229327566418199</c:v>
                </c:pt>
                <c:pt idx="4904">
                  <c:v>0.21210155531232999</c:v>
                </c:pt>
                <c:pt idx="4905">
                  <c:v>0.21190979619168601</c:v>
                </c:pt>
                <c:pt idx="4906">
                  <c:v>0.21171799872064501</c:v>
                </c:pt>
                <c:pt idx="4907">
                  <c:v>0.21152616331733801</c:v>
                </c:pt>
                <c:pt idx="4908">
                  <c:v>0.211334290399632</c:v>
                </c:pt>
                <c:pt idx="4909">
                  <c:v>0.211142380385128</c:v>
                </c:pt>
                <c:pt idx="4910">
                  <c:v>0.21095043369115801</c:v>
                </c:pt>
                <c:pt idx="4911">
                  <c:v>0.210758450734786</c:v>
                </c:pt>
                <c:pt idx="4912">
                  <c:v>0.210566431932805</c:v>
                </c:pt>
                <c:pt idx="4913">
                  <c:v>0.210374377701736</c:v>
                </c:pt>
                <c:pt idx="4914">
                  <c:v>0.21018228845782599</c:v>
                </c:pt>
                <c:pt idx="4915">
                  <c:v>0.209990164617047</c:v>
                </c:pt>
                <c:pt idx="4916">
                  <c:v>0.20979800659509601</c:v>
                </c:pt>
                <c:pt idx="4917">
                  <c:v>0.20960581480739099</c:v>
                </c:pt>
                <c:pt idx="4918">
                  <c:v>0.209413589669073</c:v>
                </c:pt>
                <c:pt idx="4919">
                  <c:v>0.209221331594999</c:v>
                </c:pt>
                <c:pt idx="4920">
                  <c:v>0.20902904099974601</c:v>
                </c:pt>
                <c:pt idx="4921">
                  <c:v>0.20883671829761</c:v>
                </c:pt>
                <c:pt idx="4922">
                  <c:v>0.208644363902598</c:v>
                </c:pt>
                <c:pt idx="4923">
                  <c:v>0.208451978228433</c:v>
                </c:pt>
                <c:pt idx="4924">
                  <c:v>0.208259561688552</c:v>
                </c:pt>
                <c:pt idx="4925">
                  <c:v>0.20806711469610001</c:v>
                </c:pt>
                <c:pt idx="4926">
                  <c:v>0.20787463766393499</c:v>
                </c:pt>
                <c:pt idx="4927">
                  <c:v>0.20768213100461999</c:v>
                </c:pt>
                <c:pt idx="4928">
                  <c:v>0.207489595130427</c:v>
                </c:pt>
                <c:pt idx="4929">
                  <c:v>0.207297030453335</c:v>
                </c:pt>
                <c:pt idx="4930">
                  <c:v>0.20710443738502299</c:v>
                </c:pt>
                <c:pt idx="4931">
                  <c:v>0.206911816336877</c:v>
                </c:pt>
                <c:pt idx="4932">
                  <c:v>0.206719167719983</c:v>
                </c:pt>
                <c:pt idx="4933">
                  <c:v>0.20652649194512601</c:v>
                </c:pt>
                <c:pt idx="4934">
                  <c:v>0.20633378942279099</c:v>
                </c:pt>
                <c:pt idx="4935">
                  <c:v>0.206141060563161</c:v>
                </c:pt>
                <c:pt idx="4936">
                  <c:v>0.205948305776114</c:v>
                </c:pt>
                <c:pt idx="4937">
                  <c:v>0.205755525471222</c:v>
                </c:pt>
                <c:pt idx="4938">
                  <c:v>0.205562720057752</c:v>
                </c:pt>
                <c:pt idx="4939">
                  <c:v>0.20536988994466199</c:v>
                </c:pt>
                <c:pt idx="4940">
                  <c:v>0.20517703554059999</c:v>
                </c:pt>
                <c:pt idx="4941">
                  <c:v>0.20498415725390601</c:v>
                </c:pt>
                <c:pt idx="4942">
                  <c:v>0.20479125549260499</c:v>
                </c:pt>
                <c:pt idx="4943">
                  <c:v>0.20459833066440999</c:v>
                </c:pt>
                <c:pt idx="4944">
                  <c:v>0.204405383176719</c:v>
                </c:pt>
                <c:pt idx="4945">
                  <c:v>0.204212413436616</c:v>
                </c:pt>
                <c:pt idx="4946">
                  <c:v>0.204019421850859</c:v>
                </c:pt>
                <c:pt idx="4947">
                  <c:v>0.203826408825901</c:v>
                </c:pt>
                <c:pt idx="4948">
                  <c:v>0.203633374767865</c:v>
                </c:pt>
                <c:pt idx="4949">
                  <c:v>0.203440320082558</c:v>
                </c:pt>
                <c:pt idx="4950">
                  <c:v>0.203247245175457</c:v>
                </c:pt>
                <c:pt idx="4951">
                  <c:v>0.20305415045172101</c:v>
                </c:pt>
                <c:pt idx="4952">
                  <c:v>0.20286103631618799</c:v>
                </c:pt>
                <c:pt idx="4953">
                  <c:v>0.202667903173358</c:v>
                </c:pt>
                <c:pt idx="4954">
                  <c:v>0.202474751427411</c:v>
                </c:pt>
                <c:pt idx="4955">
                  <c:v>0.20228158148219599</c:v>
                </c:pt>
                <c:pt idx="4956">
                  <c:v>0.202088393741231</c:v>
                </c:pt>
                <c:pt idx="4957">
                  <c:v>0.201895188607703</c:v>
                </c:pt>
                <c:pt idx="4958">
                  <c:v>0.20170196648446501</c:v>
                </c:pt>
                <c:pt idx="4959">
                  <c:v>0.201508727774036</c:v>
                </c:pt>
                <c:pt idx="4960">
                  <c:v>0.20131547287859999</c:v>
                </c:pt>
                <c:pt idx="4961">
                  <c:v>0.20112220220000199</c:v>
                </c:pt>
                <c:pt idx="4962">
                  <c:v>0.200928916139751</c:v>
                </c:pt>
                <c:pt idx="4963">
                  <c:v>0.200735615099016</c:v>
                </c:pt>
                <c:pt idx="4964">
                  <c:v>0.20054229947862301</c:v>
                </c:pt>
                <c:pt idx="4965">
                  <c:v>0.20034896967905899</c:v>
                </c:pt>
                <c:pt idx="4966">
                  <c:v>0.200155626100466</c:v>
                </c:pt>
                <c:pt idx="4967">
                  <c:v>0.19996226914264201</c:v>
                </c:pt>
                <c:pt idx="4968">
                  <c:v>0.19976889920503699</c:v>
                </c:pt>
                <c:pt idx="4969">
                  <c:v>0.19957551668675799</c:v>
                </c:pt>
                <c:pt idx="4970">
                  <c:v>0.199382121986559</c:v>
                </c:pt>
                <c:pt idx="4971">
                  <c:v>0.199188715502848</c:v>
                </c:pt>
                <c:pt idx="4972">
                  <c:v>0.19899529763367901</c:v>
                </c:pt>
                <c:pt idx="4973">
                  <c:v>0.19880186877675701</c:v>
                </c:pt>
                <c:pt idx="4974">
                  <c:v>0.19860842932943101</c:v>
                </c:pt>
                <c:pt idx="4975">
                  <c:v>0.19841497968869601</c:v>
                </c:pt>
                <c:pt idx="4976">
                  <c:v>0.198221520251192</c:v>
                </c:pt>
                <c:pt idx="4977">
                  <c:v>0.19802805141320001</c:v>
                </c:pt>
                <c:pt idx="4978">
                  <c:v>0.19783457357064499</c:v>
                </c:pt>
                <c:pt idx="4979">
                  <c:v>0.19764108711909101</c:v>
                </c:pt>
                <c:pt idx="4980">
                  <c:v>0.19744759245374099</c:v>
                </c:pt>
                <c:pt idx="4981">
                  <c:v>0.197254089969435</c:v>
                </c:pt>
                <c:pt idx="4982">
                  <c:v>0.197060580060653</c:v>
                </c:pt>
                <c:pt idx="4983">
                  <c:v>0.19686706312150701</c:v>
                </c:pt>
                <c:pt idx="4984">
                  <c:v>0.19667353954574401</c:v>
                </c:pt>
                <c:pt idx="4985">
                  <c:v>0.19648000972674601</c:v>
                </c:pt>
                <c:pt idx="4986">
                  <c:v>0.196286474057525</c:v>
                </c:pt>
                <c:pt idx="4987">
                  <c:v>0.196092932930724</c:v>
                </c:pt>
                <c:pt idx="4988">
                  <c:v>0.19589938673861601</c:v>
                </c:pt>
                <c:pt idx="4989">
                  <c:v>0.195705835873101</c:v>
                </c:pt>
                <c:pt idx="4990">
                  <c:v>0.19551228072570601</c:v>
                </c:pt>
                <c:pt idx="4991">
                  <c:v>0.19531872168758599</c:v>
                </c:pt>
                <c:pt idx="4992">
                  <c:v>0.195125159149518</c:v>
                </c:pt>
                <c:pt idx="4993">
                  <c:v>0.194931593501905</c:v>
                </c:pt>
                <c:pt idx="4994">
                  <c:v>0.19473802513476901</c:v>
                </c:pt>
                <c:pt idx="4995">
                  <c:v>0.194544454437755</c:v>
                </c:pt>
                <c:pt idx="4996">
                  <c:v>0.19435088180012899</c:v>
                </c:pt>
                <c:pt idx="4997">
                  <c:v>0.19415730761077399</c:v>
                </c:pt>
                <c:pt idx="4998">
                  <c:v>0.19396373225819</c:v>
                </c:pt>
                <c:pt idx="4999">
                  <c:v>0.193770156130495</c:v>
                </c:pt>
                <c:pt idx="5000">
                  <c:v>0.19357657961542099</c:v>
                </c:pt>
                <c:pt idx="5001">
                  <c:v>0.193383003100315</c:v>
                </c:pt>
                <c:pt idx="5002">
                  <c:v>0.19318942697213601</c:v>
                </c:pt>
                <c:pt idx="5003">
                  <c:v>0.192995851617455</c:v>
                </c:pt>
                <c:pt idx="5004">
                  <c:v>0.19280227742245401</c:v>
                </c:pt>
                <c:pt idx="5005">
                  <c:v>0.192608704772923</c:v>
                </c:pt>
                <c:pt idx="5006">
                  <c:v>0.192415134054262</c:v>
                </c:pt>
                <c:pt idx="5007">
                  <c:v>0.192221565651476</c:v>
                </c:pt>
                <c:pt idx="5008">
                  <c:v>0.19202799994917799</c:v>
                </c:pt>
                <c:pt idx="5009">
                  <c:v>0.19183443733158501</c:v>
                </c:pt>
                <c:pt idx="5010">
                  <c:v>0.19164087818251699</c:v>
                </c:pt>
                <c:pt idx="5011">
                  <c:v>0.19144732288539801</c:v>
                </c:pt>
                <c:pt idx="5012">
                  <c:v>0.19125377182325101</c:v>
                </c:pt>
                <c:pt idx="5013">
                  <c:v>0.19106022537870301</c:v>
                </c:pt>
                <c:pt idx="5014">
                  <c:v>0.19086668393397499</c:v>
                </c:pt>
                <c:pt idx="5015">
                  <c:v>0.19067314787089201</c:v>
                </c:pt>
                <c:pt idx="5016">
                  <c:v>0.19047961757087001</c:v>
                </c:pt>
                <c:pt idx="5017">
                  <c:v>0.190286093414925</c:v>
                </c:pt>
                <c:pt idx="5018">
                  <c:v>0.19009257578366601</c:v>
                </c:pt>
                <c:pt idx="5019">
                  <c:v>0.18989906505729601</c:v>
                </c:pt>
                <c:pt idx="5020">
                  <c:v>0.18970556161561</c:v>
                </c:pt>
                <c:pt idx="5021">
                  <c:v>0.18951206583799499</c:v>
                </c:pt>
                <c:pt idx="5022">
                  <c:v>0.18931857810342601</c:v>
                </c:pt>
                <c:pt idx="5023">
                  <c:v>0.18912509879047101</c:v>
                </c:pt>
                <c:pt idx="5024">
                  <c:v>0.18893162827728399</c:v>
                </c:pt>
                <c:pt idx="5025">
                  <c:v>0.188738166941604</c:v>
                </c:pt>
                <c:pt idx="5026">
                  <c:v>0.18854471516075999</c:v>
                </c:pt>
                <c:pt idx="5027">
                  <c:v>0.18835127331166299</c:v>
                </c:pt>
                <c:pt idx="5028">
                  <c:v>0.18815784177080699</c:v>
                </c:pt>
                <c:pt idx="5029">
                  <c:v>0.18796442091427201</c:v>
                </c:pt>
                <c:pt idx="5030">
                  <c:v>0.18777101111771599</c:v>
                </c:pt>
                <c:pt idx="5031">
                  <c:v>0.18757761275637899</c:v>
                </c:pt>
                <c:pt idx="5032">
                  <c:v>0.18738422620508199</c:v>
                </c:pt>
                <c:pt idx="5033">
                  <c:v>0.18719085183822101</c:v>
                </c:pt>
                <c:pt idx="5034">
                  <c:v>0.18699749002977201</c:v>
                </c:pt>
                <c:pt idx="5035">
                  <c:v>0.186804141153286</c:v>
                </c:pt>
                <c:pt idx="5036">
                  <c:v>0.18661080558189</c:v>
                </c:pt>
                <c:pt idx="5037">
                  <c:v>0.18641748368828501</c:v>
                </c:pt>
                <c:pt idx="5038">
                  <c:v>0.18622417584473999</c:v>
                </c:pt>
                <c:pt idx="5039">
                  <c:v>0.186030882423107</c:v>
                </c:pt>
                <c:pt idx="5040">
                  <c:v>0.18583760379480099</c:v>
                </c:pt>
                <c:pt idx="5041">
                  <c:v>0.18564434033080601</c:v>
                </c:pt>
                <c:pt idx="5042">
                  <c:v>0.18545109240167901</c:v>
                </c:pt>
                <c:pt idx="5043">
                  <c:v>0.18525786037754199</c:v>
                </c:pt>
                <c:pt idx="5044">
                  <c:v>0.18506464462809</c:v>
                </c:pt>
                <c:pt idx="5045">
                  <c:v>0.18487144552257301</c:v>
                </c:pt>
                <c:pt idx="5046">
                  <c:v>0.184678263429815</c:v>
                </c:pt>
                <c:pt idx="5047">
                  <c:v>0.18448509871820001</c:v>
                </c:pt>
                <c:pt idx="5048">
                  <c:v>0.184291951755676</c:v>
                </c:pt>
                <c:pt idx="5049">
                  <c:v>0.18409882290975099</c:v>
                </c:pt>
                <c:pt idx="5050">
                  <c:v>0.18390571254749499</c:v>
                </c:pt>
                <c:pt idx="5051">
                  <c:v>0.18371262103553701</c:v>
                </c:pt>
                <c:pt idx="5052">
                  <c:v>0.18351954874006701</c:v>
                </c:pt>
                <c:pt idx="5053">
                  <c:v>0.18332649602682999</c:v>
                </c:pt>
                <c:pt idx="5054">
                  <c:v>0.183133463261128</c:v>
                </c:pt>
                <c:pt idx="5055">
                  <c:v>0.18294045080782101</c:v>
                </c:pt>
                <c:pt idx="5056">
                  <c:v>0.182747459031321</c:v>
                </c:pt>
                <c:pt idx="5057">
                  <c:v>0.18255448829559501</c:v>
                </c:pt>
                <c:pt idx="5058">
                  <c:v>0.18236153896416299</c:v>
                </c:pt>
                <c:pt idx="5059">
                  <c:v>0.18216861140009599</c:v>
                </c:pt>
                <c:pt idx="5060">
                  <c:v>0.181975705966017</c:v>
                </c:pt>
                <c:pt idx="5061">
                  <c:v>0.18178282302409701</c:v>
                </c:pt>
                <c:pt idx="5062">
                  <c:v>0.181589962936058</c:v>
                </c:pt>
                <c:pt idx="5063">
                  <c:v>0.18139712606316899</c:v>
                </c:pt>
                <c:pt idx="5064">
                  <c:v>0.18120431276624399</c:v>
                </c:pt>
                <c:pt idx="5065">
                  <c:v>0.181011523405647</c:v>
                </c:pt>
                <c:pt idx="5066">
                  <c:v>0.180818758341284</c:v>
                </c:pt>
                <c:pt idx="5067">
                  <c:v>0.18062601793260499</c:v>
                </c:pt>
                <c:pt idx="5068">
                  <c:v>0.18043330253860401</c:v>
                </c:pt>
                <c:pt idx="5069">
                  <c:v>0.18024061251781801</c:v>
                </c:pt>
                <c:pt idx="5070">
                  <c:v>0.18004794822832401</c:v>
                </c:pt>
                <c:pt idx="5071">
                  <c:v>0.179855310027739</c:v>
                </c:pt>
                <c:pt idx="5072">
                  <c:v>0.17966269827322001</c:v>
                </c:pt>
                <c:pt idx="5073">
                  <c:v>0.17947011332146201</c:v>
                </c:pt>
                <c:pt idx="5074">
                  <c:v>0.17927755552869901</c:v>
                </c:pt>
                <c:pt idx="5075">
                  <c:v>0.179085025250699</c:v>
                </c:pt>
                <c:pt idx="5076">
                  <c:v>0.17889252284276799</c:v>
                </c:pt>
                <c:pt idx="5077">
                  <c:v>0.17870004865974401</c:v>
                </c:pt>
                <c:pt idx="5078">
                  <c:v>0.178507603056002</c:v>
                </c:pt>
                <c:pt idx="5079">
                  <c:v>0.178315186385446</c:v>
                </c:pt>
                <c:pt idx="5080">
                  <c:v>0.17812279900151701</c:v>
                </c:pt>
                <c:pt idx="5081">
                  <c:v>0.17793044125718199</c:v>
                </c:pt>
                <c:pt idx="5082">
                  <c:v>0.17773811350494001</c:v>
                </c:pt>
                <c:pt idx="5083">
                  <c:v>0.17754581609682099</c:v>
                </c:pt>
                <c:pt idx="5084">
                  <c:v>0.177353549384382</c:v>
                </c:pt>
                <c:pt idx="5085">
                  <c:v>0.177161313718705</c:v>
                </c:pt>
                <c:pt idx="5086">
                  <c:v>0.17696910945040301</c:v>
                </c:pt>
                <c:pt idx="5087">
                  <c:v>0.17677693692961199</c:v>
                </c:pt>
                <c:pt idx="5088">
                  <c:v>0.17658479650599301</c:v>
                </c:pt>
                <c:pt idx="5089">
                  <c:v>0.176392688528731</c:v>
                </c:pt>
                <c:pt idx="5090">
                  <c:v>0.176200613346534</c:v>
                </c:pt>
                <c:pt idx="5091">
                  <c:v>0.176008571307633</c:v>
                </c:pt>
                <c:pt idx="5092">
                  <c:v>0.175816562759778</c:v>
                </c:pt>
                <c:pt idx="5093">
                  <c:v>0.175624588050243</c:v>
                </c:pt>
                <c:pt idx="5094">
                  <c:v>0.175432647525818</c:v>
                </c:pt>
                <c:pt idx="5095">
                  <c:v>0.17524074153281299</c:v>
                </c:pt>
                <c:pt idx="5096">
                  <c:v>0.175048870417057</c:v>
                </c:pt>
                <c:pt idx="5097">
                  <c:v>0.17485703452389301</c:v>
                </c:pt>
                <c:pt idx="5098">
                  <c:v>0.174665234198184</c:v>
                </c:pt>
                <c:pt idx="5099">
                  <c:v>0.174473469784306</c:v>
                </c:pt>
                <c:pt idx="5100">
                  <c:v>0.17428174162614801</c:v>
                </c:pt>
                <c:pt idx="5101">
                  <c:v>0.174090050067115</c:v>
                </c:pt>
                <c:pt idx="5102">
                  <c:v>0.173898395450125</c:v>
                </c:pt>
                <c:pt idx="5103">
                  <c:v>0.17370677811760499</c:v>
                </c:pt>
                <c:pt idx="5104">
                  <c:v>0.17351519841149601</c:v>
                </c:pt>
                <c:pt idx="5105">
                  <c:v>0.17332365667324701</c:v>
                </c:pt>
                <c:pt idx="5106">
                  <c:v>0.173132153243819</c:v>
                </c:pt>
                <c:pt idx="5107">
                  <c:v>0.17294068846367999</c:v>
                </c:pt>
                <c:pt idx="5108">
                  <c:v>0.17274926267280399</c:v>
                </c:pt>
                <c:pt idx="5109">
                  <c:v>0.172557876210676</c:v>
                </c:pt>
                <c:pt idx="5110">
                  <c:v>0.172366529416283</c:v>
                </c:pt>
                <c:pt idx="5111">
                  <c:v>0.17217522262811999</c:v>
                </c:pt>
                <c:pt idx="5112">
                  <c:v>0.17198395618418699</c:v>
                </c:pt>
                <c:pt idx="5113">
                  <c:v>0.17179273042198501</c:v>
                </c:pt>
                <c:pt idx="5114">
                  <c:v>0.17160154567852001</c:v>
                </c:pt>
                <c:pt idx="5115">
                  <c:v>0.1714104022903</c:v>
                </c:pt>
                <c:pt idx="5116">
                  <c:v>0.17121930059333301</c:v>
                </c:pt>
                <c:pt idx="5117">
                  <c:v>0.17102824092312899</c:v>
                </c:pt>
                <c:pt idx="5118">
                  <c:v>0.170837223614697</c:v>
                </c:pt>
                <c:pt idx="5119">
                  <c:v>0.17064624900254599</c:v>
                </c:pt>
                <c:pt idx="5120">
                  <c:v>0.17045531742068101</c:v>
                </c:pt>
                <c:pt idx="5121">
                  <c:v>0.17026442920260801</c:v>
                </c:pt>
                <c:pt idx="5122">
                  <c:v>0.170073584681325</c:v>
                </c:pt>
                <c:pt idx="5123">
                  <c:v>0.169882784189331</c:v>
                </c:pt>
                <c:pt idx="5124">
                  <c:v>0.169692028058616</c:v>
                </c:pt>
                <c:pt idx="5125">
                  <c:v>0.169501316620666</c:v>
                </c:pt>
                <c:pt idx="5126">
                  <c:v>0.16931065020646199</c:v>
                </c:pt>
                <c:pt idx="5127">
                  <c:v>0.169120029146475</c:v>
                </c:pt>
                <c:pt idx="5128">
                  <c:v>0.16892945377066901</c:v>
                </c:pt>
                <c:pt idx="5129">
                  <c:v>0.16873892440850399</c:v>
                </c:pt>
                <c:pt idx="5130">
                  <c:v>0.168548441388919</c:v>
                </c:pt>
                <c:pt idx="5131">
                  <c:v>0.168358005040357</c:v>
                </c:pt>
                <c:pt idx="5132">
                  <c:v>0.16816761569074301</c:v>
                </c:pt>
                <c:pt idx="5133">
                  <c:v>0.16797727366748799</c:v>
                </c:pt>
                <c:pt idx="5134">
                  <c:v>0.167786979297494</c:v>
                </c:pt>
                <c:pt idx="5135">
                  <c:v>0.16759673290715199</c:v>
                </c:pt>
                <c:pt idx="5136">
                  <c:v>0.167406534822335</c:v>
                </c:pt>
                <c:pt idx="5137">
                  <c:v>0.167216385368403</c:v>
                </c:pt>
                <c:pt idx="5138">
                  <c:v>0.16702628487020299</c:v>
                </c:pt>
                <c:pt idx="5139">
                  <c:v>0.16683623365206299</c:v>
                </c:pt>
                <c:pt idx="5140">
                  <c:v>0.16664623203779499</c:v>
                </c:pt>
                <c:pt idx="5141">
                  <c:v>0.16645628035069501</c:v>
                </c:pt>
                <c:pt idx="5142">
                  <c:v>0.16626637891354101</c:v>
                </c:pt>
                <c:pt idx="5143">
                  <c:v>0.16607652804858999</c:v>
                </c:pt>
                <c:pt idx="5144">
                  <c:v>0.16588672807758201</c:v>
                </c:pt>
                <c:pt idx="5145">
                  <c:v>0.16569697932173499</c:v>
                </c:pt>
                <c:pt idx="5146">
                  <c:v>0.165507282101748</c:v>
                </c:pt>
                <c:pt idx="5147">
                  <c:v>0.16531763673779601</c:v>
                </c:pt>
                <c:pt idx="5148">
                  <c:v>0.165128043549536</c:v>
                </c:pt>
                <c:pt idx="5149">
                  <c:v>0.16493850285609701</c:v>
                </c:pt>
                <c:pt idx="5150">
                  <c:v>0.16474901497608799</c:v>
                </c:pt>
                <c:pt idx="5151">
                  <c:v>0.16455958022759201</c:v>
                </c:pt>
                <c:pt idx="5152">
                  <c:v>0.16437019892816901</c:v>
                </c:pt>
                <c:pt idx="5153">
                  <c:v>0.16418087139485199</c:v>
                </c:pt>
                <c:pt idx="5154">
                  <c:v>0.163991597944148</c:v>
                </c:pt>
                <c:pt idx="5155">
                  <c:v>0.163802378892036</c:v>
                </c:pt>
                <c:pt idx="5156">
                  <c:v>0.16361321455396999</c:v>
                </c:pt>
                <c:pt idx="5157">
                  <c:v>0.163424105244874</c:v>
                </c:pt>
                <c:pt idx="5158">
                  <c:v>0.16323505127914401</c:v>
                </c:pt>
                <c:pt idx="5159">
                  <c:v>0.163046052970646</c:v>
                </c:pt>
                <c:pt idx="5160">
                  <c:v>0.16285711063271499</c:v>
                </c:pt>
                <c:pt idx="5161">
                  <c:v>0.16266822457815799</c:v>
                </c:pt>
                <c:pt idx="5162">
                  <c:v>0.162479395119248</c:v>
                </c:pt>
                <c:pt idx="5163">
                  <c:v>0.162290622567726</c:v>
                </c:pt>
                <c:pt idx="5164">
                  <c:v>0.162101907234803</c:v>
                </c:pt>
                <c:pt idx="5165">
                  <c:v>0.16191324943115301</c:v>
                </c:pt>
                <c:pt idx="5166">
                  <c:v>0.16172464946692</c:v>
                </c:pt>
                <c:pt idx="5167">
                  <c:v>0.16153610765171</c:v>
                </c:pt>
                <c:pt idx="5168">
                  <c:v>0.16134762429459601</c:v>
                </c:pt>
                <c:pt idx="5169">
                  <c:v>0.16115919970411399</c:v>
                </c:pt>
                <c:pt idx="5170">
                  <c:v>0.16097083418826499</c:v>
                </c:pt>
                <c:pt idx="5171">
                  <c:v>0.16078252805451199</c:v>
                </c:pt>
                <c:pt idx="5172">
                  <c:v>0.16059428160978101</c:v>
                </c:pt>
                <c:pt idx="5173">
                  <c:v>0.16040609516045801</c:v>
                </c:pt>
                <c:pt idx="5174">
                  <c:v>0.16021796901239399</c:v>
                </c:pt>
                <c:pt idx="5175">
                  <c:v>0.16002990347089699</c:v>
                </c:pt>
                <c:pt idx="5176">
                  <c:v>0.15984189884073799</c:v>
                </c:pt>
                <c:pt idx="5177">
                  <c:v>0.159653955426144</c:v>
                </c:pt>
                <c:pt idx="5178">
                  <c:v>0.159466073530804</c:v>
                </c:pt>
                <c:pt idx="5179">
                  <c:v>0.15927825345786401</c:v>
                </c:pt>
                <c:pt idx="5180">
                  <c:v>0.15909049550992799</c:v>
                </c:pt>
                <c:pt idx="5181">
                  <c:v>0.15890279998905699</c:v>
                </c:pt>
                <c:pt idx="5182">
                  <c:v>0.15871516719676901</c:v>
                </c:pt>
                <c:pt idx="5183">
                  <c:v>0.15852759743403799</c:v>
                </c:pt>
                <c:pt idx="5184">
                  <c:v>0.15834009100129301</c:v>
                </c:pt>
                <c:pt idx="5185">
                  <c:v>0.15815264819841701</c:v>
                </c:pt>
                <c:pt idx="5186">
                  <c:v>0.157965269324751</c:v>
                </c:pt>
                <c:pt idx="5187">
                  <c:v>0.15777795467908601</c:v>
                </c:pt>
                <c:pt idx="5188">
                  <c:v>0.15759070455966701</c:v>
                </c:pt>
                <c:pt idx="5189">
                  <c:v>0.15740351926419399</c:v>
                </c:pt>
                <c:pt idx="5190">
                  <c:v>0.15721639908981599</c:v>
                </c:pt>
                <c:pt idx="5191">
                  <c:v>0.15702934433313601</c:v>
                </c:pt>
                <c:pt idx="5192">
                  <c:v>0.15684235529020699</c:v>
                </c:pt>
                <c:pt idx="5193">
                  <c:v>0.156655432256534</c:v>
                </c:pt>
                <c:pt idx="5194">
                  <c:v>0.15646857552707</c:v>
                </c:pt>
                <c:pt idx="5195">
                  <c:v>0.15628178539621801</c:v>
                </c:pt>
                <c:pt idx="5196">
                  <c:v>0.156095062157832</c:v>
                </c:pt>
                <c:pt idx="5197">
                  <c:v>0.15590840610521201</c:v>
                </c:pt>
                <c:pt idx="5198">
                  <c:v>0.155721817531107</c:v>
                </c:pt>
                <c:pt idx="5199">
                  <c:v>0.15553529672771399</c:v>
                </c:pt>
                <c:pt idx="5200">
                  <c:v>0.155348843986677</c:v>
                </c:pt>
                <c:pt idx="5201">
                  <c:v>0.15516245959908401</c:v>
                </c:pt>
                <c:pt idx="5202">
                  <c:v>0.15497614385547301</c:v>
                </c:pt>
                <c:pt idx="5203">
                  <c:v>0.15478989704582399</c:v>
                </c:pt>
                <c:pt idx="5204">
                  <c:v>0.154603719459564</c:v>
                </c:pt>
                <c:pt idx="5205">
                  <c:v>0.15441761138556301</c:v>
                </c:pt>
                <c:pt idx="5206">
                  <c:v>0.154231573112137</c:v>
                </c:pt>
                <c:pt idx="5207">
                  <c:v>0.154045604927043</c:v>
                </c:pt>
                <c:pt idx="5208">
                  <c:v>0.15385970711748401</c:v>
                </c:pt>
                <c:pt idx="5209">
                  <c:v>0.15367387997010301</c:v>
                </c:pt>
                <c:pt idx="5210">
                  <c:v>0.153488123770985</c:v>
                </c:pt>
                <c:pt idx="5211">
                  <c:v>0.15330243880566</c:v>
                </c:pt>
                <c:pt idx="5212">
                  <c:v>0.15311682535909499</c:v>
                </c:pt>
                <c:pt idx="5213">
                  <c:v>0.152931283715699</c:v>
                </c:pt>
                <c:pt idx="5214">
                  <c:v>0.15274581415932401</c:v>
                </c:pt>
                <c:pt idx="5215">
                  <c:v>0.15256041697325701</c:v>
                </c:pt>
                <c:pt idx="5216">
                  <c:v>0.15237509244022801</c:v>
                </c:pt>
                <c:pt idx="5217">
                  <c:v>0.152189840842407</c:v>
                </c:pt>
                <c:pt idx="5218">
                  <c:v>0.15200466246139299</c:v>
                </c:pt>
                <c:pt idx="5219">
                  <c:v>0.15181955757823701</c:v>
                </c:pt>
                <c:pt idx="5220">
                  <c:v>0.15163452647341799</c:v>
                </c:pt>
                <c:pt idx="5221">
                  <c:v>0.151449569426856</c:v>
                </c:pt>
                <c:pt idx="5222">
                  <c:v>0.151264686717904</c:v>
                </c:pt>
                <c:pt idx="5223">
                  <c:v>0.15107987862535199</c:v>
                </c:pt>
                <c:pt idx="5224">
                  <c:v>0.15089514542743501</c:v>
                </c:pt>
                <c:pt idx="5225">
                  <c:v>0.15071048740180801</c:v>
                </c:pt>
                <c:pt idx="5226">
                  <c:v>0.15052590482557199</c:v>
                </c:pt>
                <c:pt idx="5227">
                  <c:v>0.150341397975259</c:v>
                </c:pt>
                <c:pt idx="5228">
                  <c:v>0.15015696712683599</c:v>
                </c:pt>
                <c:pt idx="5229">
                  <c:v>0.14997261255570099</c:v>
                </c:pt>
                <c:pt idx="5230">
                  <c:v>0.14978833453669099</c:v>
                </c:pt>
                <c:pt idx="5231">
                  <c:v>0.149604133344069</c:v>
                </c:pt>
                <c:pt idx="5232">
                  <c:v>0.14942000925153601</c:v>
                </c:pt>
                <c:pt idx="5233">
                  <c:v>0.14923596253222199</c:v>
                </c:pt>
                <c:pt idx="5234">
                  <c:v>0.149051993458691</c:v>
                </c:pt>
                <c:pt idx="5235">
                  <c:v>0.14886810230293601</c:v>
                </c:pt>
                <c:pt idx="5236">
                  <c:v>0.148684289336383</c:v>
                </c:pt>
                <c:pt idx="5237">
                  <c:v>0.148500554829887</c:v>
                </c:pt>
                <c:pt idx="5238">
                  <c:v>0.14831689905373499</c:v>
                </c:pt>
                <c:pt idx="5239">
                  <c:v>0.14813332227764101</c:v>
                </c:pt>
                <c:pt idx="5240">
                  <c:v>0.147949824770751</c:v>
                </c:pt>
                <c:pt idx="5241">
                  <c:v>0.14776640680163899</c:v>
                </c:pt>
                <c:pt idx="5242">
                  <c:v>0.147583068638308</c:v>
                </c:pt>
                <c:pt idx="5243">
                  <c:v>0.14739981054819001</c:v>
                </c:pt>
                <c:pt idx="5244">
                  <c:v>0.14721663279814301</c:v>
                </c:pt>
                <c:pt idx="5245">
                  <c:v>0.14703353565445501</c:v>
                </c:pt>
                <c:pt idx="5246">
                  <c:v>0.14685051938283999</c:v>
                </c:pt>
                <c:pt idx="5247">
                  <c:v>0.14666758424843801</c:v>
                </c:pt>
                <c:pt idx="5248">
                  <c:v>0.14648473051581801</c:v>
                </c:pt>
                <c:pt idx="5249">
                  <c:v>0.14630195844897301</c:v>
                </c:pt>
                <c:pt idx="5250">
                  <c:v>0.14611926831132299</c:v>
                </c:pt>
                <c:pt idx="5251">
                  <c:v>0.14593666036571401</c:v>
                </c:pt>
                <c:pt idx="5252">
                  <c:v>0.14575413487441599</c:v>
                </c:pt>
                <c:pt idx="5253">
                  <c:v>0.14557169209912499</c:v>
                </c:pt>
                <c:pt idx="5254">
                  <c:v>0.14538933230095999</c:v>
                </c:pt>
                <c:pt idx="5255">
                  <c:v>0.145207055740466</c:v>
                </c:pt>
                <c:pt idx="5256">
                  <c:v>0.145024862677612</c:v>
                </c:pt>
                <c:pt idx="5257">
                  <c:v>0.14484275337178801</c:v>
                </c:pt>
                <c:pt idx="5258">
                  <c:v>0.14466072808181099</c:v>
                </c:pt>
                <c:pt idx="5259">
                  <c:v>0.14447878706591799</c:v>
                </c:pt>
                <c:pt idx="5260">
                  <c:v>0.14429693058177001</c:v>
                </c:pt>
                <c:pt idx="5261">
                  <c:v>0.14411515888644999</c:v>
                </c:pt>
                <c:pt idx="5262">
                  <c:v>0.14393347223646399</c:v>
                </c:pt>
                <c:pt idx="5263">
                  <c:v>0.143751870887738</c:v>
                </c:pt>
                <c:pt idx="5264">
                  <c:v>0.14357035509562099</c:v>
                </c:pt>
                <c:pt idx="5265">
                  <c:v>0.14338892511488299</c:v>
                </c:pt>
                <c:pt idx="5266">
                  <c:v>0.143207581199714</c:v>
                </c:pt>
                <c:pt idx="5267">
                  <c:v>0.143026323603726</c:v>
                </c:pt>
                <c:pt idx="5268">
                  <c:v>0.14284515257995001</c:v>
                </c:pt>
                <c:pt idx="5269">
                  <c:v>0.14266406838083701</c:v>
                </c:pt>
                <c:pt idx="5270">
                  <c:v>0.14248307125826001</c:v>
                </c:pt>
                <c:pt idx="5271">
                  <c:v>0.14230216146350799</c:v>
                </c:pt>
                <c:pt idx="5272">
                  <c:v>0.142121339247293</c:v>
                </c:pt>
                <c:pt idx="5273">
                  <c:v>0.141940604859743</c:v>
                </c:pt>
                <c:pt idx="5274">
                  <c:v>0.14175995855040599</c:v>
                </c:pt>
                <c:pt idx="5275">
                  <c:v>0.141579400568248</c:v>
                </c:pt>
                <c:pt idx="5276">
                  <c:v>0.141398931161655</c:v>
                </c:pt>
                <c:pt idx="5277">
                  <c:v>0.141218550578428</c:v>
                </c:pt>
                <c:pt idx="5278">
                  <c:v>0.14103825906578699</c:v>
                </c:pt>
                <c:pt idx="5279">
                  <c:v>0.14085805687037101</c:v>
                </c:pt>
                <c:pt idx="5280">
                  <c:v>0.14067794423823399</c:v>
                </c:pt>
                <c:pt idx="5281">
                  <c:v>0.14049792141484799</c:v>
                </c:pt>
                <c:pt idx="5282">
                  <c:v>0.140317988645102</c:v>
                </c:pt>
                <c:pt idx="5283">
                  <c:v>0.1401381461733</c:v>
                </c:pt>
                <c:pt idx="5284">
                  <c:v>0.139958394243165</c:v>
                </c:pt>
                <c:pt idx="5285">
                  <c:v>0.13977873309783201</c:v>
                </c:pt>
                <c:pt idx="5286">
                  <c:v>0.139599162979857</c:v>
                </c:pt>
                <c:pt idx="5287">
                  <c:v>0.13941968413120701</c:v>
                </c:pt>
                <c:pt idx="5288">
                  <c:v>0.13924029679326699</c:v>
                </c:pt>
                <c:pt idx="5289">
                  <c:v>0.13906100120683701</c:v>
                </c:pt>
                <c:pt idx="5290">
                  <c:v>0.13888179761212999</c:v>
                </c:pt>
                <c:pt idx="5291">
                  <c:v>0.13870268624877699</c:v>
                </c:pt>
                <c:pt idx="5292">
                  <c:v>0.13852366735582</c:v>
                </c:pt>
                <c:pt idx="5293">
                  <c:v>0.13834474117171799</c:v>
                </c:pt>
                <c:pt idx="5294">
                  <c:v>0.138165907934343</c:v>
                </c:pt>
                <c:pt idx="5295">
                  <c:v>0.137987167880982</c:v>
                </c:pt>
                <c:pt idx="5296">
                  <c:v>0.13780852124833401</c:v>
                </c:pt>
                <c:pt idx="5297">
                  <c:v>0.137629968272513</c:v>
                </c:pt>
                <c:pt idx="5298">
                  <c:v>0.137451509189046</c:v>
                </c:pt>
                <c:pt idx="5299">
                  <c:v>0.13727314423287401</c:v>
                </c:pt>
                <c:pt idx="5300">
                  <c:v>0.13709487363834899</c:v>
                </c:pt>
                <c:pt idx="5301">
                  <c:v>0.136916697639239</c:v>
                </c:pt>
                <c:pt idx="5302">
                  <c:v>0.13673861646872101</c:v>
                </c:pt>
                <c:pt idx="5303">
                  <c:v>0.13656063035938701</c:v>
                </c:pt>
                <c:pt idx="5304">
                  <c:v>0.13638273954324101</c:v>
                </c:pt>
                <c:pt idx="5305">
                  <c:v>0.13620494425169899</c:v>
                </c:pt>
                <c:pt idx="5306">
                  <c:v>0.136027244715589</c:v>
                </c:pt>
                <c:pt idx="5307">
                  <c:v>0.13584964116515</c:v>
                </c:pt>
                <c:pt idx="5308">
                  <c:v>0.13567213383003601</c:v>
                </c:pt>
                <c:pt idx="5309">
                  <c:v>0.135494722939309</c:v>
                </c:pt>
                <c:pt idx="5310">
                  <c:v>0.13531740872144099</c:v>
                </c:pt>
                <c:pt idx="5311">
                  <c:v>0.13514019140432099</c:v>
                </c:pt>
                <c:pt idx="5312">
                  <c:v>0.134963071215248</c:v>
                </c:pt>
                <c:pt idx="5313">
                  <c:v>0.134786048380926</c:v>
                </c:pt>
                <c:pt idx="5314">
                  <c:v>0.134609123127475</c:v>
                </c:pt>
                <c:pt idx="5315">
                  <c:v>0.134432295680423</c:v>
                </c:pt>
                <c:pt idx="5316">
                  <c:v>0.13425556626471699</c:v>
                </c:pt>
                <c:pt idx="5317">
                  <c:v>0.13407893510470201</c:v>
                </c:pt>
                <c:pt idx="5318">
                  <c:v>0.13390240242414</c:v>
                </c:pt>
                <c:pt idx="5319">
                  <c:v>0.13372596844620399</c:v>
                </c:pt>
                <c:pt idx="5320">
                  <c:v>0.133549633393475</c:v>
                </c:pt>
                <c:pt idx="5321">
                  <c:v>0.13337339748794499</c:v>
                </c:pt>
                <c:pt idx="5322">
                  <c:v>0.133197260951014</c:v>
                </c:pt>
                <c:pt idx="5323">
                  <c:v>0.133021224003496</c:v>
                </c:pt>
                <c:pt idx="5324">
                  <c:v>0.13284528686561001</c:v>
                </c:pt>
                <c:pt idx="5325">
                  <c:v>0.13266944975698799</c:v>
                </c:pt>
                <c:pt idx="5326">
                  <c:v>0.132493712896669</c:v>
                </c:pt>
                <c:pt idx="5327">
                  <c:v>0.13231807650310401</c:v>
                </c:pt>
                <c:pt idx="5328">
                  <c:v>0.132142540794151</c:v>
                </c:pt>
                <c:pt idx="5329">
                  <c:v>0.131967105987079</c:v>
                </c:pt>
                <c:pt idx="5330">
                  <c:v>0.13179177229856501</c:v>
                </c:pt>
                <c:pt idx="5331">
                  <c:v>0.13161653994469499</c:v>
                </c:pt>
                <c:pt idx="5332">
                  <c:v>0.131441409140966</c:v>
                </c:pt>
                <c:pt idx="5333">
                  <c:v>0.13126638010228001</c:v>
                </c:pt>
                <c:pt idx="5334">
                  <c:v>0.131091453042952</c:v>
                </c:pt>
                <c:pt idx="5335">
                  <c:v>0.13091662817670399</c:v>
                </c:pt>
                <c:pt idx="5336">
                  <c:v>0.130741905716666</c:v>
                </c:pt>
                <c:pt idx="5337">
                  <c:v>0.130567285875377</c:v>
                </c:pt>
                <c:pt idx="5338">
                  <c:v>0.13039276886478601</c:v>
                </c:pt>
                <c:pt idx="5339">
                  <c:v>0.130218354896249</c:v>
                </c:pt>
                <c:pt idx="5340">
                  <c:v>0.13004404418053001</c:v>
                </c:pt>
                <c:pt idx="5341">
                  <c:v>0.12986983692780399</c:v>
                </c:pt>
                <c:pt idx="5342">
                  <c:v>0.129695733347652</c:v>
                </c:pt>
                <c:pt idx="5343">
                  <c:v>0.129521733649064</c:v>
                </c:pt>
                <c:pt idx="5344">
                  <c:v>0.12934783804043801</c:v>
                </c:pt>
                <c:pt idx="5345">
                  <c:v>0.12917404672958099</c:v>
                </c:pt>
                <c:pt idx="5346">
                  <c:v>0.12900035992370901</c:v>
                </c:pt>
                <c:pt idx="5347">
                  <c:v>0.12882677782944299</c:v>
                </c:pt>
                <c:pt idx="5348">
                  <c:v>0.12865330065281499</c:v>
                </c:pt>
                <c:pt idx="5349">
                  <c:v>0.12847992859926399</c:v>
                </c:pt>
                <c:pt idx="5350">
                  <c:v>0.12830666187363801</c:v>
                </c:pt>
                <c:pt idx="5351">
                  <c:v>0.128133500680192</c:v>
                </c:pt>
                <c:pt idx="5352">
                  <c:v>0.12796044522258901</c:v>
                </c:pt>
                <c:pt idx="5353">
                  <c:v>0.12778749570390199</c:v>
                </c:pt>
                <c:pt idx="5354">
                  <c:v>0.12761465232660901</c:v>
                </c:pt>
                <c:pt idx="5355">
                  <c:v>0.12744191529259899</c:v>
                </c:pt>
                <c:pt idx="5356">
                  <c:v>0.12726928480316599</c:v>
                </c:pt>
                <c:pt idx="5357">
                  <c:v>0.12709676105901499</c:v>
                </c:pt>
                <c:pt idx="5358">
                  <c:v>0.126924344260258</c:v>
                </c:pt>
                <c:pt idx="5359">
                  <c:v>0.12675203460641299</c:v>
                </c:pt>
                <c:pt idx="5360">
                  <c:v>0.12657983229640801</c:v>
                </c:pt>
                <c:pt idx="5361">
                  <c:v>0.12640773752858001</c:v>
                </c:pt>
                <c:pt idx="5362">
                  <c:v>0.12623575050067101</c:v>
                </c:pt>
                <c:pt idx="5363">
                  <c:v>0.12606387140983499</c:v>
                </c:pt>
                <c:pt idx="5364">
                  <c:v>0.12589210045263</c:v>
                </c:pt>
                <c:pt idx="5365">
                  <c:v>0.12572043782502401</c:v>
                </c:pt>
                <c:pt idx="5366">
                  <c:v>0.12554888372239401</c:v>
                </c:pt>
                <c:pt idx="5367">
                  <c:v>0.125377438339524</c:v>
                </c:pt>
                <c:pt idx="5368">
                  <c:v>0.12520610187060599</c:v>
                </c:pt>
                <c:pt idx="5369">
                  <c:v>0.125034874509241</c:v>
                </c:pt>
                <c:pt idx="5370">
                  <c:v>0.124863756448438</c:v>
                </c:pt>
                <c:pt idx="5371">
                  <c:v>0.12469274788061301</c:v>
                </c:pt>
                <c:pt idx="5372">
                  <c:v>0.124521848997592</c:v>
                </c:pt>
                <c:pt idx="5373">
                  <c:v>0.12435105999061</c:v>
                </c:pt>
                <c:pt idx="5374">
                  <c:v>0.124180381050307</c:v>
                </c:pt>
                <c:pt idx="5375">
                  <c:v>0.124009812366735</c:v>
                </c:pt>
                <c:pt idx="5376">
                  <c:v>0.123839354129353</c:v>
                </c:pt>
                <c:pt idx="5377">
                  <c:v>0.123669006527029</c:v>
                </c:pt>
                <c:pt idx="5378">
                  <c:v>0.123498769748038</c:v>
                </c:pt>
                <c:pt idx="5379">
                  <c:v>0.123328643980066</c:v>
                </c:pt>
                <c:pt idx="5380">
                  <c:v>0.123158629410207</c:v>
                </c:pt>
                <c:pt idx="5381">
                  <c:v>0.122988726224963</c:v>
                </c:pt>
                <c:pt idx="5382">
                  <c:v>0.122818934610246</c:v>
                </c:pt>
                <c:pt idx="5383">
                  <c:v>0.122649254751376</c:v>
                </c:pt>
                <c:pt idx="5384">
                  <c:v>0.122479686833082</c:v>
                </c:pt>
                <c:pt idx="5385">
                  <c:v>0.122310231039503</c:v>
                </c:pt>
                <c:pt idx="5386">
                  <c:v>0.12214088755418701</c:v>
                </c:pt>
                <c:pt idx="5387">
                  <c:v>0.12197165656009</c:v>
                </c:pt>
                <c:pt idx="5388">
                  <c:v>0.121802538239579</c:v>
                </c:pt>
                <c:pt idx="5389">
                  <c:v>0.12163353277443099</c:v>
                </c:pt>
                <c:pt idx="5390">
                  <c:v>0.121464640345829</c:v>
                </c:pt>
                <c:pt idx="5391">
                  <c:v>0.12129586113436901</c:v>
                </c:pt>
                <c:pt idx="5392">
                  <c:v>0.121127195320056</c:v>
                </c:pt>
                <c:pt idx="5393">
                  <c:v>0.120958643082305</c:v>
                </c:pt>
                <c:pt idx="5394">
                  <c:v>0.120790204599939</c:v>
                </c:pt>
                <c:pt idx="5395">
                  <c:v>0.12062188005119399</c:v>
                </c:pt>
                <c:pt idx="5396">
                  <c:v>0.120453669613713</c:v>
                </c:pt>
                <c:pt idx="5397">
                  <c:v>0.120285573464552</c:v>
                </c:pt>
                <c:pt idx="5398">
                  <c:v>0.120117591780177</c:v>
                </c:pt>
                <c:pt idx="5399">
                  <c:v>0.119949724736462</c:v>
                </c:pt>
                <c:pt idx="5400">
                  <c:v>0.119781972508695</c:v>
                </c:pt>
                <c:pt idx="5401">
                  <c:v>0.119614335271574</c:v>
                </c:pt>
                <c:pt idx="5402">
                  <c:v>0.119446813199202</c:v>
                </c:pt>
                <c:pt idx="5403">
                  <c:v>0.119279406465103</c:v>
                </c:pt>
                <c:pt idx="5404">
                  <c:v>0.11911211524220799</c:v>
                </c:pt>
                <c:pt idx="5405">
                  <c:v>0.118944939702854</c:v>
                </c:pt>
                <c:pt idx="5406">
                  <c:v>0.11877788001879599</c:v>
                </c:pt>
                <c:pt idx="5407">
                  <c:v>0.118610936361198</c:v>
                </c:pt>
                <c:pt idx="5408">
                  <c:v>0.118444108900636</c:v>
                </c:pt>
                <c:pt idx="5409">
                  <c:v>0.11827739780709801</c:v>
                </c:pt>
                <c:pt idx="5410">
                  <c:v>0.11811080324998501</c:v>
                </c:pt>
                <c:pt idx="5411">
                  <c:v>0.117944325398106</c:v>
                </c:pt>
                <c:pt idx="5412">
                  <c:v>0.11777796441968801</c:v>
                </c:pt>
                <c:pt idx="5413">
                  <c:v>0.117611720482366</c:v>
                </c:pt>
                <c:pt idx="5414">
                  <c:v>0.11744559375319</c:v>
                </c:pt>
                <c:pt idx="5415">
                  <c:v>0.117279584398622</c:v>
                </c:pt>
                <c:pt idx="5416">
                  <c:v>0.11711369258453599</c:v>
                </c:pt>
                <c:pt idx="5417">
                  <c:v>0.11694791847622101</c:v>
                </c:pt>
                <c:pt idx="5418">
                  <c:v>0.116782262238377</c:v>
                </c:pt>
                <c:pt idx="5419">
                  <c:v>0.11661672403512</c:v>
                </c:pt>
                <c:pt idx="5420">
                  <c:v>0.116451304029977</c:v>
                </c:pt>
                <c:pt idx="5421">
                  <c:v>0.116286002385891</c:v>
                </c:pt>
                <c:pt idx="5422">
                  <c:v>0.116120819265218</c:v>
                </c:pt>
                <c:pt idx="5423">
                  <c:v>0.115955754829727</c:v>
                </c:pt>
                <c:pt idx="5424">
                  <c:v>0.115790809240603</c:v>
                </c:pt>
                <c:pt idx="5425">
                  <c:v>0.115625982658445</c:v>
                </c:pt>
                <c:pt idx="5426">
                  <c:v>0.11546127524326701</c:v>
                </c:pt>
                <c:pt idx="5427">
                  <c:v>0.11529668715449699</c:v>
                </c:pt>
                <c:pt idx="5428">
                  <c:v>0.11513221855097901</c:v>
                </c:pt>
                <c:pt idx="5429">
                  <c:v>0.11496786959097099</c:v>
                </c:pt>
                <c:pt idx="5430">
                  <c:v>0.114803640432148</c:v>
                </c:pt>
                <c:pt idx="5431">
                  <c:v>0.11463953123160101</c:v>
                </c:pt>
                <c:pt idx="5432">
                  <c:v>0.114475542145835</c:v>
                </c:pt>
                <c:pt idx="5433">
                  <c:v>0.114311673330772</c:v>
                </c:pt>
                <c:pt idx="5434">
                  <c:v>0.11414792494175099</c:v>
                </c:pt>
                <c:pt idx="5435">
                  <c:v>0.11398429713352699</c:v>
                </c:pt>
                <c:pt idx="5436">
                  <c:v>0.113820790060272</c:v>
                </c:pt>
                <c:pt idx="5437">
                  <c:v>0.11365740387557299</c:v>
                </c:pt>
                <c:pt idx="5438">
                  <c:v>0.11349413873243799</c:v>
                </c:pt>
                <c:pt idx="5439">
                  <c:v>0.11333099478329001</c:v>
                </c:pt>
                <c:pt idx="5440">
                  <c:v>0.113167972179969</c:v>
                </c:pt>
                <c:pt idx="5441">
                  <c:v>0.113005071073734</c:v>
                </c:pt>
                <c:pt idx="5442">
                  <c:v>0.112842291615263</c:v>
                </c:pt>
                <c:pt idx="5443">
                  <c:v>0.112679633954651</c:v>
                </c:pt>
                <c:pt idx="5444">
                  <c:v>0.112517098241411</c:v>
                </c:pt>
                <c:pt idx="5445">
                  <c:v>0.11235468462447699</c:v>
                </c:pt>
                <c:pt idx="5446">
                  <c:v>0.112192393252201</c:v>
                </c:pt>
                <c:pt idx="5447">
                  <c:v>0.112030224272352</c:v>
                </c:pt>
                <c:pt idx="5448">
                  <c:v>0.11186817783212299</c:v>
                </c:pt>
                <c:pt idx="5449">
                  <c:v>0.111706254078124</c:v>
                </c:pt>
                <c:pt idx="5450">
                  <c:v>0.111544453156385</c:v>
                </c:pt>
                <c:pt idx="5451">
                  <c:v>0.111382775212358</c:v>
                </c:pt>
                <c:pt idx="5452">
                  <c:v>0.11122122039091301</c:v>
                </c:pt>
                <c:pt idx="5453">
                  <c:v>0.111059788836344</c:v>
                </c:pt>
                <c:pt idx="5454">
                  <c:v>0.11089848069236299</c:v>
                </c:pt>
                <c:pt idx="5455">
                  <c:v>0.110737296102106</c:v>
                </c:pt>
                <c:pt idx="5456">
                  <c:v>0.110576235208128</c:v>
                </c:pt>
                <c:pt idx="5457">
                  <c:v>0.110415298152409</c:v>
                </c:pt>
                <c:pt idx="5458">
                  <c:v>0.11025448507635</c:v>
                </c:pt>
                <c:pt idx="5459">
                  <c:v>0.110093796120772</c:v>
                </c:pt>
                <c:pt idx="5460">
                  <c:v>0.109933231425922</c:v>
                </c:pt>
                <c:pt idx="5461">
                  <c:v>0.109772791131468</c:v>
                </c:pt>
                <c:pt idx="5462">
                  <c:v>0.109612475376504</c:v>
                </c:pt>
                <c:pt idx="5463">
                  <c:v>0.109452284299543</c:v>
                </c:pt>
                <c:pt idx="5464">
                  <c:v>0.109292218038527</c:v>
                </c:pt>
                <c:pt idx="5465">
                  <c:v>0.109132276730819</c:v>
                </c:pt>
                <c:pt idx="5466">
                  <c:v>0.108972460513206</c:v>
                </c:pt>
                <c:pt idx="5467">
                  <c:v>0.108812769521903</c:v>
                </c:pt>
                <c:pt idx="5468">
                  <c:v>0.108653203892546</c:v>
                </c:pt>
                <c:pt idx="5469">
                  <c:v>0.10849376376019999</c:v>
                </c:pt>
                <c:pt idx="5470">
                  <c:v>0.108334449259353</c:v>
                </c:pt>
                <c:pt idx="5471">
                  <c:v>0.10817526052392</c:v>
                </c:pt>
                <c:pt idx="5472">
                  <c:v>0.10801619768724301</c:v>
                </c:pt>
                <c:pt idx="5473">
                  <c:v>0.107857260882089</c:v>
                </c:pt>
                <c:pt idx="5474">
                  <c:v>0.107698450240654</c:v>
                </c:pt>
                <c:pt idx="5475">
                  <c:v>0.10753976589455801</c:v>
                </c:pt>
                <c:pt idx="5476">
                  <c:v>0.107381207974853</c:v>
                </c:pt>
                <c:pt idx="5477">
                  <c:v>0.107222776612014</c:v>
                </c:pt>
                <c:pt idx="5478">
                  <c:v>0.10706447193594799</c:v>
                </c:pt>
                <c:pt idx="5479">
                  <c:v>0.10690629407598801</c:v>
                </c:pt>
                <c:pt idx="5480">
                  <c:v>0.106748243160897</c:v>
                </c:pt>
                <c:pt idx="5481">
                  <c:v>0.10659031931886701</c:v>
                </c:pt>
                <c:pt idx="5482">
                  <c:v>0.10643252267752</c:v>
                </c:pt>
                <c:pt idx="5483">
                  <c:v>0.10627485336390601</c:v>
                </c:pt>
                <c:pt idx="5484">
                  <c:v>0.106117311504508</c:v>
                </c:pt>
                <c:pt idx="5485">
                  <c:v>0.10595989722523701</c:v>
                </c:pt>
                <c:pt idx="5486">
                  <c:v>0.10580261065143499</c:v>
                </c:pt>
                <c:pt idx="5487">
                  <c:v>0.105645451907877</c:v>
                </c:pt>
                <c:pt idx="5488">
                  <c:v>0.10548842111876799</c:v>
                </c:pt>
                <c:pt idx="5489">
                  <c:v>0.105331518407746</c:v>
                </c:pt>
                <c:pt idx="5490">
                  <c:v>0.10517474389787899</c:v>
                </c:pt>
                <c:pt idx="5491">
                  <c:v>0.10501809771167001</c:v>
                </c:pt>
                <c:pt idx="5492">
                  <c:v>0.104861579971053</c:v>
                </c:pt>
                <c:pt idx="5493">
                  <c:v>0.104705190797399</c:v>
                </c:pt>
                <c:pt idx="5494">
                  <c:v>0.104548930311507</c:v>
                </c:pt>
                <c:pt idx="5495">
                  <c:v>0.10439279863361201</c:v>
                </c:pt>
                <c:pt idx="5496">
                  <c:v>0.10423679588338799</c:v>
                </c:pt>
                <c:pt idx="5497">
                  <c:v>0.104080922179938</c:v>
                </c:pt>
                <c:pt idx="5498">
                  <c:v>0.10392517764180099</c:v>
                </c:pt>
                <c:pt idx="5499">
                  <c:v>0.10376956238695401</c:v>
                </c:pt>
                <c:pt idx="5500">
                  <c:v>0.10361407653280801</c:v>
                </c:pt>
                <c:pt idx="5501">
                  <c:v>0.103458720196211</c:v>
                </c:pt>
                <c:pt idx="5502">
                  <c:v>0.103303493493447</c:v>
                </c:pt>
                <c:pt idx="5503">
                  <c:v>0.103148396540237</c:v>
                </c:pt>
                <c:pt idx="5504">
                  <c:v>0.10299342945174</c:v>
                </c:pt>
                <c:pt idx="5505">
                  <c:v>0.10283859234255099</c:v>
                </c:pt>
                <c:pt idx="5506">
                  <c:v>0.102683885326706</c:v>
                </c:pt>
                <c:pt idx="5507">
                  <c:v>0.102529308517678</c:v>
                </c:pt>
                <c:pt idx="5508">
                  <c:v>0.10237486202837801</c:v>
                </c:pt>
                <c:pt idx="5509">
                  <c:v>0.102220545971158</c:v>
                </c:pt>
                <c:pt idx="5510">
                  <c:v>0.10206636045780799</c:v>
                </c:pt>
                <c:pt idx="5511">
                  <c:v>0.10191230559955899</c:v>
                </c:pt>
                <c:pt idx="5512">
                  <c:v>0.101758381507083</c:v>
                </c:pt>
                <c:pt idx="5513">
                  <c:v>0.101604588290493</c:v>
                </c:pt>
                <c:pt idx="5514">
                  <c:v>0.101450926059341</c:v>
                </c:pt>
                <c:pt idx="5515">
                  <c:v>0.101297394922624</c:v>
                </c:pt>
                <c:pt idx="5516">
                  <c:v>0.101143994988778</c:v>
                </c:pt>
                <c:pt idx="5517">
                  <c:v>0.100990726365685</c:v>
                </c:pt>
                <c:pt idx="5518">
                  <c:v>0.100837589160667</c:v>
                </c:pt>
                <c:pt idx="5519">
                  <c:v>0.100684583480489</c:v>
                </c:pt>
                <c:pt idx="5520">
                  <c:v>0.100531709431364</c:v>
                </c:pt>
                <c:pt idx="5521">
                  <c:v>0.10037896711894401</c:v>
                </c:pt>
                <c:pt idx="5522">
                  <c:v>0.100226356648328</c:v>
                </c:pt>
                <c:pt idx="5523">
                  <c:v>0.100073878124062</c:v>
                </c:pt>
                <c:pt idx="5524">
                  <c:v>9.9921531650133497E-2</c:v>
                </c:pt>
                <c:pt idx="5525">
                  <c:v>9.9769317329978596E-2</c:v>
                </c:pt>
                <c:pt idx="5526">
                  <c:v>9.9617235266478796E-2</c:v>
                </c:pt>
                <c:pt idx="5527">
                  <c:v>9.9465285561962699E-2</c:v>
                </c:pt>
                <c:pt idx="5528">
                  <c:v>9.9313468318205797E-2</c:v>
                </c:pt>
                <c:pt idx="5529">
                  <c:v>9.9161783636431397E-2</c:v>
                </c:pt>
                <c:pt idx="5530">
                  <c:v>9.9010231617310901E-2</c:v>
                </c:pt>
                <c:pt idx="5531">
                  <c:v>9.8858812360964096E-2</c:v>
                </c:pt>
                <c:pt idx="5532">
                  <c:v>9.87075259669596E-2</c:v>
                </c:pt>
                <c:pt idx="5533">
                  <c:v>9.8556372534315706E-2</c:v>
                </c:pt>
                <c:pt idx="5534">
                  <c:v>9.8405352161500495E-2</c:v>
                </c:pt>
                <c:pt idx="5535">
                  <c:v>9.8254464946432293E-2</c:v>
                </c:pt>
                <c:pt idx="5536">
                  <c:v>9.8103710986479895E-2</c:v>
                </c:pt>
                <c:pt idx="5537">
                  <c:v>9.7953090378463906E-2</c:v>
                </c:pt>
                <c:pt idx="5538">
                  <c:v>9.7802603218655901E-2</c:v>
                </c:pt>
                <c:pt idx="5539">
                  <c:v>9.76522496027801E-2</c:v>
                </c:pt>
                <c:pt idx="5540">
                  <c:v>9.7502029626012995E-2</c:v>
                </c:pt>
                <c:pt idx="5541">
                  <c:v>9.7351943382984196E-2</c:v>
                </c:pt>
                <c:pt idx="5542">
                  <c:v>9.7201990967776694E-2</c:v>
                </c:pt>
                <c:pt idx="5543">
                  <c:v>9.7052172473927695E-2</c:v>
                </c:pt>
                <c:pt idx="5544">
                  <c:v>9.6902487994428604E-2</c:v>
                </c:pt>
                <c:pt idx="5545">
                  <c:v>9.6752937621725696E-2</c:v>
                </c:pt>
                <c:pt idx="5546">
                  <c:v>9.6603521447720705E-2</c:v>
                </c:pt>
                <c:pt idx="5547">
                  <c:v>9.6454239563771305E-2</c:v>
                </c:pt>
                <c:pt idx="5548">
                  <c:v>9.6305092060691294E-2</c:v>
                </c:pt>
                <c:pt idx="5549">
                  <c:v>9.6156079028751298E-2</c:v>
                </c:pt>
                <c:pt idx="5550">
                  <c:v>9.6007200557679306E-2</c:v>
                </c:pt>
                <c:pt idx="5551">
                  <c:v>9.5858456736660894E-2</c:v>
                </c:pt>
                <c:pt idx="5552">
                  <c:v>9.5709847654339902E-2</c:v>
                </c:pt>
                <c:pt idx="5553">
                  <c:v>9.5561373398819302E-2</c:v>
                </c:pt>
                <c:pt idx="5554">
                  <c:v>9.5413034057660495E-2</c:v>
                </c:pt>
                <c:pt idx="5555">
                  <c:v>9.5264829717885302E-2</c:v>
                </c:pt>
                <c:pt idx="5556">
                  <c:v>9.5116760465975295E-2</c:v>
                </c:pt>
                <c:pt idx="5557">
                  <c:v>9.4968826387873004E-2</c:v>
                </c:pt>
                <c:pt idx="5558">
                  <c:v>9.4821027568981697E-2</c:v>
                </c:pt>
                <c:pt idx="5559">
                  <c:v>9.4673364094166906E-2</c:v>
                </c:pt>
                <c:pt idx="5560">
                  <c:v>9.4525836047755801E-2</c:v>
                </c:pt>
                <c:pt idx="5561">
                  <c:v>9.4378443513538496E-2</c:v>
                </c:pt>
                <c:pt idx="5562">
                  <c:v>9.42311865747682E-2</c:v>
                </c:pt>
                <c:pt idx="5563">
                  <c:v>9.4084065314161996E-2</c:v>
                </c:pt>
                <c:pt idx="5564">
                  <c:v>9.3937079813900703E-2</c:v>
                </c:pt>
                <c:pt idx="5565">
                  <c:v>9.3790230155630303E-2</c:v>
                </c:pt>
                <c:pt idx="5566">
                  <c:v>9.3643516420461606E-2</c:v>
                </c:pt>
                <c:pt idx="5567">
                  <c:v>9.3496938688971507E-2</c:v>
                </c:pt>
                <c:pt idx="5568">
                  <c:v>9.3350497041202601E-2</c:v>
                </c:pt>
                <c:pt idx="5569">
                  <c:v>9.3204191556664803E-2</c:v>
                </c:pt>
                <c:pt idx="5570">
                  <c:v>9.3058022314334798E-2</c:v>
                </c:pt>
                <c:pt idx="5571">
                  <c:v>9.2911989392657393E-2</c:v>
                </c:pt>
                <c:pt idx="5572">
                  <c:v>9.2766092869545597E-2</c:v>
                </c:pt>
                <c:pt idx="5573">
                  <c:v>9.2620332822381093E-2</c:v>
                </c:pt>
                <c:pt idx="5574">
                  <c:v>9.2474709328015103E-2</c:v>
                </c:pt>
                <c:pt idx="5575">
                  <c:v>9.2329222462768701E-2</c:v>
                </c:pt>
                <c:pt idx="5576">
                  <c:v>9.2183872302433204E-2</c:v>
                </c:pt>
                <c:pt idx="5577">
                  <c:v>9.2038658922270797E-2</c:v>
                </c:pt>
                <c:pt idx="5578">
                  <c:v>9.18935823970157E-2</c:v>
                </c:pt>
                <c:pt idx="5579">
                  <c:v>9.1748642800873303E-2</c:v>
                </c:pt>
                <c:pt idx="5580">
                  <c:v>9.16038402075222E-2</c:v>
                </c:pt>
                <c:pt idx="5581">
                  <c:v>9.1459174690115094E-2</c:v>
                </c:pt>
                <c:pt idx="5582">
                  <c:v>9.1314646321272799E-2</c:v>
                </c:pt>
                <c:pt idx="5583">
                  <c:v>9.1170255173098694E-2</c:v>
                </c:pt>
                <c:pt idx="5584">
                  <c:v>9.10260013171654E-2</c:v>
                </c:pt>
                <c:pt idx="5585">
                  <c:v>9.0881884824523099E-2</c:v>
                </c:pt>
                <c:pt idx="5586">
                  <c:v>9.0737905765694196E-2</c:v>
                </c:pt>
                <c:pt idx="5587">
                  <c:v>9.0594064210679601E-2</c:v>
                </c:pt>
                <c:pt idx="5588">
                  <c:v>9.0450360228961801E-2</c:v>
                </c:pt>
                <c:pt idx="5589">
                  <c:v>9.0306793889492101E-2</c:v>
                </c:pt>
                <c:pt idx="5590">
                  <c:v>9.01633652607053E-2</c:v>
                </c:pt>
                <c:pt idx="5591">
                  <c:v>9.0020074410513601E-2</c:v>
                </c:pt>
                <c:pt idx="5592">
                  <c:v>8.9876921406308097E-2</c:v>
                </c:pt>
                <c:pt idx="5593">
                  <c:v>8.9733906314959699E-2</c:v>
                </c:pt>
                <c:pt idx="5594">
                  <c:v>8.9591029202819306E-2</c:v>
                </c:pt>
                <c:pt idx="5595">
                  <c:v>8.9448290135718603E-2</c:v>
                </c:pt>
                <c:pt idx="5596">
                  <c:v>8.9305689178970998E-2</c:v>
                </c:pt>
                <c:pt idx="5597">
                  <c:v>8.9163226397371495E-2</c:v>
                </c:pt>
                <c:pt idx="5598">
                  <c:v>8.9020901855197607E-2</c:v>
                </c:pt>
                <c:pt idx="5599">
                  <c:v>8.88787156162099E-2</c:v>
                </c:pt>
                <c:pt idx="5600">
                  <c:v>8.8736667743652506E-2</c:v>
                </c:pt>
                <c:pt idx="5601">
                  <c:v>8.8594758300253901E-2</c:v>
                </c:pt>
                <c:pt idx="5602">
                  <c:v>8.8452987348227097E-2</c:v>
                </c:pt>
                <c:pt idx="5603">
                  <c:v>8.8311354949270698E-2</c:v>
                </c:pt>
                <c:pt idx="5604">
                  <c:v>8.8169861164568999E-2</c:v>
                </c:pt>
                <c:pt idx="5605">
                  <c:v>8.8028506054792996E-2</c:v>
                </c:pt>
                <c:pt idx="5606">
                  <c:v>8.78872896801004E-2</c:v>
                </c:pt>
                <c:pt idx="5607">
                  <c:v>8.7746212100137097E-2</c:v>
                </c:pt>
                <c:pt idx="5608">
                  <c:v>8.7605273374036799E-2</c:v>
                </c:pt>
                <c:pt idx="5609">
                  <c:v>8.7464473560422099E-2</c:v>
                </c:pt>
                <c:pt idx="5610">
                  <c:v>8.7323812717405094E-2</c:v>
                </c:pt>
                <c:pt idx="5611">
                  <c:v>8.7183290902587807E-2</c:v>
                </c:pt>
                <c:pt idx="5612">
                  <c:v>8.7042908173063094E-2</c:v>
                </c:pt>
                <c:pt idx="5613">
                  <c:v>8.6902664585414499E-2</c:v>
                </c:pt>
                <c:pt idx="5614">
                  <c:v>8.6762560195717903E-2</c:v>
                </c:pt>
                <c:pt idx="5615">
                  <c:v>8.6622595059540994E-2</c:v>
                </c:pt>
                <c:pt idx="5616">
                  <c:v>8.6482769231944798E-2</c:v>
                </c:pt>
                <c:pt idx="5617">
                  <c:v>8.6343082767483897E-2</c:v>
                </c:pt>
                <c:pt idx="5618">
                  <c:v>8.6203535720206906E-2</c:v>
                </c:pt>
                <c:pt idx="5619">
                  <c:v>8.6064128143657104E-2</c:v>
                </c:pt>
                <c:pt idx="5620">
                  <c:v>8.5924860090873398E-2</c:v>
                </c:pt>
                <c:pt idx="5621">
                  <c:v>8.5785731614390404E-2</c:v>
                </c:pt>
                <c:pt idx="5622">
                  <c:v>8.5646742766239695E-2</c:v>
                </c:pt>
                <c:pt idx="5623">
                  <c:v>8.5507893597949303E-2</c:v>
                </c:pt>
                <c:pt idx="5624">
                  <c:v>8.53691841605458E-2</c:v>
                </c:pt>
                <c:pt idx="5625">
                  <c:v>8.5230614504553895E-2</c:v>
                </c:pt>
                <c:pt idx="5626">
                  <c:v>8.5092184679997296E-2</c:v>
                </c:pt>
                <c:pt idx="5627">
                  <c:v>8.4953894736399096E-2</c:v>
                </c:pt>
                <c:pt idx="5628">
                  <c:v>8.4815744722783096E-2</c:v>
                </c:pt>
                <c:pt idx="5629">
                  <c:v>8.4677734687673506E-2</c:v>
                </c:pt>
                <c:pt idx="5630">
                  <c:v>8.4539864679096396E-2</c:v>
                </c:pt>
                <c:pt idx="5631">
                  <c:v>8.4402134744579499E-2</c:v>
                </c:pt>
                <c:pt idx="5632">
                  <c:v>8.4264544931153706E-2</c:v>
                </c:pt>
                <c:pt idx="5633">
                  <c:v>8.4127095285353004E-2</c:v>
                </c:pt>
                <c:pt idx="5634">
                  <c:v>8.3989785853215204E-2</c:v>
                </c:pt>
                <c:pt idx="5635">
                  <c:v>8.3852616680283099E-2</c:v>
                </c:pt>
                <c:pt idx="5636">
                  <c:v>8.3715587811604306E-2</c:v>
                </c:pt>
                <c:pt idx="5637">
                  <c:v>8.3578699291732506E-2</c:v>
                </c:pt>
                <c:pt idx="5638">
                  <c:v>8.3441951164727801E-2</c:v>
                </c:pt>
                <c:pt idx="5639">
                  <c:v>8.3305343474157301E-2</c:v>
                </c:pt>
                <c:pt idx="5640">
                  <c:v>8.3168876263096006E-2</c:v>
                </c:pt>
                <c:pt idx="5641">
                  <c:v>8.3032549574126993E-2</c:v>
                </c:pt>
                <c:pt idx="5642">
                  <c:v>8.2896363449342703E-2</c:v>
                </c:pt>
                <c:pt idx="5643">
                  <c:v>8.2760317930345106E-2</c:v>
                </c:pt>
                <c:pt idx="5644">
                  <c:v>8.2624413058246193E-2</c:v>
                </c:pt>
                <c:pt idx="5645">
                  <c:v>8.2488648873669204E-2</c:v>
                </c:pt>
                <c:pt idx="5646">
                  <c:v>8.2353025416748799E-2</c:v>
                </c:pt>
                <c:pt idx="5647">
                  <c:v>8.2217542727131804E-2</c:v>
                </c:pt>
                <c:pt idx="5648">
                  <c:v>8.2082200843977896E-2</c:v>
                </c:pt>
                <c:pt idx="5649">
                  <c:v>8.1946999805960194E-2</c:v>
                </c:pt>
                <c:pt idx="5650">
                  <c:v>8.1811939651266097E-2</c:v>
                </c:pt>
                <c:pt idx="5651">
                  <c:v>8.1677020417597695E-2</c:v>
                </c:pt>
                <c:pt idx="5652">
                  <c:v>8.1542242142172497E-2</c:v>
                </c:pt>
                <c:pt idx="5653">
                  <c:v>8.1407604861723895E-2</c:v>
                </c:pt>
                <c:pt idx="5654">
                  <c:v>8.1273108612502601E-2</c:v>
                </c:pt>
                <c:pt idx="5655">
                  <c:v>8.11387534302761E-2</c:v>
                </c:pt>
                <c:pt idx="5656">
                  <c:v>8.1004539350330196E-2</c:v>
                </c:pt>
                <c:pt idx="5657">
                  <c:v>8.0870466407469296E-2</c:v>
                </c:pt>
                <c:pt idx="5658">
                  <c:v>8.0736534636017196E-2</c:v>
                </c:pt>
                <c:pt idx="5659">
                  <c:v>8.0602744069817697E-2</c:v>
                </c:pt>
                <c:pt idx="5660">
                  <c:v>8.0469094742235306E-2</c:v>
                </c:pt>
                <c:pt idx="5661">
                  <c:v>8.0335586686155702E-2</c:v>
                </c:pt>
                <c:pt idx="5662">
                  <c:v>8.0202219933986907E-2</c:v>
                </c:pt>
                <c:pt idx="5663">
                  <c:v>8.0068994517659295E-2</c:v>
                </c:pt>
                <c:pt idx="5664">
                  <c:v>7.9935910468626498E-2</c:v>
                </c:pt>
                <c:pt idx="5665">
                  <c:v>7.9802967817866499E-2</c:v>
                </c:pt>
                <c:pt idx="5666">
                  <c:v>7.9670166595881498E-2</c:v>
                </c:pt>
                <c:pt idx="5667">
                  <c:v>7.9537506832699306E-2</c:v>
                </c:pt>
                <c:pt idx="5668">
                  <c:v>7.9404988557873701E-2</c:v>
                </c:pt>
                <c:pt idx="5669">
                  <c:v>7.9272611800484893E-2</c:v>
                </c:pt>
                <c:pt idx="5670">
                  <c:v>7.9140376589140901E-2</c:v>
                </c:pt>
                <c:pt idx="5671">
                  <c:v>7.9008282951977302E-2</c:v>
                </c:pt>
                <c:pt idx="5672">
                  <c:v>7.8876330916658494E-2</c:v>
                </c:pt>
                <c:pt idx="5673">
                  <c:v>7.8744520510379598E-2</c:v>
                </c:pt>
                <c:pt idx="5674">
                  <c:v>7.8612851759860602E-2</c:v>
                </c:pt>
                <c:pt idx="5675">
                  <c:v>7.8481324691359697E-2</c:v>
                </c:pt>
                <c:pt idx="5676">
                  <c:v>7.8349939330663199E-2</c:v>
                </c:pt>
                <c:pt idx="5677">
                  <c:v>7.8218695703086205E-2</c:v>
                </c:pt>
                <c:pt idx="5678">
                  <c:v>7.8087593833480906E-2</c:v>
                </c:pt>
                <c:pt idx="5679">
                  <c:v>7.7956633746231505E-2</c:v>
                </c:pt>
                <c:pt idx="5680">
                  <c:v>7.7825815465256395E-2</c:v>
                </c:pt>
                <c:pt idx="5681">
                  <c:v>7.7695139014008596E-2</c:v>
                </c:pt>
                <c:pt idx="5682">
                  <c:v>7.7564604415476898E-2</c:v>
                </c:pt>
                <c:pt idx="5683">
                  <c:v>7.7434211692186103E-2</c:v>
                </c:pt>
                <c:pt idx="5684">
                  <c:v>7.7303960866197896E-2</c:v>
                </c:pt>
                <c:pt idx="5685">
                  <c:v>7.7173851959111597E-2</c:v>
                </c:pt>
                <c:pt idx="5686">
                  <c:v>7.7043884992064701E-2</c:v>
                </c:pt>
                <c:pt idx="5687">
                  <c:v>7.6914059985733904E-2</c:v>
                </c:pt>
                <c:pt idx="5688">
                  <c:v>7.6784376960334993E-2</c:v>
                </c:pt>
                <c:pt idx="5689">
                  <c:v>7.6654835935624804E-2</c:v>
                </c:pt>
                <c:pt idx="5690">
                  <c:v>7.6525436930900706E-2</c:v>
                </c:pt>
                <c:pt idx="5691">
                  <c:v>7.6396179965001906E-2</c:v>
                </c:pt>
                <c:pt idx="5692">
                  <c:v>7.6267065056310201E-2</c:v>
                </c:pt>
                <c:pt idx="5693">
                  <c:v>7.6138092222750295E-2</c:v>
                </c:pt>
                <c:pt idx="5694">
                  <c:v>7.6009261481791004E-2</c:v>
                </c:pt>
                <c:pt idx="5695">
                  <c:v>7.5880572850445305E-2</c:v>
                </c:pt>
                <c:pt idx="5696">
                  <c:v>7.5752026345271797E-2</c:v>
                </c:pt>
                <c:pt idx="5697">
                  <c:v>7.5623621982374795E-2</c:v>
                </c:pt>
                <c:pt idx="5698">
                  <c:v>7.5495359777405194E-2</c:v>
                </c:pt>
                <c:pt idx="5699">
                  <c:v>7.5367239745561601E-2</c:v>
                </c:pt>
                <c:pt idx="5700">
                  <c:v>7.5239261901590096E-2</c:v>
                </c:pt>
                <c:pt idx="5701">
                  <c:v>7.5111426259786201E-2</c:v>
                </c:pt>
                <c:pt idx="5702">
                  <c:v>7.4983732833994302E-2</c:v>
                </c:pt>
                <c:pt idx="5703">
                  <c:v>7.4856181637609404E-2</c:v>
                </c:pt>
                <c:pt idx="5704">
                  <c:v>7.4728772683577194E-2</c:v>
                </c:pt>
                <c:pt idx="5705">
                  <c:v>7.4601505984394995E-2</c:v>
                </c:pt>
                <c:pt idx="5706">
                  <c:v>7.4474381552112501E-2</c:v>
                </c:pt>
                <c:pt idx="5707">
                  <c:v>7.4347399398332403E-2</c:v>
                </c:pt>
                <c:pt idx="5708">
                  <c:v>7.4220559534211195E-2</c:v>
                </c:pt>
                <c:pt idx="5709">
                  <c:v>7.4093861970459807E-2</c:v>
                </c:pt>
                <c:pt idx="5710">
                  <c:v>7.3967306717344194E-2</c:v>
                </c:pt>
                <c:pt idx="5711">
                  <c:v>7.3840893784686598E-2</c:v>
                </c:pt>
                <c:pt idx="5712">
                  <c:v>7.3714623181865502E-2</c:v>
                </c:pt>
                <c:pt idx="5713">
                  <c:v>7.3588494917816993E-2</c:v>
                </c:pt>
                <c:pt idx="5714">
                  <c:v>7.3462509001034904E-2</c:v>
                </c:pt>
                <c:pt idx="5715">
                  <c:v>7.3336665439572304E-2</c:v>
                </c:pt>
                <c:pt idx="5716">
                  <c:v>7.3210964241041399E-2</c:v>
                </c:pt>
                <c:pt idx="5717">
                  <c:v>7.3085405412614796E-2</c:v>
                </c:pt>
                <c:pt idx="5718">
                  <c:v>7.2959988961025901E-2</c:v>
                </c:pt>
                <c:pt idx="5719">
                  <c:v>7.2834714892570193E-2</c:v>
                </c:pt>
                <c:pt idx="5720">
                  <c:v>7.2709583213105097E-2</c:v>
                </c:pt>
                <c:pt idx="5721">
                  <c:v>7.2584593928051402E-2</c:v>
                </c:pt>
                <c:pt idx="5722">
                  <c:v>7.2459747042393802E-2</c:v>
                </c:pt>
                <c:pt idx="5723">
                  <c:v>7.2335042560681406E-2</c:v>
                </c:pt>
                <c:pt idx="5724">
                  <c:v>7.2210480487028897E-2</c:v>
                </c:pt>
                <c:pt idx="5725">
                  <c:v>7.2086060825116899E-2</c:v>
                </c:pt>
                <c:pt idx="5726">
                  <c:v>7.1961783578192703E-2</c:v>
                </c:pt>
                <c:pt idx="5727">
                  <c:v>7.1837648749071295E-2</c:v>
                </c:pt>
                <c:pt idx="5728">
                  <c:v>7.1713656340136003E-2</c:v>
                </c:pt>
                <c:pt idx="5729">
                  <c:v>7.1589806353338906E-2</c:v>
                </c:pt>
                <c:pt idx="5730">
                  <c:v>7.1466098790201896E-2</c:v>
                </c:pt>
                <c:pt idx="5731">
                  <c:v>7.1342533651817502E-2</c:v>
                </c:pt>
                <c:pt idx="5732">
                  <c:v>7.1219110938849195E-2</c:v>
                </c:pt>
                <c:pt idx="5733">
                  <c:v>7.1095830651532702E-2</c:v>
                </c:pt>
                <c:pt idx="5734">
                  <c:v>7.0972692789675995E-2</c:v>
                </c:pt>
                <c:pt idx="5735">
                  <c:v>7.0849697352661001E-2</c:v>
                </c:pt>
                <c:pt idx="5736">
                  <c:v>7.0726844339443401E-2</c:v>
                </c:pt>
                <c:pt idx="5737">
                  <c:v>7.0604133748553996E-2</c:v>
                </c:pt>
                <c:pt idx="5738">
                  <c:v>7.0481565578099203E-2</c:v>
                </c:pt>
                <c:pt idx="5739">
                  <c:v>7.0359139825761696E-2</c:v>
                </c:pt>
                <c:pt idx="5740">
                  <c:v>7.02368564888015E-2</c:v>
                </c:pt>
                <c:pt idx="5741">
                  <c:v>7.0114715564056407E-2</c:v>
                </c:pt>
                <c:pt idx="5742">
                  <c:v>6.9992717047942896E-2</c:v>
                </c:pt>
                <c:pt idx="5743">
                  <c:v>6.9870860936456697E-2</c:v>
                </c:pt>
                <c:pt idx="5744">
                  <c:v>6.9749147225173905E-2</c:v>
                </c:pt>
                <c:pt idx="5745">
                  <c:v>6.9627575909251199E-2</c:v>
                </c:pt>
                <c:pt idx="5746">
                  <c:v>6.9506146983427206E-2</c:v>
                </c:pt>
                <c:pt idx="5747">
                  <c:v>6.9384860442022606E-2</c:v>
                </c:pt>
                <c:pt idx="5748">
                  <c:v>6.9263716278941401E-2</c:v>
                </c:pt>
                <c:pt idx="5749">
                  <c:v>6.9142714487671494E-2</c:v>
                </c:pt>
                <c:pt idx="5750">
                  <c:v>6.9021855061285303E-2</c:v>
                </c:pt>
                <c:pt idx="5751">
                  <c:v>6.89011379924407E-2</c:v>
                </c:pt>
                <c:pt idx="5752">
                  <c:v>6.8780563273381598E-2</c:v>
                </c:pt>
                <c:pt idx="5753">
                  <c:v>6.86601308959391E-2</c:v>
                </c:pt>
                <c:pt idx="5754">
                  <c:v>6.8539840851531406E-2</c:v>
                </c:pt>
                <c:pt idx="5755">
                  <c:v>6.8419693131165804E-2</c:v>
                </c:pt>
                <c:pt idx="5756">
                  <c:v>6.8299687725438096E-2</c:v>
                </c:pt>
                <c:pt idx="5757">
                  <c:v>6.8179824624534494E-2</c:v>
                </c:pt>
                <c:pt idx="5758">
                  <c:v>6.8060103818231701E-2</c:v>
                </c:pt>
                <c:pt idx="5759">
                  <c:v>6.7940525295897697E-2</c:v>
                </c:pt>
                <c:pt idx="5760">
                  <c:v>6.7821089046493005E-2</c:v>
                </c:pt>
                <c:pt idx="5761">
                  <c:v>6.7701795058570796E-2</c:v>
                </c:pt>
                <c:pt idx="5762">
                  <c:v>6.7582643320278094E-2</c:v>
                </c:pt>
                <c:pt idx="5763">
                  <c:v>6.7463633819356605E-2</c:v>
                </c:pt>
                <c:pt idx="5764">
                  <c:v>6.7344766543142698E-2</c:v>
                </c:pt>
                <c:pt idx="5765">
                  <c:v>6.72260414785706E-2</c:v>
                </c:pt>
                <c:pt idx="5766">
                  <c:v>6.7107458612167298E-2</c:v>
                </c:pt>
                <c:pt idx="5767">
                  <c:v>6.6989017930059999E-2</c:v>
                </c:pt>
                <c:pt idx="5768">
                  <c:v>6.6870719417977495E-2</c:v>
                </c:pt>
                <c:pt idx="5769">
                  <c:v>6.6752563061240694E-2</c:v>
                </c:pt>
                <c:pt idx="5770">
                  <c:v>6.6634548844775099E-2</c:v>
                </c:pt>
                <c:pt idx="5771">
                  <c:v>6.6516676753105394E-2</c:v>
                </c:pt>
                <c:pt idx="5772">
                  <c:v>6.6398946770358E-2</c:v>
                </c:pt>
                <c:pt idx="5773">
                  <c:v>6.6281358880261307E-2</c:v>
                </c:pt>
                <c:pt idx="5774">
                  <c:v>6.6163913066146399E-2</c:v>
                </c:pt>
                <c:pt idx="5775">
                  <c:v>6.6046609310948301E-2</c:v>
                </c:pt>
                <c:pt idx="5776">
                  <c:v>6.5929447597206495E-2</c:v>
                </c:pt>
                <c:pt idx="5777">
                  <c:v>6.5812427907065693E-2</c:v>
                </c:pt>
                <c:pt idx="5778">
                  <c:v>6.5695550222276203E-2</c:v>
                </c:pt>
                <c:pt idx="5779">
                  <c:v>6.5578814524195603E-2</c:v>
                </c:pt>
                <c:pt idx="5780">
                  <c:v>6.54622207937888E-2</c:v>
                </c:pt>
                <c:pt idx="5781">
                  <c:v>6.5345769011629001E-2</c:v>
                </c:pt>
                <c:pt idx="5782">
                  <c:v>6.5229459157898503E-2</c:v>
                </c:pt>
                <c:pt idx="5783">
                  <c:v>6.5113291212389499E-2</c:v>
                </c:pt>
                <c:pt idx="5784">
                  <c:v>6.4997265154504699E-2</c:v>
                </c:pt>
                <c:pt idx="5785">
                  <c:v>6.4881380963258295E-2</c:v>
                </c:pt>
                <c:pt idx="5786">
                  <c:v>6.4765638617276799E-2</c:v>
                </c:pt>
                <c:pt idx="5787">
                  <c:v>6.4650038094799495E-2</c:v>
                </c:pt>
                <c:pt idx="5788">
                  <c:v>6.4534579373679499E-2</c:v>
                </c:pt>
                <c:pt idx="5789">
                  <c:v>6.4419262431384294E-2</c:v>
                </c:pt>
                <c:pt idx="5790">
                  <c:v>6.4304087244997005E-2</c:v>
                </c:pt>
                <c:pt idx="5791">
                  <c:v>6.4189053791216394E-2</c:v>
                </c:pt>
                <c:pt idx="5792">
                  <c:v>6.4074162046358393E-2</c:v>
                </c:pt>
                <c:pt idx="5793">
                  <c:v>6.3959411986356504E-2</c:v>
                </c:pt>
                <c:pt idx="5794">
                  <c:v>6.3844803586762505E-2</c:v>
                </c:pt>
                <c:pt idx="5795">
                  <c:v>6.3730336822747605E-2</c:v>
                </c:pt>
                <c:pt idx="5796">
                  <c:v>6.3616011669102704E-2</c:v>
                </c:pt>
                <c:pt idx="5797">
                  <c:v>6.3501828100239799E-2</c:v>
                </c:pt>
                <c:pt idx="5798">
                  <c:v>6.3387786090191994E-2</c:v>
                </c:pt>
                <c:pt idx="5799">
                  <c:v>6.3273885612615197E-2</c:v>
                </c:pt>
                <c:pt idx="5800">
                  <c:v>6.31601266407881E-2</c:v>
                </c:pt>
                <c:pt idx="5801">
                  <c:v>6.3046509147613394E-2</c:v>
                </c:pt>
                <c:pt idx="5802">
                  <c:v>6.2933033105618499E-2</c:v>
                </c:pt>
                <c:pt idx="5803">
                  <c:v>6.2819698486956094E-2</c:v>
                </c:pt>
                <c:pt idx="5804">
                  <c:v>6.2706505263405404E-2</c:v>
                </c:pt>
                <c:pt idx="5805">
                  <c:v>6.2593453406372401E-2</c:v>
                </c:pt>
                <c:pt idx="5806">
                  <c:v>6.2480542886891199E-2</c:v>
                </c:pt>
                <c:pt idx="5807">
                  <c:v>6.23677736756241E-2</c:v>
                </c:pt>
                <c:pt idx="5808">
                  <c:v>6.2255145742863102E-2</c:v>
                </c:pt>
                <c:pt idx="5809">
                  <c:v>6.2142659058530399E-2</c:v>
                </c:pt>
                <c:pt idx="5810">
                  <c:v>6.2030313592179101E-2</c:v>
                </c:pt>
                <c:pt idx="5811">
                  <c:v>6.1918109312993803E-2</c:v>
                </c:pt>
                <c:pt idx="5812">
                  <c:v>6.1806046189792102E-2</c:v>
                </c:pt>
                <c:pt idx="5813">
                  <c:v>6.1694124191024602E-2</c:v>
                </c:pt>
                <c:pt idx="5814">
                  <c:v>6.15823432847762E-2</c:v>
                </c:pt>
                <c:pt idx="5815">
                  <c:v>6.1470703438766698E-2</c:v>
                </c:pt>
                <c:pt idx="5816">
                  <c:v>6.1359204620351403E-2</c:v>
                </c:pt>
                <c:pt idx="5817">
                  <c:v>6.1247846796522398E-2</c:v>
                </c:pt>
                <c:pt idx="5818">
                  <c:v>6.1136629933908997E-2</c:v>
                </c:pt>
                <c:pt idx="5819">
                  <c:v>6.1025553998778397E-2</c:v>
                </c:pt>
                <c:pt idx="5820">
                  <c:v>6.0914618957036801E-2</c:v>
                </c:pt>
                <c:pt idx="5821">
                  <c:v>6.08038247742302E-2</c:v>
                </c:pt>
                <c:pt idx="5822">
                  <c:v>6.0693171415544797E-2</c:v>
                </c:pt>
                <c:pt idx="5823">
                  <c:v>6.0582658845808102E-2</c:v>
                </c:pt>
                <c:pt idx="5824">
                  <c:v>6.047228702949E-2</c:v>
                </c:pt>
                <c:pt idx="5825">
                  <c:v>6.03620559307027E-2</c:v>
                </c:pt>
                <c:pt idx="5826">
                  <c:v>6.0251965513202402E-2</c:v>
                </c:pt>
                <c:pt idx="5827">
                  <c:v>6.01420157403895E-2</c:v>
                </c:pt>
                <c:pt idx="5828">
                  <c:v>6.0032206575309902E-2</c:v>
                </c:pt>
                <c:pt idx="5829">
                  <c:v>5.9922537980655298E-2</c:v>
                </c:pt>
                <c:pt idx="5830">
                  <c:v>5.9813009918764197E-2</c:v>
                </c:pt>
                <c:pt idx="5831">
                  <c:v>5.9703622351622798E-2</c:v>
                </c:pt>
                <c:pt idx="5832">
                  <c:v>5.9594375240865603E-2</c:v>
                </c:pt>
                <c:pt idx="5833">
                  <c:v>5.9485268547776499E-2</c:v>
                </c:pt>
                <c:pt idx="5834">
                  <c:v>5.9376302233289199E-2</c:v>
                </c:pt>
                <c:pt idx="5835">
                  <c:v>5.9267476257988297E-2</c:v>
                </c:pt>
                <c:pt idx="5836">
                  <c:v>5.9158790582109801E-2</c:v>
                </c:pt>
                <c:pt idx="5837">
                  <c:v>5.9050245165542498E-2</c:v>
                </c:pt>
                <c:pt idx="5838">
                  <c:v>5.8941839967827897E-2</c:v>
                </c:pt>
                <c:pt idx="5839">
                  <c:v>5.8833574948161799E-2</c:v>
                </c:pt>
                <c:pt idx="5840">
                  <c:v>5.8725450065394702E-2</c:v>
                </c:pt>
                <c:pt idx="5841">
                  <c:v>5.8617465278032597E-2</c:v>
                </c:pt>
                <c:pt idx="5842">
                  <c:v>5.8509620544238E-2</c:v>
                </c:pt>
                <c:pt idx="5843">
                  <c:v>5.8401915821830498E-2</c:v>
                </c:pt>
                <c:pt idx="5844">
                  <c:v>5.8294351068287703E-2</c:v>
                </c:pt>
                <c:pt idx="5845">
                  <c:v>5.8186926240746097E-2</c:v>
                </c:pt>
                <c:pt idx="5846">
                  <c:v>5.8079641296001502E-2</c:v>
                </c:pt>
                <c:pt idx="5847">
                  <c:v>5.7972496190510203E-2</c:v>
                </c:pt>
                <c:pt idx="5848">
                  <c:v>5.7865490880389898E-2</c:v>
                </c:pt>
                <c:pt idx="5849">
                  <c:v>5.7758625321419899E-2</c:v>
                </c:pt>
                <c:pt idx="5850">
                  <c:v>5.76518994690427E-2</c:v>
                </c:pt>
                <c:pt idx="5851">
                  <c:v>5.7545313278363798E-2</c:v>
                </c:pt>
                <c:pt idx="5852">
                  <c:v>5.7438866704153803E-2</c:v>
                </c:pt>
                <c:pt idx="5853">
                  <c:v>5.7332559700848898E-2</c:v>
                </c:pt>
                <c:pt idx="5854">
                  <c:v>5.7226392222547398E-2</c:v>
                </c:pt>
                <c:pt idx="5855">
                  <c:v>5.7120364223020602E-2</c:v>
                </c:pt>
                <c:pt idx="5856">
                  <c:v>5.7014475655703299E-2</c:v>
                </c:pt>
                <c:pt idx="5857">
                  <c:v>5.6908726473700599E-2</c:v>
                </c:pt>
                <c:pt idx="5858">
                  <c:v>5.6803116629783899E-2</c:v>
                </c:pt>
                <c:pt idx="5859">
                  <c:v>5.6697646076396199E-2</c:v>
                </c:pt>
                <c:pt idx="5860">
                  <c:v>5.65923147656551E-2</c:v>
                </c:pt>
                <c:pt idx="5861">
                  <c:v>5.6487122649343101E-2</c:v>
                </c:pt>
                <c:pt idx="5862">
                  <c:v>5.6382069678919199E-2</c:v>
                </c:pt>
                <c:pt idx="5863">
                  <c:v>5.62771558055149E-2</c:v>
                </c:pt>
                <c:pt idx="5864">
                  <c:v>5.6172380979935502E-2</c:v>
                </c:pt>
                <c:pt idx="5865">
                  <c:v>5.6067745152660997E-2</c:v>
                </c:pt>
                <c:pt idx="5866">
                  <c:v>5.5963248273847403E-2</c:v>
                </c:pt>
                <c:pt idx="5867">
                  <c:v>5.58588902933266E-2</c:v>
                </c:pt>
                <c:pt idx="5868">
                  <c:v>5.5754671160608303E-2</c:v>
                </c:pt>
                <c:pt idx="5869">
                  <c:v>5.5650590824879498E-2</c:v>
                </c:pt>
                <c:pt idx="5870">
                  <c:v>5.5546649235006899E-2</c:v>
                </c:pt>
                <c:pt idx="5871">
                  <c:v>5.5442846339536E-2</c:v>
                </c:pt>
                <c:pt idx="5872">
                  <c:v>5.5339182086693299E-2</c:v>
                </c:pt>
                <c:pt idx="5873">
                  <c:v>5.5235656424386298E-2</c:v>
                </c:pt>
                <c:pt idx="5874">
                  <c:v>5.5132269300204602E-2</c:v>
                </c:pt>
                <c:pt idx="5875">
                  <c:v>5.5029020661420597E-2</c:v>
                </c:pt>
                <c:pt idx="5876">
                  <c:v>5.4925910454990401E-2</c:v>
                </c:pt>
                <c:pt idx="5877">
                  <c:v>5.4822938627554503E-2</c:v>
                </c:pt>
                <c:pt idx="5878">
                  <c:v>5.47201051254389E-2</c:v>
                </c:pt>
                <c:pt idx="5879">
                  <c:v>5.4617409894655203E-2</c:v>
                </c:pt>
                <c:pt idx="5880">
                  <c:v>5.4514852880902298E-2</c:v>
                </c:pt>
                <c:pt idx="5881">
                  <c:v>5.4412434029566602E-2</c:v>
                </c:pt>
                <c:pt idx="5882">
                  <c:v>5.4310153285722897E-2</c:v>
                </c:pt>
                <c:pt idx="5883">
                  <c:v>5.4208010594135499E-2</c:v>
                </c:pt>
                <c:pt idx="5884">
                  <c:v>5.4106005899258701E-2</c:v>
                </c:pt>
                <c:pt idx="5885">
                  <c:v>5.4004139145237502E-2</c:v>
                </c:pt>
                <c:pt idx="5886">
                  <c:v>5.3902410275908801E-2</c:v>
                </c:pt>
                <c:pt idx="5887">
                  <c:v>5.3800819234802101E-2</c:v>
                </c:pt>
                <c:pt idx="5888">
                  <c:v>5.3699365965139897E-2</c:v>
                </c:pt>
                <c:pt idx="5889">
                  <c:v>5.3598050409839101E-2</c:v>
                </c:pt>
                <c:pt idx="5890">
                  <c:v>5.3496872511511501E-2</c:v>
                </c:pt>
                <c:pt idx="5891">
                  <c:v>5.3395832212464203E-2</c:v>
                </c:pt>
                <c:pt idx="5892">
                  <c:v>5.3294929454701503E-2</c:v>
                </c:pt>
                <c:pt idx="5893">
                  <c:v>5.3194164179924397E-2</c:v>
                </c:pt>
                <c:pt idx="5894">
                  <c:v>5.3093536329532599E-2</c:v>
                </c:pt>
                <c:pt idx="5895">
                  <c:v>5.2993045844624297E-2</c:v>
                </c:pt>
                <c:pt idx="5896">
                  <c:v>5.2892692665997602E-2</c:v>
                </c:pt>
                <c:pt idx="5897">
                  <c:v>5.27924767341513E-2</c:v>
                </c:pt>
                <c:pt idx="5898">
                  <c:v>5.2692397989285301E-2</c:v>
                </c:pt>
                <c:pt idx="5899">
                  <c:v>5.2592456371301798E-2</c:v>
                </c:pt>
                <c:pt idx="5900">
                  <c:v>5.2492651819806099E-2</c:v>
                </c:pt>
                <c:pt idx="5901">
                  <c:v>5.2392984274106998E-2</c:v>
                </c:pt>
                <c:pt idx="5902">
                  <c:v>5.2293453673217999E-2</c:v>
                </c:pt>
                <c:pt idx="5903">
                  <c:v>5.2194059955858102E-2</c:v>
                </c:pt>
                <c:pt idx="5904">
                  <c:v>5.2094803060452201E-2</c:v>
                </c:pt>
                <c:pt idx="5905">
                  <c:v>5.1995682925132597E-2</c:v>
                </c:pt>
                <c:pt idx="5906">
                  <c:v>5.1896699487738902E-2</c:v>
                </c:pt>
                <c:pt idx="5907">
                  <c:v>5.1797852685819698E-2</c:v>
                </c:pt>
                <c:pt idx="5908">
                  <c:v>5.1699142456632798E-2</c:v>
                </c:pt>
                <c:pt idx="5909">
                  <c:v>5.1600568737146399E-2</c:v>
                </c:pt>
                <c:pt idx="5910">
                  <c:v>5.1502131464039397E-2</c:v>
                </c:pt>
                <c:pt idx="5911">
                  <c:v>5.1403830573702798E-2</c:v>
                </c:pt>
                <c:pt idx="5912">
                  <c:v>5.1305666002240201E-2</c:v>
                </c:pt>
                <c:pt idx="5913">
                  <c:v>5.12076376854683E-2</c:v>
                </c:pt>
                <c:pt idx="5914">
                  <c:v>5.1109745558918403E-2</c:v>
                </c:pt>
                <c:pt idx="5915">
                  <c:v>5.1011989557836798E-2</c:v>
                </c:pt>
                <c:pt idx="5916">
                  <c:v>5.0914369617185401E-2</c:v>
                </c:pt>
                <c:pt idx="5917">
                  <c:v>5.08168856716429E-2</c:v>
                </c:pt>
                <c:pt idx="5918">
                  <c:v>5.0719537655605398E-2</c:v>
                </c:pt>
                <c:pt idx="5919">
                  <c:v>5.06223255031873E-2</c:v>
                </c:pt>
                <c:pt idx="5920">
                  <c:v>5.0525249148221998E-2</c:v>
                </c:pt>
                <c:pt idx="5921">
                  <c:v>5.0428308524262701E-2</c:v>
                </c:pt>
                <c:pt idx="5922">
                  <c:v>5.0331503564583303E-2</c:v>
                </c:pt>
                <c:pt idx="5923">
                  <c:v>5.02348342021793E-2</c:v>
                </c:pt>
                <c:pt idx="5924">
                  <c:v>5.0138300369768102E-2</c:v>
                </c:pt>
                <c:pt idx="5925">
                  <c:v>5.0041901999790597E-2</c:v>
                </c:pt>
                <c:pt idx="5926">
                  <c:v>4.9945639024411202E-2</c:v>
                </c:pt>
                <c:pt idx="5927">
                  <c:v>4.9849511375519198E-2</c:v>
                </c:pt>
                <c:pt idx="5928">
                  <c:v>4.9753518984729302E-2</c:v>
                </c:pt>
                <c:pt idx="5929">
                  <c:v>4.9657661783382302E-2</c:v>
                </c:pt>
                <c:pt idx="5930">
                  <c:v>4.9561939702546298E-2</c:v>
                </c:pt>
                <c:pt idx="5931">
                  <c:v>4.9466352673017203E-2</c:v>
                </c:pt>
                <c:pt idx="5932">
                  <c:v>4.9370900625319597E-2</c:v>
                </c:pt>
                <c:pt idx="5933">
                  <c:v>4.9275583489707397E-2</c:v>
                </c:pt>
                <c:pt idx="5934">
                  <c:v>4.9180401196164999E-2</c:v>
                </c:pt>
                <c:pt idx="5935">
                  <c:v>4.9085353674407702E-2</c:v>
                </c:pt>
                <c:pt idx="5936">
                  <c:v>4.8990440853882898E-2</c:v>
                </c:pt>
                <c:pt idx="5937">
                  <c:v>4.8895662663770399E-2</c:v>
                </c:pt>
                <c:pt idx="5938">
                  <c:v>4.8801019032983603E-2</c:v>
                </c:pt>
                <c:pt idx="5939">
                  <c:v>4.8706509890170301E-2</c:v>
                </c:pt>
                <c:pt idx="5940">
                  <c:v>4.8612135163713099E-2</c:v>
                </c:pt>
                <c:pt idx="5941">
                  <c:v>4.8517894781730797E-2</c:v>
                </c:pt>
                <c:pt idx="5942">
                  <c:v>4.8423788672078499E-2</c:v>
                </c:pt>
                <c:pt idx="5943">
                  <c:v>4.8329816762349001E-2</c:v>
                </c:pt>
                <c:pt idx="5944">
                  <c:v>4.8235978979873501E-2</c:v>
                </c:pt>
                <c:pt idx="5945">
                  <c:v>4.8142275251722898E-2</c:v>
                </c:pt>
                <c:pt idx="5946">
                  <c:v>4.80487055047044E-2</c:v>
                </c:pt>
                <c:pt idx="5947">
                  <c:v>4.7955269665371503E-2</c:v>
                </c:pt>
                <c:pt idx="5948">
                  <c:v>4.78619676600162E-2</c:v>
                </c:pt>
                <c:pt idx="5949">
                  <c:v>4.7768799414671E-2</c:v>
                </c:pt>
                <c:pt idx="5950">
                  <c:v>4.7675764855114197E-2</c:v>
                </c:pt>
                <c:pt idx="5951">
                  <c:v>4.75828639068663E-2</c:v>
                </c:pt>
                <c:pt idx="5952">
                  <c:v>4.7490096495195797E-2</c:v>
                </c:pt>
                <c:pt idx="5953">
                  <c:v>4.7397462545111499E-2</c:v>
                </c:pt>
                <c:pt idx="5954">
                  <c:v>4.7304961981371699E-2</c:v>
                </c:pt>
                <c:pt idx="5955">
                  <c:v>4.7212594728481098E-2</c:v>
                </c:pt>
                <c:pt idx="5956">
                  <c:v>4.7120360710692297E-2</c:v>
                </c:pt>
                <c:pt idx="5957">
                  <c:v>4.7028259852006198E-2</c:v>
                </c:pt>
                <c:pt idx="5958">
                  <c:v>4.6936292076173398E-2</c:v>
                </c:pt>
                <c:pt idx="5959">
                  <c:v>4.6844457306694599E-2</c:v>
                </c:pt>
                <c:pt idx="5960">
                  <c:v>4.6752755466821699E-2</c:v>
                </c:pt>
                <c:pt idx="5961">
                  <c:v>4.6661186479557998E-2</c:v>
                </c:pt>
                <c:pt idx="5962">
                  <c:v>4.6569750267659797E-2</c:v>
                </c:pt>
                <c:pt idx="5963">
                  <c:v>4.6478446753636597E-2</c:v>
                </c:pt>
                <c:pt idx="5964">
                  <c:v>4.6387275859752101E-2</c:v>
                </c:pt>
                <c:pt idx="5965">
                  <c:v>4.6296237508025001E-2</c:v>
                </c:pt>
                <c:pt idx="5966">
                  <c:v>4.62053316202298E-2</c:v>
                </c:pt>
                <c:pt idx="5967">
                  <c:v>4.6114558117897497E-2</c:v>
                </c:pt>
                <c:pt idx="5968">
                  <c:v>4.6023916922316499E-2</c:v>
                </c:pt>
                <c:pt idx="5969">
                  <c:v>4.5933407954533302E-2</c:v>
                </c:pt>
                <c:pt idx="5970">
                  <c:v>4.5843031135353297E-2</c:v>
                </c:pt>
                <c:pt idx="5971">
                  <c:v>4.5752786385341797E-2</c:v>
                </c:pt>
                <c:pt idx="5972">
                  <c:v>4.5662673624824401E-2</c:v>
                </c:pt>
                <c:pt idx="5973">
                  <c:v>4.5572692773888202E-2</c:v>
                </c:pt>
                <c:pt idx="5974">
                  <c:v>4.54828437523822E-2</c:v>
                </c:pt>
                <c:pt idx="5975">
                  <c:v>4.5393126479918403E-2</c:v>
                </c:pt>
                <c:pt idx="5976">
                  <c:v>4.5303540875872503E-2</c:v>
                </c:pt>
                <c:pt idx="5977">
                  <c:v>4.5214086859384502E-2</c:v>
                </c:pt>
                <c:pt idx="5978">
                  <c:v>4.51247643493599E-2</c:v>
                </c:pt>
                <c:pt idx="5979">
                  <c:v>4.5035573264470101E-2</c:v>
                </c:pt>
                <c:pt idx="5980">
                  <c:v>4.4946513523153202E-2</c:v>
                </c:pt>
                <c:pt idx="5981">
                  <c:v>4.4857585043615103E-2</c:v>
                </c:pt>
                <c:pt idx="5982">
                  <c:v>4.4768787743830002E-2</c:v>
                </c:pt>
                <c:pt idx="5983">
                  <c:v>4.4680121541541301E-2</c:v>
                </c:pt>
                <c:pt idx="5984">
                  <c:v>4.4591586354262497E-2</c:v>
                </c:pt>
                <c:pt idx="5985">
                  <c:v>4.4503182099277602E-2</c:v>
                </c:pt>
                <c:pt idx="5986">
                  <c:v>4.4414908693642299E-2</c:v>
                </c:pt>
                <c:pt idx="5987">
                  <c:v>4.4326766054184598E-2</c:v>
                </c:pt>
                <c:pt idx="5988">
                  <c:v>4.4238754097505703E-2</c:v>
                </c:pt>
                <c:pt idx="5989">
                  <c:v>4.4150872739980397E-2</c:v>
                </c:pt>
                <c:pt idx="5990">
                  <c:v>4.4063121897758503E-2</c:v>
                </c:pt>
                <c:pt idx="5991">
                  <c:v>4.3975501486765101E-2</c:v>
                </c:pt>
                <c:pt idx="5992">
                  <c:v>4.3888011422701503E-2</c:v>
                </c:pt>
                <c:pt idx="5993">
                  <c:v>4.3800651621046099E-2</c:v>
                </c:pt>
                <c:pt idx="5994">
                  <c:v>4.3713421997055198E-2</c:v>
                </c:pt>
                <c:pt idx="5995">
                  <c:v>4.3626322465763402E-2</c:v>
                </c:pt>
                <c:pt idx="5996">
                  <c:v>4.3539352941984799E-2</c:v>
                </c:pt>
                <c:pt idx="5997">
                  <c:v>4.34525133403139E-2</c:v>
                </c:pt>
                <c:pt idx="5998">
                  <c:v>4.3365803575125601E-2</c:v>
                </c:pt>
                <c:pt idx="5999">
                  <c:v>4.3279223560577E-2</c:v>
                </c:pt>
                <c:pt idx="6000">
                  <c:v>4.31927732106075E-2</c:v>
                </c:pt>
                <c:pt idx="6001">
                  <c:v>4.3106452438939499E-2</c:v>
                </c:pt>
                <c:pt idx="6002">
                  <c:v>4.3020261159079899E-2</c:v>
                </c:pt>
                <c:pt idx="6003">
                  <c:v>4.2934199284319997E-2</c:v>
                </c:pt>
                <c:pt idx="6004">
                  <c:v>4.2848266727736901E-2</c:v>
                </c:pt>
                <c:pt idx="6005">
                  <c:v>4.2762463402194202E-2</c:v>
                </c:pt>
                <c:pt idx="6006">
                  <c:v>4.2676789220342397E-2</c:v>
                </c:pt>
                <c:pt idx="6007">
                  <c:v>4.2591244094619798E-2</c:v>
                </c:pt>
                <c:pt idx="6008">
                  <c:v>4.2505827937253902E-2</c:v>
                </c:pt>
                <c:pt idx="6009">
                  <c:v>4.2420540660261102E-2</c:v>
                </c:pt>
                <c:pt idx="6010">
                  <c:v>4.2335382175448397E-2</c:v>
                </c:pt>
                <c:pt idx="6011">
                  <c:v>4.2250352394413701E-2</c:v>
                </c:pt>
                <c:pt idx="6012">
                  <c:v>4.2165451228546702E-2</c:v>
                </c:pt>
                <c:pt idx="6013">
                  <c:v>4.2080678589029703E-2</c:v>
                </c:pt>
                <c:pt idx="6014">
                  <c:v>4.1996034386838202E-2</c:v>
                </c:pt>
                <c:pt idx="6015">
                  <c:v>4.1911518532741901E-2</c:v>
                </c:pt>
                <c:pt idx="6016">
                  <c:v>4.18271309373053E-2</c:v>
                </c:pt>
                <c:pt idx="6017">
                  <c:v>4.1742871510888797E-2</c:v>
                </c:pt>
                <c:pt idx="6018">
                  <c:v>4.1658740163648803E-2</c:v>
                </c:pt>
                <c:pt idx="6019">
                  <c:v>4.1574736805539199E-2</c:v>
                </c:pt>
                <c:pt idx="6020">
                  <c:v>4.1490861346311803E-2</c:v>
                </c:pt>
                <c:pt idx="6021">
                  <c:v>4.1407113695516903E-2</c:v>
                </c:pt>
                <c:pt idx="6022">
                  <c:v>4.13234937625045E-2</c:v>
                </c:pt>
                <c:pt idx="6023">
                  <c:v>4.1240001456424903E-2</c:v>
                </c:pt>
                <c:pt idx="6024">
                  <c:v>4.1156636686229202E-2</c:v>
                </c:pt>
                <c:pt idx="6025">
                  <c:v>4.1073399360670497E-2</c:v>
                </c:pt>
                <c:pt idx="6026">
                  <c:v>4.09902893883042E-2</c:v>
                </c:pt>
                <c:pt idx="6027">
                  <c:v>4.0907306677489298E-2</c:v>
                </c:pt>
                <c:pt idx="6028">
                  <c:v>4.0824451136388801E-2</c:v>
                </c:pt>
                <c:pt idx="6029">
                  <c:v>4.0741722672970299E-2</c:v>
                </c:pt>
                <c:pt idx="6030">
                  <c:v>4.0659121195007399E-2</c:v>
                </c:pt>
                <c:pt idx="6031">
                  <c:v>4.05766466100798E-2</c:v>
                </c:pt>
                <c:pt idx="6032">
                  <c:v>4.0494298825574197E-2</c:v>
                </c:pt>
                <c:pt idx="6033">
                  <c:v>4.0412077748685701E-2</c:v>
                </c:pt>
                <c:pt idx="6034">
                  <c:v>4.0329983286417501E-2</c:v>
                </c:pt>
                <c:pt idx="6035">
                  <c:v>4.0248015345582498E-2</c:v>
                </c:pt>
                <c:pt idx="6036">
                  <c:v>4.0166173832803798E-2</c:v>
                </c:pt>
                <c:pt idx="6037">
                  <c:v>4.0084458654516097E-2</c:v>
                </c:pt>
                <c:pt idx="6038">
                  <c:v>4.0002869716962597E-2</c:v>
                </c:pt>
                <c:pt idx="6039">
                  <c:v>3.9921406926203801E-2</c:v>
                </c:pt>
                <c:pt idx="6040">
                  <c:v>3.9840070188111101E-2</c:v>
                </c:pt>
                <c:pt idx="6041">
                  <c:v>3.9758859408368E-2</c:v>
                </c:pt>
                <c:pt idx="6042">
                  <c:v>3.9677774492475303E-2</c:v>
                </c:pt>
                <c:pt idx="6043">
                  <c:v>3.9596815345748597E-2</c:v>
                </c:pt>
                <c:pt idx="6044">
                  <c:v>3.9515981873319297E-2</c:v>
                </c:pt>
                <c:pt idx="6045">
                  <c:v>3.9435273980136298E-2</c:v>
                </c:pt>
                <c:pt idx="6046">
                  <c:v>3.93546915709658E-2</c:v>
                </c:pt>
                <c:pt idx="6047">
                  <c:v>3.9274234550392702E-2</c:v>
                </c:pt>
                <c:pt idx="6048">
                  <c:v>3.9193902822821203E-2</c:v>
                </c:pt>
                <c:pt idx="6049">
                  <c:v>3.9113696292475297E-2</c:v>
                </c:pt>
                <c:pt idx="6050">
                  <c:v>3.9033614863399797E-2</c:v>
                </c:pt>
                <c:pt idx="6051">
                  <c:v>3.8953658439461102E-2</c:v>
                </c:pt>
                <c:pt idx="6052">
                  <c:v>3.88738269243478E-2</c:v>
                </c:pt>
                <c:pt idx="6053">
                  <c:v>3.8794120221571499E-2</c:v>
                </c:pt>
                <c:pt idx="6054">
                  <c:v>3.8714538234467202E-2</c:v>
                </c:pt>
                <c:pt idx="6055">
                  <c:v>3.8635080866195E-2</c:v>
                </c:pt>
                <c:pt idx="6056">
                  <c:v>3.8555748019739898E-2</c:v>
                </c:pt>
                <c:pt idx="6057">
                  <c:v>3.8476539597912703E-2</c:v>
                </c:pt>
                <c:pt idx="6058">
                  <c:v>3.8397455503351198E-2</c:v>
                </c:pt>
                <c:pt idx="6059">
                  <c:v>3.8318495638520599E-2</c:v>
                </c:pt>
                <c:pt idx="6060">
                  <c:v>3.8239659905714402E-2</c:v>
                </c:pt>
                <c:pt idx="6061">
                  <c:v>3.8160948207054901E-2</c:v>
                </c:pt>
                <c:pt idx="6062">
                  <c:v>3.8082360444494E-2</c:v>
                </c:pt>
                <c:pt idx="6063">
                  <c:v>3.8003896519814402E-2</c:v>
                </c:pt>
                <c:pt idx="6064">
                  <c:v>3.7925556334629802E-2</c:v>
                </c:pt>
                <c:pt idx="6065">
                  <c:v>3.7847339790385799E-2</c:v>
                </c:pt>
                <c:pt idx="6066">
                  <c:v>3.7769246788360501E-2</c:v>
                </c:pt>
                <c:pt idx="6067">
                  <c:v>3.76912772296659E-2</c:v>
                </c:pt>
                <c:pt idx="6068">
                  <c:v>3.76134310152475E-2</c:v>
                </c:pt>
                <c:pt idx="6069">
                  <c:v>3.7535708045886303E-2</c:v>
                </c:pt>
                <c:pt idx="6070">
                  <c:v>3.74581082221985E-2</c:v>
                </c:pt>
                <c:pt idx="6071">
                  <c:v>3.7380631444636797E-2</c:v>
                </c:pt>
                <c:pt idx="6072">
                  <c:v>3.7303277613490997E-2</c:v>
                </c:pt>
                <c:pt idx="6073">
                  <c:v>3.7226046628888801E-2</c:v>
                </c:pt>
                <c:pt idx="6074">
                  <c:v>3.71489383907962E-2</c:v>
                </c:pt>
                <c:pt idx="6075">
                  <c:v>3.7071952799018898E-2</c:v>
                </c:pt>
                <c:pt idx="6076">
                  <c:v>3.6995089753202301E-2</c:v>
                </c:pt>
                <c:pt idx="6077">
                  <c:v>3.6918349152832597E-2</c:v>
                </c:pt>
                <c:pt idx="6078">
                  <c:v>3.6841730897237697E-2</c:v>
                </c:pt>
                <c:pt idx="6079">
                  <c:v>3.67652348855875E-2</c:v>
                </c:pt>
                <c:pt idx="6080">
                  <c:v>3.66888610168951E-2</c:v>
                </c:pt>
                <c:pt idx="6081">
                  <c:v>3.6612609190016902E-2</c:v>
                </c:pt>
                <c:pt idx="6082">
                  <c:v>3.6536479303654099E-2</c:v>
                </c:pt>
                <c:pt idx="6083">
                  <c:v>3.6460471256352801E-2</c:v>
                </c:pt>
                <c:pt idx="6084">
                  <c:v>3.6384584946505198E-2</c:v>
                </c:pt>
                <c:pt idx="6085">
                  <c:v>3.6308820272349898E-2</c:v>
                </c:pt>
                <c:pt idx="6086">
                  <c:v>3.6233177131972903E-2</c:v>
                </c:pt>
                <c:pt idx="6087">
                  <c:v>3.6157655423308101E-2</c:v>
                </c:pt>
                <c:pt idx="6088">
                  <c:v>3.6082255044138499E-2</c:v>
                </c:pt>
                <c:pt idx="6089">
                  <c:v>3.6006975892096303E-2</c:v>
                </c:pt>
                <c:pt idx="6090">
                  <c:v>3.5931817864663998E-2</c:v>
                </c:pt>
                <c:pt idx="6091">
                  <c:v>3.5856780859175097E-2</c:v>
                </c:pt>
                <c:pt idx="6092">
                  <c:v>3.5781864772814698E-2</c:v>
                </c:pt>
                <c:pt idx="6093">
                  <c:v>3.5707069502620301E-2</c:v>
                </c:pt>
                <c:pt idx="6094">
                  <c:v>3.5632394945482503E-2</c:v>
                </c:pt>
                <c:pt idx="6095">
                  <c:v>3.55578409981459E-2</c:v>
                </c:pt>
                <c:pt idx="6096">
                  <c:v>3.5483407557209197E-2</c:v>
                </c:pt>
                <c:pt idx="6097">
                  <c:v>3.5409094519126799E-2</c:v>
                </c:pt>
                <c:pt idx="6098">
                  <c:v>3.5334901780208802E-2</c:v>
                </c:pt>
                <c:pt idx="6099">
                  <c:v>3.5260829236622201E-2</c:v>
                </c:pt>
                <c:pt idx="6100">
                  <c:v>3.5186876784391301E-2</c:v>
                </c:pt>
                <c:pt idx="6101">
                  <c:v>3.51130443193984E-2</c:v>
                </c:pt>
                <c:pt idx="6102">
                  <c:v>3.5039331737384799E-2</c:v>
                </c:pt>
                <c:pt idx="6103">
                  <c:v>3.4965738933951399E-2</c:v>
                </c:pt>
                <c:pt idx="6104">
                  <c:v>3.4892265804559203E-2</c:v>
                </c:pt>
                <c:pt idx="6105">
                  <c:v>3.4818912244530098E-2</c:v>
                </c:pt>
                <c:pt idx="6106">
                  <c:v>3.4745678149047998E-2</c:v>
                </c:pt>
                <c:pt idx="6107">
                  <c:v>3.4672563413158899E-2</c:v>
                </c:pt>
                <c:pt idx="6108">
                  <c:v>3.4599567931771998E-2</c:v>
                </c:pt>
                <c:pt idx="6109">
                  <c:v>3.4526691599660299E-2</c:v>
                </c:pt>
                <c:pt idx="6110">
                  <c:v>3.44539343114613E-2</c:v>
                </c:pt>
                <c:pt idx="6111">
                  <c:v>3.4381295961677799E-2</c:v>
                </c:pt>
                <c:pt idx="6112">
                  <c:v>3.4308776444678397E-2</c:v>
                </c:pt>
                <c:pt idx="6113">
                  <c:v>3.4236375654698503E-2</c:v>
                </c:pt>
                <c:pt idx="6114">
                  <c:v>3.4164093485840499E-2</c:v>
                </c:pt>
                <c:pt idx="6115">
                  <c:v>3.4091929832075298E-2</c:v>
                </c:pt>
                <c:pt idx="6116">
                  <c:v>3.40198845872422E-2</c:v>
                </c:pt>
                <c:pt idx="6117">
                  <c:v>3.3947957645050097E-2</c:v>
                </c:pt>
                <c:pt idx="6118">
                  <c:v>3.3876148899077897E-2</c:v>
                </c:pt>
                <c:pt idx="6119">
                  <c:v>3.38044582427754E-2</c:v>
                </c:pt>
                <c:pt idx="6120">
                  <c:v>3.3732885569464202E-2</c:v>
                </c:pt>
                <c:pt idx="6121">
                  <c:v>3.3661430772337603E-2</c:v>
                </c:pt>
                <c:pt idx="6122">
                  <c:v>3.3590093744462299E-2</c:v>
                </c:pt>
                <c:pt idx="6123">
                  <c:v>3.3518874378778603E-2</c:v>
                </c:pt>
                <c:pt idx="6124">
                  <c:v>3.3447772568100803E-2</c:v>
                </c:pt>
                <c:pt idx="6125">
                  <c:v>3.33767882051191E-2</c:v>
                </c:pt>
                <c:pt idx="6126">
                  <c:v>3.3305921182396801E-2</c:v>
                </c:pt>
                <c:pt idx="6127">
                  <c:v>3.3235171392377597E-2</c:v>
                </c:pt>
                <c:pt idx="6128">
                  <c:v>3.3164538727379497E-2</c:v>
                </c:pt>
                <c:pt idx="6129">
                  <c:v>3.3094023079599799E-2</c:v>
                </c:pt>
                <c:pt idx="6130">
                  <c:v>3.3023624341112202E-2</c:v>
                </c:pt>
                <c:pt idx="6131">
                  <c:v>3.2953342403870697E-2</c:v>
                </c:pt>
                <c:pt idx="6132">
                  <c:v>3.2883177159711598E-2</c:v>
                </c:pt>
                <c:pt idx="6133">
                  <c:v>3.2813128500347503E-2</c:v>
                </c:pt>
                <c:pt idx="6134">
                  <c:v>3.2743196317374802E-2</c:v>
                </c:pt>
                <c:pt idx="6135">
                  <c:v>3.2673380502271303E-2</c:v>
                </c:pt>
                <c:pt idx="6136">
                  <c:v>3.2603680946397401E-2</c:v>
                </c:pt>
                <c:pt idx="6137">
                  <c:v>3.2534097540996801E-2</c:v>
                </c:pt>
                <c:pt idx="6138">
                  <c:v>3.2464630177197203E-2</c:v>
                </c:pt>
                <c:pt idx="6139">
                  <c:v>3.2395278746010801E-2</c:v>
                </c:pt>
                <c:pt idx="6140">
                  <c:v>3.23260431383353E-2</c:v>
                </c:pt>
                <c:pt idx="6141">
                  <c:v>3.2256923244954397E-2</c:v>
                </c:pt>
                <c:pt idx="6142">
                  <c:v>3.21879189565384E-2</c:v>
                </c:pt>
                <c:pt idx="6143">
                  <c:v>3.2119030163645201E-2</c:v>
                </c:pt>
                <c:pt idx="6144">
                  <c:v>3.2050256756720401E-2</c:v>
                </c:pt>
                <c:pt idx="6145">
                  <c:v>3.1981598626098701E-2</c:v>
                </c:pt>
                <c:pt idx="6146">
                  <c:v>3.19130556620041E-2</c:v>
                </c:pt>
                <c:pt idx="6147">
                  <c:v>3.1844627754550603E-2</c:v>
                </c:pt>
                <c:pt idx="6148">
                  <c:v>3.1776314793743002E-2</c:v>
                </c:pt>
                <c:pt idx="6149">
                  <c:v>3.1708116669477399E-2</c:v>
                </c:pt>
                <c:pt idx="6150">
                  <c:v>3.1640033271542398E-2</c:v>
                </c:pt>
                <c:pt idx="6151">
                  <c:v>3.1572064489619099E-2</c:v>
                </c:pt>
                <c:pt idx="6152">
                  <c:v>3.1504210213282001E-2</c:v>
                </c:pt>
                <c:pt idx="6153">
                  <c:v>3.1436470331999797E-2</c:v>
                </c:pt>
                <c:pt idx="6154">
                  <c:v>3.1368844735136098E-2</c:v>
                </c:pt>
                <c:pt idx="6155">
                  <c:v>3.1301333311949897E-2</c:v>
                </c:pt>
                <c:pt idx="6156">
                  <c:v>3.1233935951596101E-2</c:v>
                </c:pt>
                <c:pt idx="6157">
                  <c:v>3.11666525431268E-2</c:v>
                </c:pt>
                <c:pt idx="6158">
                  <c:v>3.1099482975491199E-2</c:v>
                </c:pt>
                <c:pt idx="6159">
                  <c:v>3.1032427137536799E-2</c:v>
                </c:pt>
                <c:pt idx="6160">
                  <c:v>3.0965484918009999E-2</c:v>
                </c:pt>
                <c:pt idx="6161">
                  <c:v>3.0898656205556301E-2</c:v>
                </c:pt>
                <c:pt idx="6162">
                  <c:v>3.0831940888721598E-2</c:v>
                </c:pt>
                <c:pt idx="6163">
                  <c:v>3.07653388559526E-2</c:v>
                </c:pt>
                <c:pt idx="6164">
                  <c:v>3.0698849995597102E-2</c:v>
                </c:pt>
                <c:pt idx="6165">
                  <c:v>3.0632474195905399E-2</c:v>
                </c:pt>
                <c:pt idx="6166">
                  <c:v>3.0566211345030399E-2</c:v>
                </c:pt>
                <c:pt idx="6167">
                  <c:v>3.05000613310282E-2</c:v>
                </c:pt>
                <c:pt idx="6168">
                  <c:v>3.0434024041859301E-2</c:v>
                </c:pt>
                <c:pt idx="6169">
                  <c:v>3.03680993653886E-2</c:v>
                </c:pt>
                <c:pt idx="6170">
                  <c:v>3.0302287189386701E-2</c:v>
                </c:pt>
                <c:pt idx="6171">
                  <c:v>3.0236587401529999E-2</c:v>
                </c:pt>
                <c:pt idx="6172">
                  <c:v>3.0170999889401501E-2</c:v>
                </c:pt>
                <c:pt idx="6173">
                  <c:v>3.0105524540491899E-2</c:v>
                </c:pt>
                <c:pt idx="6174">
                  <c:v>3.0040161242199499E-2</c:v>
                </c:pt>
                <c:pt idx="6175">
                  <c:v>2.9974909881831401E-2</c:v>
                </c:pt>
                <c:pt idx="6176">
                  <c:v>2.9909770346603901E-2</c:v>
                </c:pt>
                <c:pt idx="6177">
                  <c:v>2.98447425236434E-2</c:v>
                </c:pt>
                <c:pt idx="6178">
                  <c:v>2.9779826299986802E-2</c:v>
                </c:pt>
                <c:pt idx="6179">
                  <c:v>2.97150215625821E-2</c:v>
                </c:pt>
                <c:pt idx="6180">
                  <c:v>2.9650328198289201E-2</c:v>
                </c:pt>
                <c:pt idx="6181">
                  <c:v>2.95857460938805E-2</c:v>
                </c:pt>
                <c:pt idx="6182">
                  <c:v>2.9521275136041799E-2</c:v>
                </c:pt>
                <c:pt idx="6183">
                  <c:v>2.9456915211372399E-2</c:v>
                </c:pt>
                <c:pt idx="6184">
                  <c:v>2.9392666206386101E-2</c:v>
                </c:pt>
                <c:pt idx="6185">
                  <c:v>2.93285280075118E-2</c:v>
                </c:pt>
                <c:pt idx="6186">
                  <c:v>2.92645005010942E-2</c:v>
                </c:pt>
                <c:pt idx="6187">
                  <c:v>2.9200583573394199E-2</c:v>
                </c:pt>
                <c:pt idx="6188">
                  <c:v>2.91367771105897E-2</c:v>
                </c:pt>
                <c:pt idx="6189">
                  <c:v>2.90730809987764E-2</c:v>
                </c:pt>
                <c:pt idx="6190">
                  <c:v>2.90094951239682E-2</c:v>
                </c:pt>
                <c:pt idx="6191">
                  <c:v>2.8946019372097599E-2</c:v>
                </c:pt>
                <c:pt idx="6192">
                  <c:v>2.88826536290171E-2</c:v>
                </c:pt>
                <c:pt idx="6193">
                  <c:v>2.8819397780498999E-2</c:v>
                </c:pt>
                <c:pt idx="6194">
                  <c:v>2.8756251712236499E-2</c:v>
                </c:pt>
                <c:pt idx="6195">
                  <c:v>2.86932153098442E-2</c:v>
                </c:pt>
                <c:pt idx="6196">
                  <c:v>2.8630288458858899E-2</c:v>
                </c:pt>
                <c:pt idx="6197">
                  <c:v>2.85674710447399E-2</c:v>
                </c:pt>
                <c:pt idx="6198">
                  <c:v>2.85047629528699E-2</c:v>
                </c:pt>
                <c:pt idx="6199">
                  <c:v>2.84421640685554E-2</c:v>
                </c:pt>
                <c:pt idx="6200">
                  <c:v>2.8379674277027599E-2</c:v>
                </c:pt>
                <c:pt idx="6201">
                  <c:v>2.8317293463442899E-2</c:v>
                </c:pt>
                <c:pt idx="6202">
                  <c:v>2.82550215128833E-2</c:v>
                </c:pt>
                <c:pt idx="6203">
                  <c:v>2.8192858310357501E-2</c:v>
                </c:pt>
                <c:pt idx="6204">
                  <c:v>2.8130803740801E-2</c:v>
                </c:pt>
                <c:pt idx="6205">
                  <c:v>2.8068857689077201E-2</c:v>
                </c:pt>
                <c:pt idx="6206">
                  <c:v>2.8007020039977501E-2</c:v>
                </c:pt>
                <c:pt idx="6207">
                  <c:v>2.79452906782225E-2</c:v>
                </c:pt>
                <c:pt idx="6208">
                  <c:v>2.7883669488462201E-2</c:v>
                </c:pt>
                <c:pt idx="6209">
                  <c:v>2.78221563552766E-2</c:v>
                </c:pt>
                <c:pt idx="6210">
                  <c:v>2.7760751163176799E-2</c:v>
                </c:pt>
                <c:pt idx="6211">
                  <c:v>2.7699453796604798E-2</c:v>
                </c:pt>
                <c:pt idx="6212">
                  <c:v>2.7638264139935E-2</c:v>
                </c:pt>
                <c:pt idx="6213">
                  <c:v>2.7577182077474199E-2</c:v>
                </c:pt>
                <c:pt idx="6214">
                  <c:v>2.75162074934624E-2</c:v>
                </c:pt>
                <c:pt idx="6215">
                  <c:v>2.7455340272073501E-2</c:v>
                </c:pt>
                <c:pt idx="6216">
                  <c:v>2.7394580297415799E-2</c:v>
                </c:pt>
                <c:pt idx="6217">
                  <c:v>2.7333927453533E-2</c:v>
                </c:pt>
                <c:pt idx="6218">
                  <c:v>2.7273381624402501E-2</c:v>
                </c:pt>
                <c:pt idx="6219">
                  <c:v>2.7212942693941099E-2</c:v>
                </c:pt>
                <c:pt idx="6220">
                  <c:v>2.7152610546000901E-2</c:v>
                </c:pt>
                <c:pt idx="6221">
                  <c:v>2.7092385064370301E-2</c:v>
                </c:pt>
                <c:pt idx="6222">
                  <c:v>2.7032266132777299E-2</c:v>
                </c:pt>
                <c:pt idx="6223">
                  <c:v>2.6972253634887599E-2</c:v>
                </c:pt>
                <c:pt idx="6224">
                  <c:v>2.69123474543084E-2</c:v>
                </c:pt>
                <c:pt idx="6225">
                  <c:v>2.6852547474583301E-2</c:v>
                </c:pt>
                <c:pt idx="6226">
                  <c:v>2.6792853579198601E-2</c:v>
                </c:pt>
                <c:pt idx="6227">
                  <c:v>2.6733265651581201E-2</c:v>
                </c:pt>
                <c:pt idx="6228">
                  <c:v>2.66737835750997E-2</c:v>
                </c:pt>
                <c:pt idx="6229">
                  <c:v>2.6614407233064599E-2</c:v>
                </c:pt>
                <c:pt idx="6230">
                  <c:v>2.6555136508729801E-2</c:v>
                </c:pt>
                <c:pt idx="6231">
                  <c:v>2.6495971285291998E-2</c:v>
                </c:pt>
                <c:pt idx="6232">
                  <c:v>2.6436911445892601E-2</c:v>
                </c:pt>
                <c:pt idx="6233">
                  <c:v>2.6377956873616999E-2</c:v>
                </c:pt>
                <c:pt idx="6234">
                  <c:v>2.63191074514963E-2</c:v>
                </c:pt>
                <c:pt idx="6235">
                  <c:v>2.6260363062507001E-2</c:v>
                </c:pt>
                <c:pt idx="6236">
                  <c:v>2.6201723589572401E-2</c:v>
                </c:pt>
                <c:pt idx="6237">
                  <c:v>2.6143188915562401E-2</c:v>
                </c:pt>
                <c:pt idx="6238">
                  <c:v>2.6084758923294701E-2</c:v>
                </c:pt>
                <c:pt idx="6239">
                  <c:v>2.6026433495535101E-2</c:v>
                </c:pt>
                <c:pt idx="6240">
                  <c:v>2.5968212514998101E-2</c:v>
                </c:pt>
                <c:pt idx="6241">
                  <c:v>2.5910095864347501E-2</c:v>
                </c:pt>
                <c:pt idx="6242">
                  <c:v>2.58520834261971E-2</c:v>
                </c:pt>
                <c:pt idx="6243">
                  <c:v>2.5794175083111E-2</c:v>
                </c:pt>
                <c:pt idx="6244">
                  <c:v>2.5736370717604599E-2</c:v>
                </c:pt>
                <c:pt idx="6245">
                  <c:v>2.5678670212144799E-2</c:v>
                </c:pt>
                <c:pt idx="6246">
                  <c:v>2.56210734491506E-2</c:v>
                </c:pt>
                <c:pt idx="6247">
                  <c:v>2.5563580310994E-2</c:v>
                </c:pt>
                <c:pt idx="6248">
                  <c:v>2.5506190680000401E-2</c:v>
                </c:pt>
                <c:pt idx="6249">
                  <c:v>2.54489044384489E-2</c:v>
                </c:pt>
                <c:pt idx="6250">
                  <c:v>2.5391721468573401E-2</c:v>
                </c:pt>
                <c:pt idx="6251">
                  <c:v>2.5334641652562599E-2</c:v>
                </c:pt>
                <c:pt idx="6252">
                  <c:v>2.5277664872561102E-2</c:v>
                </c:pt>
                <c:pt idx="6253">
                  <c:v>2.52207910106696E-2</c:v>
                </c:pt>
                <c:pt idx="6254">
                  <c:v>2.5164019948945699E-2</c:v>
                </c:pt>
                <c:pt idx="6255">
                  <c:v>2.5107351569404399E-2</c:v>
                </c:pt>
                <c:pt idx="6256">
                  <c:v>2.5050785754018399E-2</c:v>
                </c:pt>
                <c:pt idx="6257">
                  <c:v>2.49943223847192E-2</c:v>
                </c:pt>
                <c:pt idx="6258">
                  <c:v>2.4937961343397201E-2</c:v>
                </c:pt>
                <c:pt idx="6259">
                  <c:v>2.4881702511902502E-2</c:v>
                </c:pt>
                <c:pt idx="6260">
                  <c:v>2.48255457720453E-2</c:v>
                </c:pt>
                <c:pt idx="6261">
                  <c:v>2.4769491005596701E-2</c:v>
                </c:pt>
                <c:pt idx="6262">
                  <c:v>2.4713538094289101E-2</c:v>
                </c:pt>
                <c:pt idx="6263">
                  <c:v>2.46576869198167E-2</c:v>
                </c:pt>
                <c:pt idx="6264">
                  <c:v>2.4601937363836101E-2</c:v>
                </c:pt>
                <c:pt idx="6265">
                  <c:v>2.4546289307967002E-2</c:v>
                </c:pt>
                <c:pt idx="6266">
                  <c:v>2.4490742633792702E-2</c:v>
                </c:pt>
                <c:pt idx="6267">
                  <c:v>2.44352972228606E-2</c:v>
                </c:pt>
                <c:pt idx="6268">
                  <c:v>2.43799529566825E-2</c:v>
                </c:pt>
                <c:pt idx="6269">
                  <c:v>2.4324709716735698E-2</c:v>
                </c:pt>
                <c:pt idx="6270">
                  <c:v>2.42695673844633E-2</c:v>
                </c:pt>
                <c:pt idx="6271">
                  <c:v>2.4214525841274499E-2</c:v>
                </c:pt>
                <c:pt idx="6272">
                  <c:v>2.4159584968545499E-2</c:v>
                </c:pt>
                <c:pt idx="6273">
                  <c:v>2.410474464762E-2</c:v>
                </c:pt>
                <c:pt idx="6274">
                  <c:v>2.4050004759809399E-2</c:v>
                </c:pt>
                <c:pt idx="6275">
                  <c:v>2.3995365186393901E-2</c:v>
                </c:pt>
                <c:pt idx="6276">
                  <c:v>2.3940825808622598E-2</c:v>
                </c:pt>
                <c:pt idx="6277">
                  <c:v>2.38863865077143E-2</c:v>
                </c:pt>
                <c:pt idx="6278">
                  <c:v>2.38320471648579E-2</c:v>
                </c:pt>
                <c:pt idx="6279">
                  <c:v>2.3777807661212999E-2</c:v>
                </c:pt>
                <c:pt idx="6280">
                  <c:v>2.37236678779103E-2</c:v>
                </c:pt>
                <c:pt idx="6281">
                  <c:v>2.36696276960526E-2</c:v>
                </c:pt>
                <c:pt idx="6282">
                  <c:v>2.3615686996714701E-2</c:v>
                </c:pt>
                <c:pt idx="6283">
                  <c:v>2.3561845660944401E-2</c:v>
                </c:pt>
                <c:pt idx="6284">
                  <c:v>2.3508103569762899E-2</c:v>
                </c:pt>
                <c:pt idx="6285">
                  <c:v>2.34544606041652E-2</c:v>
                </c:pt>
                <c:pt idx="6286">
                  <c:v>2.3400916645120898E-2</c:v>
                </c:pt>
                <c:pt idx="6287">
                  <c:v>2.3347471573574499E-2</c:v>
                </c:pt>
                <c:pt idx="6288">
                  <c:v>2.3294125270446001E-2</c:v>
                </c:pt>
                <c:pt idx="6289">
                  <c:v>2.3240877616631701E-2</c:v>
                </c:pt>
                <c:pt idx="6290">
                  <c:v>2.3187728493004201E-2</c:v>
                </c:pt>
                <c:pt idx="6291">
                  <c:v>2.3134677780413299E-2</c:v>
                </c:pt>
                <c:pt idx="6292">
                  <c:v>2.30817253596865E-2</c:v>
                </c:pt>
                <c:pt idx="6293">
                  <c:v>2.30288711116295E-2</c:v>
                </c:pt>
                <c:pt idx="6294">
                  <c:v>2.2976114917026599E-2</c:v>
                </c:pt>
                <c:pt idx="6295">
                  <c:v>2.2923456656641299E-2</c:v>
                </c:pt>
                <c:pt idx="6296">
                  <c:v>2.2870896211217E-2</c:v>
                </c:pt>
                <c:pt idx="6297">
                  <c:v>2.2818433461477401E-2</c:v>
                </c:pt>
                <c:pt idx="6298">
                  <c:v>2.27660682881267E-2</c:v>
                </c:pt>
                <c:pt idx="6299">
                  <c:v>2.2713800571850701E-2</c:v>
                </c:pt>
                <c:pt idx="6300">
                  <c:v>2.2661630193316899E-2</c:v>
                </c:pt>
                <c:pt idx="6301">
                  <c:v>2.2609557033175201E-2</c:v>
                </c:pt>
                <c:pt idx="6302">
                  <c:v>2.25575809720584E-2</c:v>
                </c:pt>
                <c:pt idx="6303">
                  <c:v>2.25057018905826E-2</c:v>
                </c:pt>
                <c:pt idx="6304">
                  <c:v>2.2453919669347799E-2</c:v>
                </c:pt>
                <c:pt idx="6305">
                  <c:v>2.24022341889385E-2</c:v>
                </c:pt>
                <c:pt idx="6306">
                  <c:v>2.2350645329924101E-2</c:v>
                </c:pt>
                <c:pt idx="6307">
                  <c:v>2.22991529728595E-2</c:v>
                </c:pt>
                <c:pt idx="6308">
                  <c:v>2.2247756998285299E-2</c:v>
                </c:pt>
                <c:pt idx="6309">
                  <c:v>2.2196457286729501E-2</c:v>
                </c:pt>
                <c:pt idx="6310">
                  <c:v>2.2145253718704599E-2</c:v>
                </c:pt>
                <c:pt idx="6311">
                  <c:v>2.2094146174713801E-2</c:v>
                </c:pt>
                <c:pt idx="6312">
                  <c:v>2.2043134535246801E-2</c:v>
                </c:pt>
                <c:pt idx="6313">
                  <c:v>2.1992218680780901E-2</c:v>
                </c:pt>
                <c:pt idx="6314">
                  <c:v>2.19413984917835E-2</c:v>
                </c:pt>
                <c:pt idx="6315">
                  <c:v>2.1890673848711399E-2</c:v>
                </c:pt>
                <c:pt idx="6316">
                  <c:v>2.18400446320113E-2</c:v>
                </c:pt>
                <c:pt idx="6317">
                  <c:v>2.1789510722120198E-2</c:v>
                </c:pt>
                <c:pt idx="6318">
                  <c:v>2.17390719994663E-2</c:v>
                </c:pt>
                <c:pt idx="6319">
                  <c:v>2.1688728344469201E-2</c:v>
                </c:pt>
                <c:pt idx="6320">
                  <c:v>2.1638479637540599E-2</c:v>
                </c:pt>
                <c:pt idx="6321">
                  <c:v>2.1588325759084499E-2</c:v>
                </c:pt>
                <c:pt idx="6322">
                  <c:v>2.1538266589498201E-2</c:v>
                </c:pt>
                <c:pt idx="6323">
                  <c:v>2.1488302009172101E-2</c:v>
                </c:pt>
                <c:pt idx="6324">
                  <c:v>2.14384318984908E-2</c:v>
                </c:pt>
                <c:pt idx="6325">
                  <c:v>2.13886561378334E-2</c:v>
                </c:pt>
                <c:pt idx="6326">
                  <c:v>2.13389746075738E-2</c:v>
                </c:pt>
                <c:pt idx="6327">
                  <c:v>2.1289387188081401E-2</c:v>
                </c:pt>
                <c:pt idx="6328">
                  <c:v>2.1239893759721701E-2</c:v>
                </c:pt>
                <c:pt idx="6329">
                  <c:v>2.1190494202856201E-2</c:v>
                </c:pt>
                <c:pt idx="6330">
                  <c:v>2.1141188397843898E-2</c:v>
                </c:pt>
                <c:pt idx="6331">
                  <c:v>2.1091976225040599E-2</c:v>
                </c:pt>
                <c:pt idx="6332">
                  <c:v>2.1042857564800399E-2</c:v>
                </c:pt>
                <c:pt idx="6333">
                  <c:v>2.09938322974756E-2</c:v>
                </c:pt>
                <c:pt idx="6334">
                  <c:v>2.0944900303417301E-2</c:v>
                </c:pt>
                <c:pt idx="6335">
                  <c:v>2.0896061462976099E-2</c:v>
                </c:pt>
                <c:pt idx="6336">
                  <c:v>2.0847315656502101E-2</c:v>
                </c:pt>
                <c:pt idx="6337">
                  <c:v>2.0798662764345902E-2</c:v>
                </c:pt>
                <c:pt idx="6338">
                  <c:v>2.07501026668588E-2</c:v>
                </c:pt>
                <c:pt idx="6339">
                  <c:v>2.0701635244393401E-2</c:v>
                </c:pt>
                <c:pt idx="6340">
                  <c:v>2.0653260377304E-2</c:v>
                </c:pt>
                <c:pt idx="6341">
                  <c:v>2.0604977945946901E-2</c:v>
                </c:pt>
                <c:pt idx="6342">
                  <c:v>2.0556787830681201E-2</c:v>
                </c:pt>
                <c:pt idx="6343">
                  <c:v>2.0508689911869299E-2</c:v>
                </c:pt>
                <c:pt idx="6344">
                  <c:v>2.0460684069876899E-2</c:v>
                </c:pt>
                <c:pt idx="6345">
                  <c:v>2.04127701850738E-2</c:v>
                </c:pt>
                <c:pt idx="6346">
                  <c:v>2.0364948137834502E-2</c:v>
                </c:pt>
                <c:pt idx="6347">
                  <c:v>2.0317217808538401E-2</c:v>
                </c:pt>
                <c:pt idx="6348">
                  <c:v>2.0269579077570501E-2</c:v>
                </c:pt>
                <c:pt idx="6349">
                  <c:v>2.02220318253215E-2</c:v>
                </c:pt>
                <c:pt idx="6350">
                  <c:v>2.0174575932188701E-2</c:v>
                </c:pt>
                <c:pt idx="6351">
                  <c:v>2.0127211278576099E-2</c:v>
                </c:pt>
                <c:pt idx="6352">
                  <c:v>2.0079937744895301E-2</c:v>
                </c:pt>
                <c:pt idx="6353">
                  <c:v>2.0032755211565299E-2</c:v>
                </c:pt>
                <c:pt idx="6354">
                  <c:v>1.99856635590136E-2</c:v>
                </c:pt>
                <c:pt idx="6355">
                  <c:v>1.9938662667676299E-2</c:v>
                </c:pt>
                <c:pt idx="6356">
                  <c:v>1.9891752417998801E-2</c:v>
                </c:pt>
                <c:pt idx="6357">
                  <c:v>1.9844932690435999E-2</c:v>
                </c:pt>
                <c:pt idx="6358">
                  <c:v>1.9798203365452901E-2</c:v>
                </c:pt>
                <c:pt idx="6359">
                  <c:v>1.9751564323524901E-2</c:v>
                </c:pt>
                <c:pt idx="6360">
                  <c:v>1.9705015445138599E-2</c:v>
                </c:pt>
                <c:pt idx="6361">
                  <c:v>1.96585566107918E-2</c:v>
                </c:pt>
                <c:pt idx="6362">
                  <c:v>1.9612187700994401E-2</c:v>
                </c:pt>
                <c:pt idx="6363">
                  <c:v>1.9565908596268399E-2</c:v>
                </c:pt>
                <c:pt idx="6364">
                  <c:v>1.9519719177148901E-2</c:v>
                </c:pt>
                <c:pt idx="6365">
                  <c:v>1.94736193241839E-2</c:v>
                </c:pt>
                <c:pt idx="6366">
                  <c:v>1.9427608917935098E-2</c:v>
                </c:pt>
                <c:pt idx="6367">
                  <c:v>1.93816878389786E-2</c:v>
                </c:pt>
                <c:pt idx="6368">
                  <c:v>1.93358559679047E-2</c:v>
                </c:pt>
                <c:pt idx="6369">
                  <c:v>1.9290113185319001E-2</c:v>
                </c:pt>
                <c:pt idx="6370">
                  <c:v>1.9244459371842298E-2</c:v>
                </c:pt>
                <c:pt idx="6371">
                  <c:v>1.91988944081114E-2</c:v>
                </c:pt>
                <c:pt idx="6372">
                  <c:v>1.9153418174779498E-2</c:v>
                </c:pt>
                <c:pt idx="6373">
                  <c:v>1.9108030552516499E-2</c:v>
                </c:pt>
                <c:pt idx="6374">
                  <c:v>1.9062731422009298E-2</c:v>
                </c:pt>
                <c:pt idx="6375">
                  <c:v>1.90175206639627E-2</c:v>
                </c:pt>
                <c:pt idx="6376">
                  <c:v>1.8972398159099398E-2</c:v>
                </c:pt>
                <c:pt idx="6377">
                  <c:v>1.89273637881609E-2</c:v>
                </c:pt>
                <c:pt idx="6378">
                  <c:v>1.88824174319072E-2</c:v>
                </c:pt>
                <c:pt idx="6379">
                  <c:v>1.8837558971117899E-2</c:v>
                </c:pt>
                <c:pt idx="6380">
                  <c:v>1.87927882865924E-2</c:v>
                </c:pt>
                <c:pt idx="6381">
                  <c:v>1.8748105259150299E-2</c:v>
                </c:pt>
                <c:pt idx="6382">
                  <c:v>1.87035097696319E-2</c:v>
                </c:pt>
                <c:pt idx="6383">
                  <c:v>1.86590016988985E-2</c:v>
                </c:pt>
                <c:pt idx="6384">
                  <c:v>1.8614580927832899E-2</c:v>
                </c:pt>
                <c:pt idx="6385">
                  <c:v>1.8570247337339901E-2</c:v>
                </c:pt>
                <c:pt idx="6386">
                  <c:v>1.8526000808346599E-2</c:v>
                </c:pt>
                <c:pt idx="6387">
                  <c:v>1.8481841221802998E-2</c:v>
                </c:pt>
                <c:pt idx="6388">
                  <c:v>1.8437768458681999E-2</c:v>
                </c:pt>
                <c:pt idx="6389">
                  <c:v>1.8393782399980602E-2</c:v>
                </c:pt>
                <c:pt idx="6390">
                  <c:v>1.83498829267193E-2</c:v>
                </c:pt>
                <c:pt idx="6391">
                  <c:v>1.83060699199434E-2</c:v>
                </c:pt>
                <c:pt idx="6392">
                  <c:v>1.8262343260722999E-2</c:v>
                </c:pt>
                <c:pt idx="6393">
                  <c:v>1.8218702830153501E-2</c:v>
                </c:pt>
                <c:pt idx="6394">
                  <c:v>1.81751485093559E-2</c:v>
                </c:pt>
                <c:pt idx="6395">
                  <c:v>1.81316801794775E-2</c:v>
                </c:pt>
                <c:pt idx="6396">
                  <c:v>1.8088297721692001E-2</c:v>
                </c:pt>
                <c:pt idx="6397">
                  <c:v>1.8045001017199899E-2</c:v>
                </c:pt>
                <c:pt idx="6398">
                  <c:v>1.80017899472295E-2</c:v>
                </c:pt>
                <c:pt idx="6399">
                  <c:v>1.7958664393036301E-2</c:v>
                </c:pt>
                <c:pt idx="6400">
                  <c:v>1.7915624235904402E-2</c:v>
                </c:pt>
                <c:pt idx="6401">
                  <c:v>1.7872669357146698E-2</c:v>
                </c:pt>
                <c:pt idx="6402">
                  <c:v>1.78297996381039E-2</c:v>
                </c:pt>
                <c:pt idx="6403">
                  <c:v>1.7787014960146799E-2</c:v>
                </c:pt>
                <c:pt idx="6404">
                  <c:v>1.77443152046774E-2</c:v>
                </c:pt>
                <c:pt idx="6405">
                  <c:v>1.7701700253125199E-2</c:v>
                </c:pt>
                <c:pt idx="6406">
                  <c:v>1.7659169986952099E-2</c:v>
                </c:pt>
                <c:pt idx="6407">
                  <c:v>1.7616724287650699E-2</c:v>
                </c:pt>
                <c:pt idx="6408">
                  <c:v>1.75743630367446E-2</c:v>
                </c:pt>
                <c:pt idx="6409">
                  <c:v>1.7532086115789599E-2</c:v>
                </c:pt>
                <c:pt idx="6410">
                  <c:v>1.74898934063734E-2</c:v>
                </c:pt>
                <c:pt idx="6411">
                  <c:v>1.7447784790116501E-2</c:v>
                </c:pt>
                <c:pt idx="6412">
                  <c:v>1.7405760148672199E-2</c:v>
                </c:pt>
                <c:pt idx="6413">
                  <c:v>1.73638193637272E-2</c:v>
                </c:pt>
                <c:pt idx="6414">
                  <c:v>1.7321962317002001E-2</c:v>
                </c:pt>
                <c:pt idx="6415">
                  <c:v>1.7280188890251302E-2</c:v>
                </c:pt>
                <c:pt idx="6416">
                  <c:v>1.72384989652643E-2</c:v>
                </c:pt>
                <c:pt idx="6417">
                  <c:v>1.7196892423865101E-2</c:v>
                </c:pt>
                <c:pt idx="6418">
                  <c:v>1.7155369147913099E-2</c:v>
                </c:pt>
                <c:pt idx="6419">
                  <c:v>1.71139290193035E-2</c:v>
                </c:pt>
                <c:pt idx="6420">
                  <c:v>1.70725719199676E-2</c:v>
                </c:pt>
                <c:pt idx="6421">
                  <c:v>1.70312977318729E-2</c:v>
                </c:pt>
                <c:pt idx="6422">
                  <c:v>1.6990106337024202E-2</c:v>
                </c:pt>
                <c:pt idx="6423">
                  <c:v>1.69489976174633E-2</c:v>
                </c:pt>
                <c:pt idx="6424">
                  <c:v>1.69079714552695E-2</c:v>
                </c:pt>
                <c:pt idx="6425">
                  <c:v>1.68670277325603E-2</c:v>
                </c:pt>
                <c:pt idx="6426">
                  <c:v>1.6826166331491602E-2</c:v>
                </c:pt>
                <c:pt idx="6427">
                  <c:v>1.6785387134257999E-2</c:v>
                </c:pt>
                <c:pt idx="6428">
                  <c:v>1.67446900230931E-2</c:v>
                </c:pt>
                <c:pt idx="6429">
                  <c:v>1.67040748802702E-2</c:v>
                </c:pt>
                <c:pt idx="6430">
                  <c:v>1.6663541588102501E-2</c:v>
                </c:pt>
                <c:pt idx="6431">
                  <c:v>1.6623090028943299E-2</c:v>
                </c:pt>
                <c:pt idx="6432">
                  <c:v>1.65827200851866E-2</c:v>
                </c:pt>
                <c:pt idx="6433">
                  <c:v>1.65424316392675E-2</c:v>
                </c:pt>
                <c:pt idx="6434">
                  <c:v>1.6502224573662402E-2</c:v>
                </c:pt>
                <c:pt idx="6435">
                  <c:v>1.6462098770889302E-2</c:v>
                </c:pt>
                <c:pt idx="6436">
                  <c:v>1.64220541135086E-2</c:v>
                </c:pt>
                <c:pt idx="6437">
                  <c:v>1.6382090484123001E-2</c:v>
                </c:pt>
                <c:pt idx="6438">
                  <c:v>1.6342207765378099E-2</c:v>
                </c:pt>
                <c:pt idx="6439">
                  <c:v>1.6302405839962598E-2</c:v>
                </c:pt>
                <c:pt idx="6440">
                  <c:v>1.6262684590608801E-2</c:v>
                </c:pt>
                <c:pt idx="6441">
                  <c:v>1.6223043900093201E-2</c:v>
                </c:pt>
                <c:pt idx="6442">
                  <c:v>1.6183483651236199E-2</c:v>
                </c:pt>
                <c:pt idx="6443">
                  <c:v>1.6144003726903101E-2</c:v>
                </c:pt>
                <c:pt idx="6444">
                  <c:v>1.61046040100042E-2</c:v>
                </c:pt>
                <c:pt idx="6445">
                  <c:v>1.6065284383495099E-2</c:v>
                </c:pt>
                <c:pt idx="6446">
                  <c:v>1.6026044730377099E-2</c:v>
                </c:pt>
                <c:pt idx="6447">
                  <c:v>1.5986884933697602E-2</c:v>
                </c:pt>
                <c:pt idx="6448">
                  <c:v>1.5947804876550599E-2</c:v>
                </c:pt>
                <c:pt idx="6449">
                  <c:v>1.5908804442076801E-2</c:v>
                </c:pt>
                <c:pt idx="6450">
                  <c:v>1.5869883513463901E-2</c:v>
                </c:pt>
                <c:pt idx="6451">
                  <c:v>1.5831041973947201E-2</c:v>
                </c:pt>
                <c:pt idx="6452">
                  <c:v>1.5792279706809999E-2</c:v>
                </c:pt>
                <c:pt idx="6453">
                  <c:v>1.5753596595383602E-2</c:v>
                </c:pt>
                <c:pt idx="6454">
                  <c:v>1.57149925230478E-2</c:v>
                </c:pt>
                <c:pt idx="6455">
                  <c:v>1.5676467373231601E-2</c:v>
                </c:pt>
                <c:pt idx="6456">
                  <c:v>1.5638021029412901E-2</c:v>
                </c:pt>
                <c:pt idx="6457">
                  <c:v>1.55996533751193E-2</c:v>
                </c:pt>
                <c:pt idx="6458">
                  <c:v>1.55613642939284E-2</c:v>
                </c:pt>
                <c:pt idx="6459">
                  <c:v>1.55231536694681E-2</c:v>
                </c:pt>
                <c:pt idx="6460">
                  <c:v>1.54850213854166E-2</c:v>
                </c:pt>
                <c:pt idx="6461">
                  <c:v>1.54469673255035E-2</c:v>
                </c:pt>
                <c:pt idx="6462">
                  <c:v>1.54089913735093E-2</c:v>
                </c:pt>
                <c:pt idx="6463">
                  <c:v>1.5371093413266399E-2</c:v>
                </c:pt>
                <c:pt idx="6464">
                  <c:v>1.5333273328659001E-2</c:v>
                </c:pt>
                <c:pt idx="6465">
                  <c:v>1.52955310036237E-2</c:v>
                </c:pt>
                <c:pt idx="6466">
                  <c:v>1.5257866322149699E-2</c:v>
                </c:pt>
                <c:pt idx="6467">
                  <c:v>1.5220279168279199E-2</c:v>
                </c:pt>
                <c:pt idx="6468">
                  <c:v>1.51827694261075E-2</c:v>
                </c:pt>
                <c:pt idx="6469">
                  <c:v>1.51453369797839E-2</c:v>
                </c:pt>
                <c:pt idx="6470">
                  <c:v>1.51079817135114E-2</c:v>
                </c:pt>
                <c:pt idx="6471">
                  <c:v>1.5070703511547399E-2</c:v>
                </c:pt>
                <c:pt idx="6472">
                  <c:v>1.50335022582039E-2</c:v>
                </c:pt>
                <c:pt idx="6473">
                  <c:v>1.4996377837847699E-2</c:v>
                </c:pt>
                <c:pt idx="6474">
                  <c:v>1.4959330134901199E-2</c:v>
                </c:pt>
                <c:pt idx="6475">
                  <c:v>1.4922359033842101E-2</c:v>
                </c:pt>
                <c:pt idx="6476">
                  <c:v>1.4885464419204301E-2</c:v>
                </c:pt>
                <c:pt idx="6477">
                  <c:v>1.48486461755777E-2</c:v>
                </c:pt>
                <c:pt idx="6478">
                  <c:v>1.4811904187608801E-2</c:v>
                </c:pt>
                <c:pt idx="6479">
                  <c:v>1.47752383400012E-2</c:v>
                </c:pt>
                <c:pt idx="6480">
                  <c:v>1.47386485175156E-2</c:v>
                </c:pt>
                <c:pt idx="6481">
                  <c:v>1.47021346049701E-2</c:v>
                </c:pt>
                <c:pt idx="6482">
                  <c:v>1.46656964872408E-2</c:v>
                </c:pt>
                <c:pt idx="6483">
                  <c:v>1.4629334049261899E-2</c:v>
                </c:pt>
                <c:pt idx="6484">
                  <c:v>1.45930471760262E-2</c:v>
                </c:pt>
                <c:pt idx="6485">
                  <c:v>1.4556835752585101E-2</c:v>
                </c:pt>
                <c:pt idx="6486">
                  <c:v>1.45206996640493E-2</c:v>
                </c:pt>
                <c:pt idx="6487">
                  <c:v>1.44846387955887E-2</c:v>
                </c:pt>
                <c:pt idx="6488">
                  <c:v>1.44486530324333E-2</c:v>
                </c:pt>
                <c:pt idx="6489">
                  <c:v>1.4412742259873001E-2</c:v>
                </c:pt>
                <c:pt idx="6490">
                  <c:v>1.43769063632571E-2</c:v>
                </c:pt>
                <c:pt idx="6491">
                  <c:v>1.43411452279974E-2</c:v>
                </c:pt>
                <c:pt idx="6492">
                  <c:v>1.43054587395654E-2</c:v>
                </c:pt>
                <c:pt idx="6493">
                  <c:v>1.4269846783494401E-2</c:v>
                </c:pt>
                <c:pt idx="6494">
                  <c:v>1.42343092453784E-2</c:v>
                </c:pt>
                <c:pt idx="6495">
                  <c:v>1.4198846010874001E-2</c:v>
                </c:pt>
                <c:pt idx="6496">
                  <c:v>1.41634569657008E-2</c:v>
                </c:pt>
                <c:pt idx="6497">
                  <c:v>1.4128141995639099E-2</c:v>
                </c:pt>
                <c:pt idx="6498">
                  <c:v>1.40929009865331E-2</c:v>
                </c:pt>
                <c:pt idx="6499">
                  <c:v>1.405773382429E-2</c:v>
                </c:pt>
                <c:pt idx="6500">
                  <c:v>1.40226403948801E-2</c:v>
                </c:pt>
                <c:pt idx="6501">
                  <c:v>1.39876205843376E-2</c:v>
                </c:pt>
                <c:pt idx="6502">
                  <c:v>1.39526742787606E-2</c:v>
                </c:pt>
                <c:pt idx="6503">
                  <c:v>1.39178013643116E-2</c:v>
                </c:pt>
                <c:pt idx="6504">
                  <c:v>1.3883001727217299E-2</c:v>
                </c:pt>
                <c:pt idx="6505">
                  <c:v>1.38482752537698E-2</c:v>
                </c:pt>
                <c:pt idx="6506">
                  <c:v>1.38136218303259E-2</c:v>
                </c:pt>
                <c:pt idx="6507">
                  <c:v>1.3779041343308001E-2</c:v>
                </c:pt>
                <c:pt idx="6508">
                  <c:v>1.37445336792042E-2</c:v>
                </c:pt>
                <c:pt idx="6509">
                  <c:v>1.3710098724568799E-2</c:v>
                </c:pt>
                <c:pt idx="6510">
                  <c:v>1.36757363660223E-2</c:v>
                </c:pt>
                <c:pt idx="6511">
                  <c:v>1.36414464902516E-2</c:v>
                </c:pt>
                <c:pt idx="6512">
                  <c:v>1.36072289840107E-2</c:v>
                </c:pt>
                <c:pt idx="6513">
                  <c:v>1.3573083734120899E-2</c:v>
                </c:pt>
                <c:pt idx="6514">
                  <c:v>1.35390106274705E-2</c:v>
                </c:pt>
                <c:pt idx="6515">
                  <c:v>1.3505009551016099E-2</c:v>
                </c:pt>
                <c:pt idx="6516">
                  <c:v>1.3471080391781701E-2</c:v>
                </c:pt>
                <c:pt idx="6517">
                  <c:v>1.3437223036860201E-2</c:v>
                </c:pt>
                <c:pt idx="6518">
                  <c:v>1.3403437373412701E-2</c:v>
                </c:pt>
                <c:pt idx="6519">
                  <c:v>1.33697232886693E-2</c:v>
                </c:pt>
                <c:pt idx="6520">
                  <c:v>1.3336080669929E-2</c:v>
                </c:pt>
                <c:pt idx="6521">
                  <c:v>1.3302509404560601E-2</c:v>
                </c:pt>
                <c:pt idx="6522">
                  <c:v>1.32690093800023E-2</c:v>
                </c:pt>
                <c:pt idx="6523">
                  <c:v>1.32355804837624E-2</c:v>
                </c:pt>
                <c:pt idx="6524">
                  <c:v>1.32022226034192E-2</c:v>
                </c:pt>
                <c:pt idx="6525">
                  <c:v>1.31689356266217E-2</c:v>
                </c:pt>
                <c:pt idx="6526">
                  <c:v>1.3135719441089801E-2</c:v>
                </c:pt>
                <c:pt idx="6527">
                  <c:v>1.31025739346142E-2</c:v>
                </c:pt>
                <c:pt idx="6528">
                  <c:v>1.30694989950569E-2</c:v>
                </c:pt>
                <c:pt idx="6529">
                  <c:v>1.3036494510351699E-2</c:v>
                </c:pt>
                <c:pt idx="6530">
                  <c:v>1.30035603685041E-2</c:v>
                </c:pt>
                <c:pt idx="6531">
                  <c:v>1.2970696457591699E-2</c:v>
                </c:pt>
                <c:pt idx="6532">
                  <c:v>1.29379026657645E-2</c:v>
                </c:pt>
                <c:pt idx="6533">
                  <c:v>1.29051788812453E-2</c:v>
                </c:pt>
                <c:pt idx="6534">
                  <c:v>1.28725249923295E-2</c:v>
                </c:pt>
                <c:pt idx="6535">
                  <c:v>1.2839940887386001E-2</c:v>
                </c:pt>
                <c:pt idx="6536">
                  <c:v>1.28074264548568E-2</c:v>
                </c:pt>
                <c:pt idx="6537">
                  <c:v>1.27749815832579E-2</c:v>
                </c:pt>
                <c:pt idx="6538">
                  <c:v>1.2742606161179001E-2</c:v>
                </c:pt>
                <c:pt idx="6539">
                  <c:v>1.2710300077284201E-2</c:v>
                </c:pt>
                <c:pt idx="6540">
                  <c:v>1.26780632203118E-2</c:v>
                </c:pt>
                <c:pt idx="6541">
                  <c:v>1.26458954790752E-2</c:v>
                </c:pt>
                <c:pt idx="6542">
                  <c:v>1.2613796742462401E-2</c:v>
                </c:pt>
                <c:pt idx="6543">
                  <c:v>1.2581766899436899E-2</c:v>
                </c:pt>
                <c:pt idx="6544">
                  <c:v>1.25498058390375E-2</c:v>
                </c:pt>
                <c:pt idx="6545">
                  <c:v>1.25179134503787E-2</c:v>
                </c:pt>
                <c:pt idx="6546">
                  <c:v>1.2486089622651299E-2</c:v>
                </c:pt>
                <c:pt idx="6547">
                  <c:v>1.2454334245121899E-2</c:v>
                </c:pt>
                <c:pt idx="6548">
                  <c:v>1.24226472071338E-2</c:v>
                </c:pt>
                <c:pt idx="6549">
                  <c:v>1.23910283981072E-2</c:v>
                </c:pt>
                <c:pt idx="6550">
                  <c:v>1.2359477707538801E-2</c:v>
                </c:pt>
                <c:pt idx="6551">
                  <c:v>1.2327995025002999E-2</c:v>
                </c:pt>
                <c:pt idx="6552">
                  <c:v>1.22965802401514E-2</c:v>
                </c:pt>
                <c:pt idx="6553">
                  <c:v>1.22652332427134E-2</c:v>
                </c:pt>
                <c:pt idx="6554">
                  <c:v>1.22339539224963E-2</c:v>
                </c:pt>
                <c:pt idx="6555">
                  <c:v>1.22027421693856E-2</c:v>
                </c:pt>
                <c:pt idx="6556">
                  <c:v>1.21715978733451E-2</c:v>
                </c:pt>
                <c:pt idx="6557">
                  <c:v>1.2140520924417701E-2</c:v>
                </c:pt>
                <c:pt idx="6558">
                  <c:v>1.2109511212724701E-2</c:v>
                </c:pt>
                <c:pt idx="6559">
                  <c:v>1.20785686284669E-2</c:v>
                </c:pt>
                <c:pt idx="6560">
                  <c:v>1.20476930619242E-2</c:v>
                </c:pt>
                <c:pt idx="6561">
                  <c:v>1.20168844034563E-2</c:v>
                </c:pt>
                <c:pt idx="6562">
                  <c:v>1.1986142543502901E-2</c:v>
                </c:pt>
                <c:pt idx="6563">
                  <c:v>1.19554673725833E-2</c:v>
                </c:pt>
                <c:pt idx="6564">
                  <c:v>1.19248587812977E-2</c:v>
                </c:pt>
                <c:pt idx="6565">
                  <c:v>1.18943166603265E-2</c:v>
                </c:pt>
                <c:pt idx="6566">
                  <c:v>1.18638409004308E-2</c:v>
                </c:pt>
                <c:pt idx="6567">
                  <c:v>1.18334313924531E-2</c:v>
                </c:pt>
                <c:pt idx="6568">
                  <c:v>1.1803088027316701E-2</c:v>
                </c:pt>
                <c:pt idx="6569">
                  <c:v>1.17728106960267E-2</c:v>
                </c:pt>
                <c:pt idx="6570">
                  <c:v>1.17425992896698E-2</c:v>
                </c:pt>
                <c:pt idx="6571">
                  <c:v>1.1712453699414401E-2</c:v>
                </c:pt>
                <c:pt idx="6572">
                  <c:v>1.1682373816511301E-2</c:v>
                </c:pt>
                <c:pt idx="6573">
                  <c:v>1.16523595322937E-2</c:v>
                </c:pt>
                <c:pt idx="6574">
                  <c:v>1.16224107381772E-2</c:v>
                </c:pt>
                <c:pt idx="6575">
                  <c:v>1.1592527325660301E-2</c:v>
                </c:pt>
                <c:pt idx="6576">
                  <c:v>1.1562709186324399E-2</c:v>
                </c:pt>
                <c:pt idx="6577">
                  <c:v>1.15329562118345E-2</c:v>
                </c:pt>
                <c:pt idx="6578">
                  <c:v>1.15032682939387E-2</c:v>
                </c:pt>
                <c:pt idx="6579">
                  <c:v>1.1473645324468901E-2</c:v>
                </c:pt>
                <c:pt idx="6580">
                  <c:v>1.1444087195341001E-2</c:v>
                </c:pt>
                <c:pt idx="6581">
                  <c:v>1.1414593798555301E-2</c:v>
                </c:pt>
                <c:pt idx="6582">
                  <c:v>1.1385165026195101E-2</c:v>
                </c:pt>
                <c:pt idx="6583">
                  <c:v>1.1355800770430099E-2</c:v>
                </c:pt>
                <c:pt idx="6584">
                  <c:v>1.1326500923513999E-2</c:v>
                </c:pt>
                <c:pt idx="6585">
                  <c:v>1.12972653777847E-2</c:v>
                </c:pt>
                <c:pt idx="6586">
                  <c:v>1.12680940256663E-2</c:v>
                </c:pt>
                <c:pt idx="6587">
                  <c:v>1.1238986759668E-2</c:v>
                </c:pt>
                <c:pt idx="6588">
                  <c:v>1.1209943472384401E-2</c:v>
                </c:pt>
                <c:pt idx="6589">
                  <c:v>1.1180964056496099E-2</c:v>
                </c:pt>
                <c:pt idx="6590">
                  <c:v>1.11520484047697E-2</c:v>
                </c:pt>
                <c:pt idx="6591">
                  <c:v>1.11231964100581E-2</c:v>
                </c:pt>
                <c:pt idx="6592">
                  <c:v>1.10944079653003E-2</c:v>
                </c:pt>
                <c:pt idx="6593">
                  <c:v>1.1065682963522399E-2</c:v>
                </c:pt>
                <c:pt idx="6594">
                  <c:v>1.10370212978369E-2</c:v>
                </c:pt>
                <c:pt idx="6595">
                  <c:v>1.10084228614437E-2</c:v>
                </c:pt>
                <c:pt idx="6596">
                  <c:v>1.09798875476296E-2</c:v>
                </c:pt>
                <c:pt idx="6597">
                  <c:v>1.09514152497691E-2</c:v>
                </c:pt>
                <c:pt idx="6598">
                  <c:v>1.09230058613243E-2</c:v>
                </c:pt>
                <c:pt idx="6599">
                  <c:v>1.0894659275845001E-2</c:v>
                </c:pt>
                <c:pt idx="6600">
                  <c:v>1.08663753869691E-2</c:v>
                </c:pt>
                <c:pt idx="6601">
                  <c:v>1.08381540884229E-2</c:v>
                </c:pt>
                <c:pt idx="6602">
                  <c:v>1.08099952740208E-2</c:v>
                </c:pt>
                <c:pt idx="6603">
                  <c:v>1.07818988376661E-2</c:v>
                </c:pt>
                <c:pt idx="6604">
                  <c:v>1.07538646733507E-2</c:v>
                </c:pt>
                <c:pt idx="6605">
                  <c:v>1.07258926751558E-2</c:v>
                </c:pt>
                <c:pt idx="6606">
                  <c:v>1.0697982737251499E-2</c:v>
                </c:pt>
                <c:pt idx="6607">
                  <c:v>1.0670134753897401E-2</c:v>
                </c:pt>
                <c:pt idx="6608">
                  <c:v>1.06423486194427E-2</c:v>
                </c:pt>
                <c:pt idx="6609">
                  <c:v>1.06146242283263E-2</c:v>
                </c:pt>
                <c:pt idx="6610">
                  <c:v>1.0586961475077299E-2</c:v>
                </c:pt>
                <c:pt idx="6611">
                  <c:v>1.05593602543145E-2</c:v>
                </c:pt>
                <c:pt idx="6612">
                  <c:v>1.05318204607475E-2</c:v>
                </c:pt>
                <c:pt idx="6613">
                  <c:v>1.0504341989176E-2</c:v>
                </c:pt>
                <c:pt idx="6614">
                  <c:v>1.0476924734490699E-2</c:v>
                </c:pt>
                <c:pt idx="6615">
                  <c:v>1.04495685916731E-2</c:v>
                </c:pt>
                <c:pt idx="6616">
                  <c:v>1.04222734557956E-2</c:v>
                </c:pt>
                <c:pt idx="6617">
                  <c:v>1.0395039222022199E-2</c:v>
                </c:pt>
                <c:pt idx="6618">
                  <c:v>1.03678657856079E-2</c:v>
                </c:pt>
                <c:pt idx="6619">
                  <c:v>1.03407530418996E-2</c:v>
                </c:pt>
                <c:pt idx="6620">
                  <c:v>1.0313700886336E-2</c:v>
                </c:pt>
                <c:pt idx="6621">
                  <c:v>1.0286709214447499E-2</c:v>
                </c:pt>
                <c:pt idx="6622">
                  <c:v>1.02597779218568E-2</c:v>
                </c:pt>
                <c:pt idx="6623">
                  <c:v>1.0232906904279001E-2</c:v>
                </c:pt>
                <c:pt idx="6624">
                  <c:v>1.02060960575216E-2</c:v>
                </c:pt>
                <c:pt idx="6625">
                  <c:v>1.01793452774847E-2</c:v>
                </c:pt>
                <c:pt idx="6626">
                  <c:v>1.01526544601613E-2</c:v>
                </c:pt>
                <c:pt idx="6627">
                  <c:v>1.01260235016374E-2</c:v>
                </c:pt>
                <c:pt idx="6628">
                  <c:v>1.0099452298092299E-2</c:v>
                </c:pt>
                <c:pt idx="6629">
                  <c:v>1.0072940745798399E-2</c:v>
                </c:pt>
                <c:pt idx="6630">
                  <c:v>1.0046488741121899E-2</c:v>
                </c:pt>
                <c:pt idx="6631">
                  <c:v>1.0020096180522299E-2</c:v>
                </c:pt>
                <c:pt idx="6632">
                  <c:v>9.9937629605534803E-3</c:v>
                </c:pt>
                <c:pt idx="6633">
                  <c:v>9.9674889778629001E-3</c:v>
                </c:pt>
                <c:pt idx="6634">
                  <c:v>9.9412741291923894E-3</c:v>
                </c:pt>
                <c:pt idx="6635">
                  <c:v>9.91511831137812E-3</c:v>
                </c:pt>
                <c:pt idx="6636">
                  <c:v>9.8890214213507698E-3</c:v>
                </c:pt>
                <c:pt idx="6637">
                  <c:v>9.8629833561356996E-3</c:v>
                </c:pt>
                <c:pt idx="6638">
                  <c:v>9.8370040128530796E-3</c:v>
                </c:pt>
                <c:pt idx="6639">
                  <c:v>9.8110832887181396E-3</c:v>
                </c:pt>
                <c:pt idx="6640">
                  <c:v>9.7852210810412295E-3</c:v>
                </c:pt>
                <c:pt idx="6641">
                  <c:v>9.7594172872280602E-3</c:v>
                </c:pt>
                <c:pt idx="6642">
                  <c:v>9.7336718047797699E-3</c:v>
                </c:pt>
                <c:pt idx="6643">
                  <c:v>9.7079845312931703E-3</c:v>
                </c:pt>
                <c:pt idx="6644">
                  <c:v>9.68235536446088E-3</c:v>
                </c:pt>
                <c:pt idx="6645">
                  <c:v>9.6567842020714497E-3</c:v>
                </c:pt>
                <c:pt idx="6646">
                  <c:v>9.6312709420095302E-3</c:v>
                </c:pt>
                <c:pt idx="6647">
                  <c:v>9.6058154822560304E-3</c:v>
                </c:pt>
                <c:pt idx="6648">
                  <c:v>9.5804177208883394E-3</c:v>
                </c:pt>
                <c:pt idx="6649">
                  <c:v>9.5550775560803106E-3</c:v>
                </c:pt>
                <c:pt idx="6650">
                  <c:v>9.5297948861025796E-3</c:v>
                </c:pt>
                <c:pt idx="6651">
                  <c:v>9.5045696093226297E-3</c:v>
                </c:pt>
                <c:pt idx="6652">
                  <c:v>9.4794016242049899E-3</c:v>
                </c:pt>
                <c:pt idx="6653">
                  <c:v>9.4542908293113008E-3</c:v>
                </c:pt>
                <c:pt idx="6654">
                  <c:v>9.4292371233005694E-3</c:v>
                </c:pt>
                <c:pt idx="6655">
                  <c:v>9.4042404049292407E-3</c:v>
                </c:pt>
                <c:pt idx="6656">
                  <c:v>9.3793005730513808E-3</c:v>
                </c:pt>
                <c:pt idx="6657">
                  <c:v>9.3544175266187801E-3</c:v>
                </c:pt>
                <c:pt idx="6658">
                  <c:v>9.3295911646811697E-3</c:v>
                </c:pt>
                <c:pt idx="6659">
                  <c:v>9.3048213863862802E-3</c:v>
                </c:pt>
                <c:pt idx="6660">
                  <c:v>9.2801080909800694E-3</c:v>
                </c:pt>
                <c:pt idx="6661">
                  <c:v>9.2554511778067793E-3</c:v>
                </c:pt>
                <c:pt idx="6662">
                  <c:v>9.2308505463091408E-3</c:v>
                </c:pt>
                <c:pt idx="6663">
                  <c:v>9.2063060960284604E-3</c:v>
                </c:pt>
                <c:pt idx="6664">
                  <c:v>9.1818177266048597E-3</c:v>
                </c:pt>
                <c:pt idx="6665">
                  <c:v>9.1573853377772806E-3</c:v>
                </c:pt>
                <c:pt idx="6666">
                  <c:v>9.1330088293837004E-3</c:v>
                </c:pt>
                <c:pt idx="6667">
                  <c:v>9.1086881013612703E-3</c:v>
                </c:pt>
                <c:pt idx="6668">
                  <c:v>9.0844230537464304E-3</c:v>
                </c:pt>
                <c:pt idx="6669">
                  <c:v>9.0602135866750307E-3</c:v>
                </c:pt>
                <c:pt idx="6670">
                  <c:v>9.0360596003825205E-3</c:v>
                </c:pt>
                <c:pt idx="6671">
                  <c:v>9.0119609952040106E-3</c:v>
                </c:pt>
                <c:pt idx="6672">
                  <c:v>8.9879176715744503E-3</c:v>
                </c:pt>
                <c:pt idx="6673">
                  <c:v>8.9639295300290092E-3</c:v>
                </c:pt>
                <c:pt idx="6674">
                  <c:v>8.9399964712021992E-3</c:v>
                </c:pt>
                <c:pt idx="6675">
                  <c:v>8.9161183958292502E-3</c:v>
                </c:pt>
                <c:pt idx="6676">
                  <c:v>8.8922952047464608E-3</c:v>
                </c:pt>
                <c:pt idx="6677">
                  <c:v>8.8685267988891404E-3</c:v>
                </c:pt>
                <c:pt idx="6678">
                  <c:v>8.8448130792942205E-3</c:v>
                </c:pt>
                <c:pt idx="6679">
                  <c:v>8.8211539470990502E-3</c:v>
                </c:pt>
                <c:pt idx="6680">
                  <c:v>8.7975493035419208E-3</c:v>
                </c:pt>
                <c:pt idx="6681">
                  <c:v>8.7739990499619992E-3</c:v>
                </c:pt>
                <c:pt idx="6682">
                  <c:v>8.7505030877996701E-3</c:v>
                </c:pt>
                <c:pt idx="6683">
                  <c:v>8.7270613185964595E-3</c:v>
                </c:pt>
                <c:pt idx="6684">
                  <c:v>8.7036736439953001E-3</c:v>
                </c:pt>
                <c:pt idx="6685">
                  <c:v>8.6803399657405592E-3</c:v>
                </c:pt>
                <c:pt idx="6686">
                  <c:v>8.6570601856782205E-3</c:v>
                </c:pt>
                <c:pt idx="6687">
                  <c:v>8.6338342057559695E-3</c:v>
                </c:pt>
                <c:pt idx="6688">
                  <c:v>8.6106619280233304E-3</c:v>
                </c:pt>
                <c:pt idx="6689">
                  <c:v>8.5875432546317493E-3</c:v>
                </c:pt>
                <c:pt idx="6690">
                  <c:v>8.5644780878347902E-3</c:v>
                </c:pt>
                <c:pt idx="6691">
                  <c:v>8.5414663299881698E-3</c:v>
                </c:pt>
                <c:pt idx="6692">
                  <c:v>8.5185078835498806E-3</c:v>
                </c:pt>
                <c:pt idx="6693">
                  <c:v>8.4956026510803698E-3</c:v>
                </c:pt>
                <c:pt idx="6694">
                  <c:v>8.4727505352425892E-3</c:v>
                </c:pt>
                <c:pt idx="6695">
                  <c:v>8.4499514388021498E-3</c:v>
                </c:pt>
                <c:pt idx="6696">
                  <c:v>8.4272052646273791E-3</c:v>
                </c:pt>
                <c:pt idx="6697">
                  <c:v>8.4045119156895103E-3</c:v>
                </c:pt>
                <c:pt idx="6698">
                  <c:v>8.3818712950627303E-3</c:v>
                </c:pt>
                <c:pt idx="6699">
                  <c:v>8.3592833059243192E-3</c:v>
                </c:pt>
                <c:pt idx="6700">
                  <c:v>8.3367478515547402E-3</c:v>
                </c:pt>
                <c:pt idx="6701">
                  <c:v>8.3142648353377504E-3</c:v>
                </c:pt>
                <c:pt idx="6702">
                  <c:v>8.2918341607605504E-3</c:v>
                </c:pt>
                <c:pt idx="6703">
                  <c:v>8.2694557314138394E-3</c:v>
                </c:pt>
                <c:pt idx="6704">
                  <c:v>8.2471294509919302E-3</c:v>
                </c:pt>
                <c:pt idx="6705">
                  <c:v>8.2248552232928596E-3</c:v>
                </c:pt>
                <c:pt idx="6706">
                  <c:v>8.2026329522185398E-3</c:v>
                </c:pt>
                <c:pt idx="6707">
                  <c:v>8.1804625417747495E-3</c:v>
                </c:pt>
                <c:pt idx="6708">
                  <c:v>8.1583438960713493E-3</c:v>
                </c:pt>
                <c:pt idx="6709">
                  <c:v>8.1362769193223401E-3</c:v>
                </c:pt>
                <c:pt idx="6710">
                  <c:v>8.1142615158459296E-3</c:v>
                </c:pt>
                <c:pt idx="6711">
                  <c:v>8.0922975900647193E-3</c:v>
                </c:pt>
                <c:pt idx="6712">
                  <c:v>8.0703850465056997E-3</c:v>
                </c:pt>
                <c:pt idx="6713">
                  <c:v>8.0485237898004405E-3</c:v>
                </c:pt>
                <c:pt idx="6714">
                  <c:v>8.0267137246850997E-3</c:v>
                </c:pt>
                <c:pt idx="6715">
                  <c:v>8.00495475600063E-3</c:v>
                </c:pt>
                <c:pt idx="6716">
                  <c:v>7.9832467886927702E-3</c:v>
                </c:pt>
                <c:pt idx="6717">
                  <c:v>7.9615897278121905E-3</c:v>
                </c:pt>
                <c:pt idx="6718">
                  <c:v>7.9399834785145902E-3</c:v>
                </c:pt>
                <c:pt idx="6719">
                  <c:v>7.9184279460607892E-3</c:v>
                </c:pt>
                <c:pt idx="6720">
                  <c:v>7.8969230358168097E-3</c:v>
                </c:pt>
                <c:pt idx="6721">
                  <c:v>7.8754686532539597E-3</c:v>
                </c:pt>
                <c:pt idx="6722">
                  <c:v>7.8540647039489504E-3</c:v>
                </c:pt>
                <c:pt idx="6723">
                  <c:v>7.8327110935839904E-3</c:v>
                </c:pt>
                <c:pt idx="6724">
                  <c:v>7.8114077279468298E-3</c:v>
                </c:pt>
                <c:pt idx="6725">
                  <c:v>7.7901545129309101E-3</c:v>
                </c:pt>
                <c:pt idx="6726">
                  <c:v>7.7689513545353998E-3</c:v>
                </c:pt>
                <c:pt idx="6727">
                  <c:v>7.74779815886531E-3</c:v>
                </c:pt>
                <c:pt idx="6728">
                  <c:v>7.7266948321315998E-3</c:v>
                </c:pt>
                <c:pt idx="6729">
                  <c:v>7.7056412806512098E-3</c:v>
                </c:pt>
                <c:pt idx="6730">
                  <c:v>7.6846374108471898E-3</c:v>
                </c:pt>
                <c:pt idx="6731">
                  <c:v>7.6636831292487802E-3</c:v>
                </c:pt>
                <c:pt idx="6732">
                  <c:v>7.6427783424914703E-3</c:v>
                </c:pt>
                <c:pt idx="6733">
                  <c:v>7.6219229573171003E-3</c:v>
                </c:pt>
                <c:pt idx="6734">
                  <c:v>7.6011168805739503E-3</c:v>
                </c:pt>
                <c:pt idx="6735">
                  <c:v>7.5803600192168204E-3</c:v>
                </c:pt>
                <c:pt idx="6736">
                  <c:v>7.5596522803070901E-3</c:v>
                </c:pt>
                <c:pt idx="6737">
                  <c:v>7.5389935710128003E-3</c:v>
                </c:pt>
                <c:pt idx="6738">
                  <c:v>7.5183837986087703E-3</c:v>
                </c:pt>
                <c:pt idx="6739">
                  <c:v>7.4978228704766598E-3</c:v>
                </c:pt>
                <c:pt idx="6740">
                  <c:v>7.4773106941049897E-3</c:v>
                </c:pt>
                <c:pt idx="6741">
                  <c:v>7.4568471770893301E-3</c:v>
                </c:pt>
                <c:pt idx="6742">
                  <c:v>7.4364322271322503E-3</c:v>
                </c:pt>
                <c:pt idx="6743">
                  <c:v>7.4160657520435198E-3</c:v>
                </c:pt>
                <c:pt idx="6744">
                  <c:v>7.3957476597400797E-3</c:v>
                </c:pt>
                <c:pt idx="6745">
                  <c:v>7.3754778582461799E-3</c:v>
                </c:pt>
                <c:pt idx="6746">
                  <c:v>7.3552562556934197E-3</c:v>
                </c:pt>
                <c:pt idx="6747">
                  <c:v>7.3350827603208503E-3</c:v>
                </c:pt>
                <c:pt idx="6748">
                  <c:v>7.3149572804750004E-3</c:v>
                </c:pt>
                <c:pt idx="6749">
                  <c:v>7.2948797246100098E-3</c:v>
                </c:pt>
                <c:pt idx="6750">
                  <c:v>7.2748500012876499E-3</c:v>
                </c:pt>
                <c:pt idx="6751">
                  <c:v>7.2548680191774004E-3</c:v>
                </c:pt>
                <c:pt idx="6752">
                  <c:v>7.2349336870565399E-3</c:v>
                </c:pt>
                <c:pt idx="6753">
                  <c:v>7.2150469138102099E-3</c:v>
                </c:pt>
                <c:pt idx="6754">
                  <c:v>7.1952076084314601E-3</c:v>
                </c:pt>
                <c:pt idx="6755">
                  <c:v>7.1754156800213301E-3</c:v>
                </c:pt>
                <c:pt idx="6756">
                  <c:v>7.1556710377889401E-3</c:v>
                </c:pt>
                <c:pt idx="6757">
                  <c:v>7.1359735910514902E-3</c:v>
                </c:pt>
                <c:pt idx="6758">
                  <c:v>7.11632324923439E-3</c:v>
                </c:pt>
                <c:pt idx="6759">
                  <c:v>7.0967199218713202E-3</c:v>
                </c:pt>
                <c:pt idx="6760">
                  <c:v>7.0771635186042403E-3</c:v>
                </c:pt>
                <c:pt idx="6761">
                  <c:v>7.0576539491836801E-3</c:v>
                </c:pt>
                <c:pt idx="6762">
                  <c:v>7.0381911234678601E-3</c:v>
                </c:pt>
                <c:pt idx="6763">
                  <c:v>7.0187749514246398E-3</c:v>
                </c:pt>
                <c:pt idx="6764">
                  <c:v>6.9994053431296803E-3</c:v>
                </c:pt>
                <c:pt idx="6765">
                  <c:v>6.9800822087676198E-3</c:v>
                </c:pt>
                <c:pt idx="6766">
                  <c:v>6.9608054586312298E-3</c:v>
                </c:pt>
                <c:pt idx="6767">
                  <c:v>6.9415750031223801E-3</c:v>
                </c:pt>
                <c:pt idx="6768">
                  <c:v>6.9223907527523202E-3</c:v>
                </c:pt>
                <c:pt idx="6769">
                  <c:v>6.9032526181399996E-3</c:v>
                </c:pt>
                <c:pt idx="6770">
                  <c:v>6.88416051001404E-3</c:v>
                </c:pt>
                <c:pt idx="6771">
                  <c:v>6.8651143392118299E-3</c:v>
                </c:pt>
                <c:pt idx="6772">
                  <c:v>6.8461140166797803E-3</c:v>
                </c:pt>
                <c:pt idx="6773">
                  <c:v>6.8271594534733797E-3</c:v>
                </c:pt>
                <c:pt idx="6774">
                  <c:v>6.8082505607572298E-3</c:v>
                </c:pt>
                <c:pt idx="6775">
                  <c:v>6.7893872498051098E-3</c:v>
                </c:pt>
                <c:pt idx="6776">
                  <c:v>6.7705694320000301E-3</c:v>
                </c:pt>
                <c:pt idx="6777">
                  <c:v>6.7517970188342999E-3</c:v>
                </c:pt>
                <c:pt idx="6778">
                  <c:v>6.7330699219095404E-3</c:v>
                </c:pt>
                <c:pt idx="6779">
                  <c:v>6.71438805293676E-3</c:v>
                </c:pt>
                <c:pt idx="6780">
                  <c:v>6.6957513237363804E-3</c:v>
                </c:pt>
                <c:pt idx="6781">
                  <c:v>6.6771596462383504E-3</c:v>
                </c:pt>
                <c:pt idx="6782">
                  <c:v>6.6586129324820902E-3</c:v>
                </c:pt>
                <c:pt idx="6783">
                  <c:v>6.6401110946166398E-3</c:v>
                </c:pt>
                <c:pt idx="6784">
                  <c:v>6.6216540449006199E-3</c:v>
                </c:pt>
                <c:pt idx="6785">
                  <c:v>6.6032416957023596E-3</c:v>
                </c:pt>
                <c:pt idx="6786">
                  <c:v>6.5848739594998699E-3</c:v>
                </c:pt>
                <c:pt idx="6787">
                  <c:v>6.5665507488809199E-3</c:v>
                </c:pt>
                <c:pt idx="6788">
                  <c:v>6.5482719765431099E-3</c:v>
                </c:pt>
                <c:pt idx="6789">
                  <c:v>6.5300375552938498E-3</c:v>
                </c:pt>
                <c:pt idx="6790">
                  <c:v>6.5118473980504497E-3</c:v>
                </c:pt>
                <c:pt idx="6791">
                  <c:v>6.4937014178401403E-3</c:v>
                </c:pt>
                <c:pt idx="6792">
                  <c:v>6.4755995278001398E-3</c:v>
                </c:pt>
                <c:pt idx="6793">
                  <c:v>6.4575416411776602E-3</c:v>
                </c:pt>
                <c:pt idx="6794">
                  <c:v>6.4395276713299599E-3</c:v>
                </c:pt>
                <c:pt idx="6795">
                  <c:v>6.4215575317244098E-3</c:v>
                </c:pt>
                <c:pt idx="6796">
                  <c:v>6.40363113593848E-3</c:v>
                </c:pt>
                <c:pt idx="6797">
                  <c:v>6.3857483976598401E-3</c:v>
                </c:pt>
                <c:pt idx="6798">
                  <c:v>6.3679092306863101E-3</c:v>
                </c:pt>
                <c:pt idx="6799">
                  <c:v>6.3501135489260003E-3</c:v>
                </c:pt>
                <c:pt idx="6800">
                  <c:v>6.33236126639726E-3</c:v>
                </c:pt>
                <c:pt idx="6801">
                  <c:v>6.3146522972287898E-3</c:v>
                </c:pt>
                <c:pt idx="6802">
                  <c:v>6.2969865556596E-3</c:v>
                </c:pt>
                <c:pt idx="6803">
                  <c:v>6.2793639560390904E-3</c:v>
                </c:pt>
                <c:pt idx="6804">
                  <c:v>6.2617844128270697E-3</c:v>
                </c:pt>
                <c:pt idx="6805">
                  <c:v>6.2442478405937904E-3</c:v>
                </c:pt>
                <c:pt idx="6806">
                  <c:v>6.2267541540200104E-3</c:v>
                </c:pt>
                <c:pt idx="6807">
                  <c:v>6.2093032678969496E-3</c:v>
                </c:pt>
                <c:pt idx="6808">
                  <c:v>6.1918950971263896E-3</c:v>
                </c:pt>
                <c:pt idx="6809">
                  <c:v>6.1745295567207101E-3</c:v>
                </c:pt>
                <c:pt idx="6810">
                  <c:v>6.1572065618028301E-3</c:v>
                </c:pt>
                <c:pt idx="6811">
                  <c:v>6.1399260276063499E-3</c:v>
                </c:pt>
                <c:pt idx="6812">
                  <c:v>6.1226878694754898E-3</c:v>
                </c:pt>
                <c:pt idx="6813">
                  <c:v>6.1054920028651904E-3</c:v>
                </c:pt>
                <c:pt idx="6814">
                  <c:v>6.0883383433410496E-3</c:v>
                </c:pt>
                <c:pt idx="6815">
                  <c:v>6.0712268065794602E-3</c:v>
                </c:pt>
                <c:pt idx="6816">
                  <c:v>6.05415730836752E-3</c:v>
                </c:pt>
                <c:pt idx="6817">
                  <c:v>6.0371297646031798E-3</c:v>
                </c:pt>
                <c:pt idx="6818">
                  <c:v>6.0201440912951397E-3</c:v>
                </c:pt>
                <c:pt idx="6819">
                  <c:v>6.0032002045629796E-3</c:v>
                </c:pt>
                <c:pt idx="6820">
                  <c:v>5.9862980206371102E-3</c:v>
                </c:pt>
                <c:pt idx="6821">
                  <c:v>5.9694374558588396E-3</c:v>
                </c:pt>
                <c:pt idx="6822">
                  <c:v>5.9526184266803896E-3</c:v>
                </c:pt>
                <c:pt idx="6823">
                  <c:v>5.9358408496648701E-3</c:v>
                </c:pt>
                <c:pt idx="6824">
                  <c:v>5.9191046414863698E-3</c:v>
                </c:pt>
                <c:pt idx="6825">
                  <c:v>5.9024097189299398E-3</c:v>
                </c:pt>
                <c:pt idx="6826">
                  <c:v>5.8857559988916E-3</c:v>
                </c:pt>
                <c:pt idx="6827">
                  <c:v>5.8691433983784E-3</c:v>
                </c:pt>
                <c:pt idx="6828">
                  <c:v>5.8525718345083704E-3</c:v>
                </c:pt>
                <c:pt idx="6829">
                  <c:v>5.8360412245106299E-3</c:v>
                </c:pt>
                <c:pt idx="6830">
                  <c:v>5.8195514857253298E-3</c:v>
                </c:pt>
                <c:pt idx="6831">
                  <c:v>5.80310253560369E-3</c:v>
                </c:pt>
                <c:pt idx="6832">
                  <c:v>5.7866942917080399E-3</c:v>
                </c:pt>
                <c:pt idx="6833">
                  <c:v>5.7703266717117896E-3</c:v>
                </c:pt>
                <c:pt idx="6834">
                  <c:v>5.7539995933994998E-3</c:v>
                </c:pt>
                <c:pt idx="6835">
                  <c:v>5.7377129746668297E-3</c:v>
                </c:pt>
                <c:pt idx="6836">
                  <c:v>5.7214667335206198E-3</c:v>
                </c:pt>
                <c:pt idx="6837">
                  <c:v>5.7052607880788298E-3</c:v>
                </c:pt>
                <c:pt idx="6838">
                  <c:v>5.68909505657065E-3</c:v>
                </c:pt>
                <c:pt idx="6839">
                  <c:v>5.67296945733639E-3</c:v>
                </c:pt>
                <c:pt idx="6840">
                  <c:v>5.6568839088276101E-3</c:v>
                </c:pt>
                <c:pt idx="6841">
                  <c:v>5.64083832960704E-3</c:v>
                </c:pt>
                <c:pt idx="6842">
                  <c:v>5.6248326383486497E-3</c:v>
                </c:pt>
                <c:pt idx="6843">
                  <c:v>5.6088667538376101E-3</c:v>
                </c:pt>
                <c:pt idx="6844">
                  <c:v>5.5929405949703501E-3</c:v>
                </c:pt>
                <c:pt idx="6845">
                  <c:v>5.57705408075452E-3</c:v>
                </c:pt>
                <c:pt idx="6846">
                  <c:v>5.5612071303090399E-3</c:v>
                </c:pt>
                <c:pt idx="6847">
                  <c:v>5.5453996628640799E-3</c:v>
                </c:pt>
                <c:pt idx="6848">
                  <c:v>5.5296315977610604E-3</c:v>
                </c:pt>
                <c:pt idx="6849">
                  <c:v>5.5139028544526798E-3</c:v>
                </c:pt>
                <c:pt idx="6850">
                  <c:v>5.4982133525029297E-3</c:v>
                </c:pt>
                <c:pt idx="6851">
                  <c:v>5.4825630115870596E-3</c:v>
                </c:pt>
                <c:pt idx="6852">
                  <c:v>5.4669517514916001E-3</c:v>
                </c:pt>
                <c:pt idx="6853">
                  <c:v>5.4513794921145402E-3</c:v>
                </c:pt>
                <c:pt idx="6854">
                  <c:v>5.4358461534645304E-3</c:v>
                </c:pt>
                <c:pt idx="6855">
                  <c:v>5.4203516556624301E-3</c:v>
                </c:pt>
                <c:pt idx="6856">
                  <c:v>5.40489591893997E-3</c:v>
                </c:pt>
                <c:pt idx="6857">
                  <c:v>5.3894788636398303E-3</c:v>
                </c:pt>
                <c:pt idx="6858">
                  <c:v>5.3741004102164603E-3</c:v>
                </c:pt>
                <c:pt idx="6859">
                  <c:v>5.3587604792352996E-3</c:v>
                </c:pt>
                <c:pt idx="6860">
                  <c:v>5.3434589913737103E-3</c:v>
                </c:pt>
                <c:pt idx="6861">
                  <c:v>5.3281958674194097E-3</c:v>
                </c:pt>
                <c:pt idx="6862">
                  <c:v>5.3129710282720502E-3</c:v>
                </c:pt>
                <c:pt idx="6863">
                  <c:v>5.2977843949423998E-3</c:v>
                </c:pt>
                <c:pt idx="6864">
                  <c:v>5.2826358885525301E-3</c:v>
                </c:pt>
                <c:pt idx="6865">
                  <c:v>5.2675254303357804E-3</c:v>
                </c:pt>
                <c:pt idx="6866">
                  <c:v>5.2524529416368097E-3</c:v>
                </c:pt>
                <c:pt idx="6867">
                  <c:v>5.2374183439115101E-3</c:v>
                </c:pt>
                <c:pt idx="6868">
                  <c:v>5.2224215587270903E-3</c:v>
                </c:pt>
                <c:pt idx="6869">
                  <c:v>5.2074625077620203E-3</c:v>
                </c:pt>
                <c:pt idx="6870">
                  <c:v>5.1925411128060199E-3</c:v>
                </c:pt>
                <c:pt idx="6871">
                  <c:v>5.1776572957600601E-3</c:v>
                </c:pt>
                <c:pt idx="6872">
                  <c:v>5.1628109786363901E-3</c:v>
                </c:pt>
                <c:pt idx="6873">
                  <c:v>5.1480020835584801E-3</c:v>
                </c:pt>
                <c:pt idx="6874">
                  <c:v>5.1332305327610496E-3</c:v>
                </c:pt>
                <c:pt idx="6875">
                  <c:v>5.1184962485900298E-3</c:v>
                </c:pt>
                <c:pt idx="6876">
                  <c:v>5.10379915350259E-3</c:v>
                </c:pt>
                <c:pt idx="6877">
                  <c:v>5.0891391700670797E-3</c:v>
                </c:pt>
                <c:pt idx="6878">
                  <c:v>5.0745162209630797E-3</c:v>
                </c:pt>
                <c:pt idx="6879">
                  <c:v>5.0599302289813398E-3</c:v>
                </c:pt>
                <c:pt idx="6880">
                  <c:v>5.0453811170237898E-3</c:v>
                </c:pt>
                <c:pt idx="6881">
                  <c:v>5.0308688081035198E-3</c:v>
                </c:pt>
                <c:pt idx="6882">
                  <c:v>5.0163932253447802E-3</c:v>
                </c:pt>
                <c:pt idx="6883">
                  <c:v>5.0019542919829503E-3</c:v>
                </c:pt>
                <c:pt idx="6884">
                  <c:v>4.9875519313645703E-3</c:v>
                </c:pt>
                <c:pt idx="6885">
                  <c:v>4.9731860669472404E-3</c:v>
                </c:pt>
                <c:pt idx="6886">
                  <c:v>4.9588566222997198E-3</c:v>
                </c:pt>
                <c:pt idx="6887">
                  <c:v>4.9445635211017901E-3</c:v>
                </c:pt>
                <c:pt idx="6888">
                  <c:v>4.9303066871443499E-3</c:v>
                </c:pt>
                <c:pt idx="6889">
                  <c:v>4.9160860443293397E-3</c:v>
                </c:pt>
                <c:pt idx="6890">
                  <c:v>4.9019015166697202E-3</c:v>
                </c:pt>
                <c:pt idx="6891">
                  <c:v>4.8877530282894904E-3</c:v>
                </c:pt>
                <c:pt idx="6892">
                  <c:v>4.8736405034236503E-3</c:v>
                </c:pt>
                <c:pt idx="6893">
                  <c:v>4.8595638664181802E-3</c:v>
                </c:pt>
                <c:pt idx="6894">
                  <c:v>4.8455230417300396E-3</c:v>
                </c:pt>
                <c:pt idx="6895">
                  <c:v>4.8315179539271096E-3</c:v>
                </c:pt>
                <c:pt idx="6896">
                  <c:v>4.8175485276882399E-3</c:v>
                </c:pt>
                <c:pt idx="6897">
                  <c:v>4.8036146878031498E-3</c:v>
                </c:pt>
                <c:pt idx="6898">
                  <c:v>4.7897163591724698E-3</c:v>
                </c:pt>
                <c:pt idx="6899">
                  <c:v>4.7758534668077002E-3</c:v>
                </c:pt>
                <c:pt idx="6900">
                  <c:v>4.7620259358311804E-3</c:v>
                </c:pt>
                <c:pt idx="6901">
                  <c:v>4.7482336914760797E-3</c:v>
                </c:pt>
                <c:pt idx="6902">
                  <c:v>4.7344766590863702E-3</c:v>
                </c:pt>
                <c:pt idx="6903">
                  <c:v>4.7207547641167904E-3</c:v>
                </c:pt>
                <c:pt idx="6904">
                  <c:v>4.7070679321328697E-3</c:v>
                </c:pt>
                <c:pt idx="6905">
                  <c:v>4.6934160888108404E-3</c:v>
                </c:pt>
                <c:pt idx="6906">
                  <c:v>4.67979915993765E-3</c:v>
                </c:pt>
                <c:pt idx="6907">
                  <c:v>4.6662170714109399E-3</c:v>
                </c:pt>
                <c:pt idx="6908">
                  <c:v>4.6526697492390101E-3</c:v>
                </c:pt>
                <c:pt idx="6909">
                  <c:v>4.6391571195407901E-3</c:v>
                </c:pt>
                <c:pt idx="6910">
                  <c:v>4.6256791085458101E-3</c:v>
                </c:pt>
                <c:pt idx="6911">
                  <c:v>4.6122356425941898E-3</c:v>
                </c:pt>
                <c:pt idx="6912">
                  <c:v>4.5988266481366202E-3</c:v>
                </c:pt>
                <c:pt idx="6913">
                  <c:v>4.5854520517342803E-3</c:v>
                </c:pt>
                <c:pt idx="6914">
                  <c:v>4.5721117800588702E-3</c:v>
                </c:pt>
                <c:pt idx="6915">
                  <c:v>4.5588057598925603E-3</c:v>
                </c:pt>
                <c:pt idx="6916">
                  <c:v>4.5455339181279704E-3</c:v>
                </c:pt>
                <c:pt idx="6917">
                  <c:v>4.5322961817681204E-3</c:v>
                </c:pt>
                <c:pt idx="6918">
                  <c:v>4.51909247792641E-3</c:v>
                </c:pt>
                <c:pt idx="6919">
                  <c:v>4.5059227338265801E-3</c:v>
                </c:pt>
                <c:pt idx="6920">
                  <c:v>4.4927868768027401E-3</c:v>
                </c:pt>
                <c:pt idx="6921">
                  <c:v>4.4796848342992298E-3</c:v>
                </c:pt>
                <c:pt idx="6922">
                  <c:v>4.4666165338706904E-3</c:v>
                </c:pt>
                <c:pt idx="6923">
                  <c:v>4.4535819031819501E-3</c:v>
                </c:pt>
                <c:pt idx="6924">
                  <c:v>4.4405808700080599E-3</c:v>
                </c:pt>
                <c:pt idx="6925">
                  <c:v>4.4276133622342404E-3</c:v>
                </c:pt>
                <c:pt idx="6926">
                  <c:v>4.4146793078558002E-3</c:v>
                </c:pt>
                <c:pt idx="6927">
                  <c:v>4.4017786349781598E-3</c:v>
                </c:pt>
                <c:pt idx="6928">
                  <c:v>4.3889112718168101E-3</c:v>
                </c:pt>
                <c:pt idx="6929">
                  <c:v>4.3760771466972402E-3</c:v>
                </c:pt>
                <c:pt idx="6930">
                  <c:v>4.3632761880549598E-3</c:v>
                </c:pt>
                <c:pt idx="6931">
                  <c:v>4.3505083244353799E-3</c:v>
                </c:pt>
                <c:pt idx="6932">
                  <c:v>4.3377734844938899E-3</c:v>
                </c:pt>
                <c:pt idx="6933">
                  <c:v>4.3250715969957096E-3</c:v>
                </c:pt>
                <c:pt idx="6934">
                  <c:v>4.3124025908159204E-3</c:v>
                </c:pt>
                <c:pt idx="6935">
                  <c:v>4.2997663949393902E-3</c:v>
                </c:pt>
                <c:pt idx="6936">
                  <c:v>4.2871629384608001E-3</c:v>
                </c:pt>
                <c:pt idx="6937">
                  <c:v>4.2745921505845099E-3</c:v>
                </c:pt>
                <c:pt idx="6938">
                  <c:v>4.2620539606245799E-3</c:v>
                </c:pt>
                <c:pt idx="6939">
                  <c:v>4.2495482980047204E-3</c:v>
                </c:pt>
                <c:pt idx="6940">
                  <c:v>4.2370750922582799E-3</c:v>
                </c:pt>
                <c:pt idx="6941">
                  <c:v>4.2246342730281397E-3</c:v>
                </c:pt>
                <c:pt idx="6942">
                  <c:v>4.21222577006673E-3</c:v>
                </c:pt>
                <c:pt idx="6943">
                  <c:v>4.1998495132359601E-3</c:v>
                </c:pt>
                <c:pt idx="6944">
                  <c:v>4.1875054325071796E-3</c:v>
                </c:pt>
                <c:pt idx="6945">
                  <c:v>4.1751934579612997E-3</c:v>
                </c:pt>
                <c:pt idx="6946">
                  <c:v>4.1629135197880701E-3</c:v>
                </c:pt>
                <c:pt idx="6947">
                  <c:v>4.1506655482872901E-3</c:v>
                </c:pt>
                <c:pt idx="6948">
                  <c:v>4.1384494738677096E-3</c:v>
                </c:pt>
                <c:pt idx="6949">
                  <c:v>4.1262652270470197E-3</c:v>
                </c:pt>
                <c:pt idx="6950">
                  <c:v>4.1141127384524898E-3</c:v>
                </c:pt>
                <c:pt idx="6951">
                  <c:v>4.1019919388204399E-3</c:v>
                </c:pt>
                <c:pt idx="6952">
                  <c:v>4.0899027589962299E-3</c:v>
                </c:pt>
                <c:pt idx="6953">
                  <c:v>4.0778451299343203E-3</c:v>
                </c:pt>
                <c:pt idx="6954">
                  <c:v>4.0658189826981604E-3</c:v>
                </c:pt>
                <c:pt idx="6955">
                  <c:v>4.0538242484601701E-3</c:v>
                </c:pt>
                <c:pt idx="6956">
                  <c:v>4.0418608585016903E-3</c:v>
                </c:pt>
                <c:pt idx="6957">
                  <c:v>4.0299287442129303E-3</c:v>
                </c:pt>
                <c:pt idx="6958">
                  <c:v>4.0180278370928902E-3</c:v>
                </c:pt>
                <c:pt idx="6959">
                  <c:v>4.0061580687494099E-3</c:v>
                </c:pt>
                <c:pt idx="6960">
                  <c:v>3.9943193708990004E-3</c:v>
                </c:pt>
                <c:pt idx="6961">
                  <c:v>3.9825116753668798E-3</c:v>
                </c:pt>
                <c:pt idx="6962">
                  <c:v>3.9707349140868601E-3</c:v>
                </c:pt>
                <c:pt idx="6963">
                  <c:v>3.9589890191013902E-3</c:v>
                </c:pt>
                <c:pt idx="6964">
                  <c:v>3.9472739225614104E-3</c:v>
                </c:pt>
                <c:pt idx="6965">
                  <c:v>3.9355895567263497E-3</c:v>
                </c:pt>
                <c:pt idx="6966">
                  <c:v>3.9239358539640496E-3</c:v>
                </c:pt>
                <c:pt idx="6967">
                  <c:v>3.91231274675077E-3</c:v>
                </c:pt>
                <c:pt idx="6968">
                  <c:v>3.90072016767108E-3</c:v>
                </c:pt>
                <c:pt idx="6969">
                  <c:v>3.8891580494178099E-3</c:v>
                </c:pt>
                <c:pt idx="6970">
                  <c:v>3.87762632479202E-3</c:v>
                </c:pt>
                <c:pt idx="6971">
                  <c:v>3.8661249267029798E-3</c:v>
                </c:pt>
                <c:pt idx="6972">
                  <c:v>3.85465378816803E-3</c:v>
                </c:pt>
                <c:pt idx="6973">
                  <c:v>3.8432128423125998E-3</c:v>
                </c:pt>
                <c:pt idx="6974">
                  <c:v>3.8318020223701201E-3</c:v>
                </c:pt>
                <c:pt idx="6975">
                  <c:v>3.8204212616819999E-3</c:v>
                </c:pt>
                <c:pt idx="6976">
                  <c:v>3.8090704936975298E-3</c:v>
                </c:pt>
                <c:pt idx="6977">
                  <c:v>3.7977496519738699E-3</c:v>
                </c:pt>
                <c:pt idx="6978">
                  <c:v>3.7864586701759598E-3</c:v>
                </c:pt>
                <c:pt idx="6979">
                  <c:v>3.7751974820764899E-3</c:v>
                </c:pt>
                <c:pt idx="6980">
                  <c:v>3.7639660215558202E-3</c:v>
                </c:pt>
                <c:pt idx="6981">
                  <c:v>3.7527642226019499E-3</c:v>
                </c:pt>
                <c:pt idx="6982">
                  <c:v>3.7415920193104501E-3</c:v>
                </c:pt>
                <c:pt idx="6983">
                  <c:v>3.7304493458843999E-3</c:v>
                </c:pt>
                <c:pt idx="6984">
                  <c:v>3.7193361366343299E-3</c:v>
                </c:pt>
                <c:pt idx="6985">
                  <c:v>3.7082523259781802E-3</c:v>
                </c:pt>
                <c:pt idx="6986">
                  <c:v>3.6971978484412202E-3</c:v>
                </c:pt>
                <c:pt idx="6987">
                  <c:v>3.6861726386560201E-3</c:v>
                </c:pt>
                <c:pt idx="6988">
                  <c:v>3.67517663136235E-3</c:v>
                </c:pt>
                <c:pt idx="6989">
                  <c:v>3.6642097614071698E-3</c:v>
                </c:pt>
                <c:pt idx="6990">
                  <c:v>3.65327196374453E-3</c:v>
                </c:pt>
                <c:pt idx="6991">
                  <c:v>3.6423631734355199E-3</c:v>
                </c:pt>
                <c:pt idx="6992">
                  <c:v>3.6314833256482302E-3</c:v>
                </c:pt>
                <c:pt idx="6993">
                  <c:v>3.6206323556576699E-3</c:v>
                </c:pt>
                <c:pt idx="6994">
                  <c:v>3.6098101988456901E-3</c:v>
                </c:pt>
                <c:pt idx="6995">
                  <c:v>3.5990167907009999E-3</c:v>
                </c:pt>
                <c:pt idx="6996">
                  <c:v>3.5882520668189901E-3</c:v>
                </c:pt>
                <c:pt idx="6997">
                  <c:v>3.5775159629017699E-3</c:v>
                </c:pt>
                <c:pt idx="6998">
                  <c:v>3.5668084147580299E-3</c:v>
                </c:pt>
                <c:pt idx="6999">
                  <c:v>3.5561293583030499E-3</c:v>
                </c:pt>
                <c:pt idx="7000">
                  <c:v>3.5454787295586001E-3</c:v>
                </c:pt>
                <c:pt idx="7001">
                  <c:v>3.5348564646528399E-3</c:v>
                </c:pt>
                <c:pt idx="7002">
                  <c:v>3.5242624998203299E-3</c:v>
                </c:pt>
                <c:pt idx="7003">
                  <c:v>3.51369677140191E-3</c:v>
                </c:pt>
                <c:pt idx="7004">
                  <c:v>3.5031592158446898E-3</c:v>
                </c:pt>
                <c:pt idx="7005">
                  <c:v>3.4926497697018999E-3</c:v>
                </c:pt>
                <c:pt idx="7006">
                  <c:v>3.4821683696329101E-3</c:v>
                </c:pt>
                <c:pt idx="7007">
                  <c:v>3.4717149524031402E-3</c:v>
                </c:pt>
                <c:pt idx="7008">
                  <c:v>3.4612894548839502E-3</c:v>
                </c:pt>
                <c:pt idx="7009">
                  <c:v>3.4508918140526402E-3</c:v>
                </c:pt>
                <c:pt idx="7010">
                  <c:v>3.4405219669923302E-3</c:v>
                </c:pt>
                <c:pt idx="7011">
                  <c:v>3.43017985089194E-3</c:v>
                </c:pt>
                <c:pt idx="7012">
                  <c:v>3.4198654030460798E-3</c:v>
                </c:pt>
                <c:pt idx="7013">
                  <c:v>3.4095785608550199E-3</c:v>
                </c:pt>
                <c:pt idx="7014">
                  <c:v>3.3993192618245799E-3</c:v>
                </c:pt>
                <c:pt idx="7015">
                  <c:v>3.3890874435660999E-3</c:v>
                </c:pt>
                <c:pt idx="7016">
                  <c:v>3.3788830437963698E-3</c:v>
                </c:pt>
                <c:pt idx="7017">
                  <c:v>3.3687060003375299E-3</c:v>
                </c:pt>
                <c:pt idx="7018">
                  <c:v>3.3585562511170299E-3</c:v>
                </c:pt>
                <c:pt idx="7019">
                  <c:v>3.3484337341675502E-3</c:v>
                </c:pt>
                <c:pt idx="7020">
                  <c:v>3.3383383876269298E-3</c:v>
                </c:pt>
                <c:pt idx="7021">
                  <c:v>3.3282701497381099E-3</c:v>
                </c:pt>
                <c:pt idx="7022">
                  <c:v>3.31822895884903E-3</c:v>
                </c:pt>
                <c:pt idx="7023">
                  <c:v>3.3082147534126199E-3</c:v>
                </c:pt>
                <c:pt idx="7024">
                  <c:v>3.2982274719866398E-3</c:v>
                </c:pt>
                <c:pt idx="7025">
                  <c:v>3.2882670532337101E-3</c:v>
                </c:pt>
                <c:pt idx="7026">
                  <c:v>3.2783334359211399E-3</c:v>
                </c:pt>
                <c:pt idx="7027">
                  <c:v>3.2684265589209499E-3</c:v>
                </c:pt>
                <c:pt idx="7028">
                  <c:v>3.2585463612097298E-3</c:v>
                </c:pt>
                <c:pt idx="7029">
                  <c:v>3.2486927818685899E-3</c:v>
                </c:pt>
                <c:pt idx="7030">
                  <c:v>3.2388657600830998E-3</c:v>
                </c:pt>
                <c:pt idx="7031">
                  <c:v>3.2290652351431898E-3</c:v>
                </c:pt>
                <c:pt idx="7032">
                  <c:v>3.2192911464431202E-3</c:v>
                </c:pt>
                <c:pt idx="7033">
                  <c:v>3.20954343348145E-3</c:v>
                </c:pt>
                <c:pt idx="7034">
                  <c:v>3.19982203586052E-3</c:v>
                </c:pt>
                <c:pt idx="7035">
                  <c:v>3.1901268932873401E-3</c:v>
                </c:pt>
                <c:pt idx="7036">
                  <c:v>3.1804579455725099E-3</c:v>
                </c:pt>
                <c:pt idx="7037">
                  <c:v>3.17081513263079E-3</c:v>
                </c:pt>
                <c:pt idx="7038">
                  <c:v>3.16119839448048E-3</c:v>
                </c:pt>
                <c:pt idx="7039">
                  <c:v>3.1516076712438802E-3</c:v>
                </c:pt>
                <c:pt idx="7040">
                  <c:v>3.1420429031472699E-3</c:v>
                </c:pt>
                <c:pt idx="7041">
                  <c:v>3.1325040305199901E-3</c:v>
                </c:pt>
                <c:pt idx="7042">
                  <c:v>3.1229909937952999E-3</c:v>
                </c:pt>
                <c:pt idx="7043">
                  <c:v>3.1135037335098701E-3</c:v>
                </c:pt>
                <c:pt idx="7044">
                  <c:v>3.1040421903037402E-3</c:v>
                </c:pt>
                <c:pt idx="7045">
                  <c:v>3.0946063049203101E-3</c:v>
                </c:pt>
                <c:pt idx="7046">
                  <c:v>3.0851960182061901E-3</c:v>
                </c:pt>
                <c:pt idx="7047">
                  <c:v>3.0758112711111898E-3</c:v>
                </c:pt>
                <c:pt idx="7048">
                  <c:v>3.0664520046881799E-3</c:v>
                </c:pt>
                <c:pt idx="7049">
                  <c:v>3.05711816009307E-3</c:v>
                </c:pt>
                <c:pt idx="7050">
                  <c:v>3.0478096785847E-3</c:v>
                </c:pt>
                <c:pt idx="7051">
                  <c:v>3.0385265015247399E-3</c:v>
                </c:pt>
                <c:pt idx="7052">
                  <c:v>3.0292685703776699E-3</c:v>
                </c:pt>
                <c:pt idx="7053">
                  <c:v>3.0200358267106599E-3</c:v>
                </c:pt>
                <c:pt idx="7054">
                  <c:v>3.0108282121934699E-3</c:v>
                </c:pt>
                <c:pt idx="7055">
                  <c:v>3.0016456685984399E-3</c:v>
                </c:pt>
                <c:pt idx="7056">
                  <c:v>2.9924881378003399E-3</c:v>
                </c:pt>
                <c:pt idx="7057">
                  <c:v>2.9833555617763199E-3</c:v>
                </c:pt>
                <c:pt idx="7058">
                  <c:v>2.9742478826058302E-3</c:v>
                </c:pt>
                <c:pt idx="7059">
                  <c:v>2.9651650424705502E-3</c:v>
                </c:pt>
                <c:pt idx="7060">
                  <c:v>2.95610698365428E-3</c:v>
                </c:pt>
                <c:pt idx="7061">
                  <c:v>2.9470736485428801E-3</c:v>
                </c:pt>
                <c:pt idx="7062">
                  <c:v>2.9380649796241702E-3</c:v>
                </c:pt>
                <c:pt idx="7063">
                  <c:v>2.9290809194878801E-3</c:v>
                </c:pt>
                <c:pt idx="7064">
                  <c:v>2.9201214108255302E-3</c:v>
                </c:pt>
                <c:pt idx="7065">
                  <c:v>2.9111863964303799E-3</c:v>
                </c:pt>
                <c:pt idx="7066">
                  <c:v>2.90227581919731E-3</c:v>
                </c:pt>
                <c:pt idx="7067">
                  <c:v>2.8933896221228E-3</c:v>
                </c:pt>
                <c:pt idx="7068">
                  <c:v>2.8845277483047702E-3</c:v>
                </c:pt>
                <c:pt idx="7069">
                  <c:v>2.8756901409425399E-3</c:v>
                </c:pt>
                <c:pt idx="7070">
                  <c:v>2.8668767433367502E-3</c:v>
                </c:pt>
                <c:pt idx="7071">
                  <c:v>2.8580874988892702E-3</c:v>
                </c:pt>
                <c:pt idx="7072">
                  <c:v>2.8493223511031002E-3</c:v>
                </c:pt>
                <c:pt idx="7073">
                  <c:v>2.8405812435822798E-3</c:v>
                </c:pt>
                <c:pt idx="7074">
                  <c:v>2.8318641200318702E-3</c:v>
                </c:pt>
                <c:pt idx="7075">
                  <c:v>2.82317092425778E-3</c:v>
                </c:pt>
                <c:pt idx="7076">
                  <c:v>2.8145016001667302E-3</c:v>
                </c:pt>
                <c:pt idx="7077">
                  <c:v>2.80585609176615E-3</c:v>
                </c:pt>
                <c:pt idx="7078">
                  <c:v>2.79723434316412E-3</c:v>
                </c:pt>
                <c:pt idx="7079">
                  <c:v>2.7886362985692602E-3</c:v>
                </c:pt>
                <c:pt idx="7080">
                  <c:v>2.7800619022906301E-3</c:v>
                </c:pt>
                <c:pt idx="7081">
                  <c:v>2.7715110987376799E-3</c:v>
                </c:pt>
                <c:pt idx="7082">
                  <c:v>2.7629838324201598E-3</c:v>
                </c:pt>
                <c:pt idx="7083">
                  <c:v>2.7544800479479899E-3</c:v>
                </c:pt>
                <c:pt idx="7084">
                  <c:v>2.74599969003121E-3</c:v>
                </c:pt>
                <c:pt idx="7085">
                  <c:v>2.7375427034799001E-3</c:v>
                </c:pt>
                <c:pt idx="7086">
                  <c:v>2.7291090332040601E-3</c:v>
                </c:pt>
                <c:pt idx="7087">
                  <c:v>2.7206986242135499E-3</c:v>
                </c:pt>
                <c:pt idx="7088">
                  <c:v>2.7123114216179999E-3</c:v>
                </c:pt>
                <c:pt idx="7089">
                  <c:v>2.7039473706266799E-3</c:v>
                </c:pt>
                <c:pt idx="7090">
                  <c:v>2.6956064165484799E-3</c:v>
                </c:pt>
                <c:pt idx="7091">
                  <c:v>2.6872885047917799E-3</c:v>
                </c:pt>
                <c:pt idx="7092">
                  <c:v>2.6789935808643498E-3</c:v>
                </c:pt>
                <c:pt idx="7093">
                  <c:v>2.6707215903732898E-3</c:v>
                </c:pt>
                <c:pt idx="7094">
                  <c:v>2.6624724790249399E-3</c:v>
                </c:pt>
                <c:pt idx="7095">
                  <c:v>2.6542461926247602E-3</c:v>
                </c:pt>
                <c:pt idx="7096">
                  <c:v>2.64604267707727E-3</c:v>
                </c:pt>
                <c:pt idx="7097">
                  <c:v>2.6378618783859499E-3</c:v>
                </c:pt>
                <c:pt idx="7098">
                  <c:v>2.6297037426531401E-3</c:v>
                </c:pt>
                <c:pt idx="7099">
                  <c:v>2.6215682160799698E-3</c:v>
                </c:pt>
                <c:pt idx="7100">
                  <c:v>2.6134552449662602E-3</c:v>
                </c:pt>
                <c:pt idx="7101">
                  <c:v>2.6053647757104102E-3</c:v>
                </c:pt>
                <c:pt idx="7102">
                  <c:v>2.5972967548093498E-3</c:v>
                </c:pt>
                <c:pt idx="7103">
                  <c:v>2.5892511288584199E-3</c:v>
                </c:pt>
                <c:pt idx="7104">
                  <c:v>2.5812278445512598E-3</c:v>
                </c:pt>
                <c:pt idx="7105">
                  <c:v>2.5732268486797702E-3</c:v>
                </c:pt>
                <c:pt idx="7106">
                  <c:v>2.5652480881339901E-3</c:v>
                </c:pt>
                <c:pt idx="7107">
                  <c:v>2.5572915099019802E-3</c:v>
                </c:pt>
                <c:pt idx="7108">
                  <c:v>2.5493570610697902E-3</c:v>
                </c:pt>
                <c:pt idx="7109">
                  <c:v>2.5414446888213098E-3</c:v>
                </c:pt>
                <c:pt idx="7110">
                  <c:v>2.5335543404382101E-3</c:v>
                </c:pt>
                <c:pt idx="7111">
                  <c:v>2.5256859632998398E-3</c:v>
                </c:pt>
                <c:pt idx="7112">
                  <c:v>2.5178395048831301E-3</c:v>
                </c:pt>
                <c:pt idx="7113">
                  <c:v>2.5100149127625002E-3</c:v>
                </c:pt>
                <c:pt idx="7114">
                  <c:v>2.5022121346097701E-3</c:v>
                </c:pt>
                <c:pt idx="7115">
                  <c:v>2.4944311181940701E-3</c:v>
                </c:pt>
                <c:pt idx="7116">
                  <c:v>2.4866718113817298E-3</c:v>
                </c:pt>
                <c:pt idx="7117">
                  <c:v>2.4789341621362002E-3</c:v>
                </c:pt>
                <c:pt idx="7118">
                  <c:v>2.4712181185179601E-3</c:v>
                </c:pt>
                <c:pt idx="7119">
                  <c:v>2.4635236286844001E-3</c:v>
                </c:pt>
                <c:pt idx="7120">
                  <c:v>2.4558506408897699E-3</c:v>
                </c:pt>
                <c:pt idx="7121">
                  <c:v>2.4481991034850199E-3</c:v>
                </c:pt>
                <c:pt idx="7122">
                  <c:v>2.4405689649177899E-3</c:v>
                </c:pt>
                <c:pt idx="7123">
                  <c:v>2.4329601737322201E-3</c:v>
                </c:pt>
                <c:pt idx="7124">
                  <c:v>2.4253726785689301E-3</c:v>
                </c:pt>
                <c:pt idx="7125">
                  <c:v>2.4178064281649798E-3</c:v>
                </c:pt>
                <c:pt idx="7126">
                  <c:v>2.4102613713533499E-3</c:v>
                </c:pt>
                <c:pt idx="7127">
                  <c:v>2.4027374570636801E-3</c:v>
                </c:pt>
                <c:pt idx="7128">
                  <c:v>2.39523463432144E-3</c:v>
                </c:pt>
                <c:pt idx="7129">
                  <c:v>2.3877528522479202E-3</c:v>
                </c:pt>
                <c:pt idx="7130">
                  <c:v>2.38029206006049E-3</c:v>
                </c:pt>
                <c:pt idx="7131">
                  <c:v>2.3728522070721801E-3</c:v>
                </c:pt>
                <c:pt idx="7132">
                  <c:v>2.3654332426919999E-3</c:v>
                </c:pt>
                <c:pt idx="7133">
                  <c:v>2.3580351164240801E-3</c:v>
                </c:pt>
                <c:pt idx="7134">
                  <c:v>2.3506577778683499E-3</c:v>
                </c:pt>
                <c:pt idx="7135">
                  <c:v>2.34330117672004E-3</c:v>
                </c:pt>
                <c:pt idx="7136">
                  <c:v>2.3359652627696998E-3</c:v>
                </c:pt>
                <c:pt idx="7137">
                  <c:v>2.3286499859030501E-3</c:v>
                </c:pt>
                <c:pt idx="7138">
                  <c:v>2.32135529610093E-3</c:v>
                </c:pt>
                <c:pt idx="7139">
                  <c:v>2.3140811434391598E-3</c:v>
                </c:pt>
                <c:pt idx="7140">
                  <c:v>2.3068274780884699E-3</c:v>
                </c:pt>
                <c:pt idx="7141">
                  <c:v>2.2995942503144101E-3</c:v>
                </c:pt>
                <c:pt idx="7142">
                  <c:v>2.29238141047719E-3</c:v>
                </c:pt>
                <c:pt idx="7143">
                  <c:v>2.2851889090316699E-3</c:v>
                </c:pt>
                <c:pt idx="7144">
                  <c:v>2.2780166965272099E-3</c:v>
                </c:pt>
                <c:pt idx="7145">
                  <c:v>2.2708647236075602E-3</c:v>
                </c:pt>
                <c:pt idx="7146">
                  <c:v>2.2637329410107902E-3</c:v>
                </c:pt>
                <c:pt idx="7147">
                  <c:v>2.2566212995691701E-3</c:v>
                </c:pt>
                <c:pt idx="7148">
                  <c:v>2.2495297502091098E-3</c:v>
                </c:pt>
                <c:pt idx="7149">
                  <c:v>2.2424582439509902E-3</c:v>
                </c:pt>
                <c:pt idx="7150">
                  <c:v>2.2354067319091198E-3</c:v>
                </c:pt>
                <c:pt idx="7151">
                  <c:v>2.2283751652916301E-3</c:v>
                </c:pt>
                <c:pt idx="7152">
                  <c:v>2.2213634954003402E-3</c:v>
                </c:pt>
                <c:pt idx="7153">
                  <c:v>2.2143716736307E-3</c:v>
                </c:pt>
                <c:pt idx="7154">
                  <c:v>2.2073996514716601E-3</c:v>
                </c:pt>
                <c:pt idx="7155">
                  <c:v>2.2004473805055601E-3</c:v>
                </c:pt>
                <c:pt idx="7156">
                  <c:v>2.1935148124081001E-3</c:v>
                </c:pt>
                <c:pt idx="7157">
                  <c:v>2.1866018989481302E-3</c:v>
                </c:pt>
                <c:pt idx="7158">
                  <c:v>2.1797085919876501E-3</c:v>
                </c:pt>
                <c:pt idx="7159">
                  <c:v>2.1728348434816198E-3</c:v>
                </c:pt>
                <c:pt idx="7160">
                  <c:v>2.1659806054779699E-3</c:v>
                </c:pt>
                <c:pt idx="7161">
                  <c:v>2.1591458301173602E-3</c:v>
                </c:pt>
                <c:pt idx="7162">
                  <c:v>2.15233046963321E-3</c:v>
                </c:pt>
                <c:pt idx="7163">
                  <c:v>2.1455344763515001E-3</c:v>
                </c:pt>
                <c:pt idx="7164">
                  <c:v>2.1387578026907102E-3</c:v>
                </c:pt>
                <c:pt idx="7165">
                  <c:v>2.1320004011617598E-3</c:v>
                </c:pt>
                <c:pt idx="7166">
                  <c:v>2.1252622243678001E-3</c:v>
                </c:pt>
                <c:pt idx="7167">
                  <c:v>2.1185432250042098E-3</c:v>
                </c:pt>
                <c:pt idx="7168">
                  <c:v>2.1118433558584499E-3</c:v>
                </c:pt>
                <c:pt idx="7169">
                  <c:v>2.1051625698099599E-3</c:v>
                </c:pt>
                <c:pt idx="7170">
                  <c:v>2.0985008198300798E-3</c:v>
                </c:pt>
                <c:pt idx="7171">
                  <c:v>2.0918580589818999E-3</c:v>
                </c:pt>
                <c:pt idx="7172">
                  <c:v>2.0852342404202098E-3</c:v>
                </c:pt>
                <c:pt idx="7173">
                  <c:v>2.0786293173913799E-3</c:v>
                </c:pt>
                <c:pt idx="7174">
                  <c:v>2.07204324323323E-3</c:v>
                </c:pt>
                <c:pt idx="7175">
                  <c:v>2.0654759713749598E-3</c:v>
                </c:pt>
                <c:pt idx="7176">
                  <c:v>2.0589274553370202E-3</c:v>
                </c:pt>
                <c:pt idx="7177">
                  <c:v>2.0523976487310499E-3</c:v>
                </c:pt>
                <c:pt idx="7178">
                  <c:v>2.0458865052597102E-3</c:v>
                </c:pt>
                <c:pt idx="7179">
                  <c:v>2.0393939787166498E-3</c:v>
                </c:pt>
                <c:pt idx="7180">
                  <c:v>2.03292002298633E-3</c:v>
                </c:pt>
                <c:pt idx="7181">
                  <c:v>2.0264645920439802E-3</c:v>
                </c:pt>
                <c:pt idx="7182">
                  <c:v>2.0200276399554599E-3</c:v>
                </c:pt>
                <c:pt idx="7183">
                  <c:v>2.0136091208771802E-3</c:v>
                </c:pt>
                <c:pt idx="7184">
                  <c:v>2.0072089890559599E-3</c:v>
                </c:pt>
                <c:pt idx="7185">
                  <c:v>2.0008271988289699E-3</c:v>
                </c:pt>
                <c:pt idx="7186">
                  <c:v>1.9944637046235801E-3</c:v>
                </c:pt>
                <c:pt idx="7187">
                  <c:v>1.9881184609572898E-3</c:v>
                </c:pt>
                <c:pt idx="7188">
                  <c:v>1.9817914224376002E-3</c:v>
                </c:pt>
                <c:pt idx="7189">
                  <c:v>1.9754825437619402E-3</c:v>
                </c:pt>
                <c:pt idx="7190">
                  <c:v>1.9691917797175201E-3</c:v>
                </c:pt>
                <c:pt idx="7191">
                  <c:v>1.9629190851812601E-3</c:v>
                </c:pt>
                <c:pt idx="7192">
                  <c:v>1.9566644151196499E-3</c:v>
                </c:pt>
                <c:pt idx="7193">
                  <c:v>1.95042772458871E-3</c:v>
                </c:pt>
                <c:pt idx="7194">
                  <c:v>1.94420896873378E-3</c:v>
                </c:pt>
                <c:pt idx="7195">
                  <c:v>1.9380081027895199E-3</c:v>
                </c:pt>
                <c:pt idx="7196">
                  <c:v>1.93182508207974E-3</c:v>
                </c:pt>
                <c:pt idx="7197">
                  <c:v>1.9256598620173301E-3</c:v>
                </c:pt>
                <c:pt idx="7198">
                  <c:v>1.9195123981041E-3</c:v>
                </c:pt>
                <c:pt idx="7199">
                  <c:v>1.91338264593075E-3</c:v>
                </c:pt>
                <c:pt idx="7200">
                  <c:v>1.9072705611766999E-3</c:v>
                </c:pt>
                <c:pt idx="7201">
                  <c:v>1.90117609961E-3</c:v>
                </c:pt>
                <c:pt idx="7202">
                  <c:v>1.89509921708727E-3</c:v>
                </c:pt>
                <c:pt idx="7203">
                  <c:v>1.88903986955352E-3</c:v>
                </c:pt>
                <c:pt idx="7204">
                  <c:v>1.8829980130420699E-3</c:v>
                </c:pt>
                <c:pt idx="7205">
                  <c:v>1.8769736036744801E-3</c:v>
                </c:pt>
                <c:pt idx="7206">
                  <c:v>1.87096659766041E-3</c:v>
                </c:pt>
                <c:pt idx="7207">
                  <c:v>1.86497695129749E-3</c:v>
                </c:pt>
                <c:pt idx="7208">
                  <c:v>1.8590046209712701E-3</c:v>
                </c:pt>
                <c:pt idx="7209">
                  <c:v>1.8530495631550699E-3</c:v>
                </c:pt>
                <c:pt idx="7210">
                  <c:v>1.8471117344098799E-3</c:v>
                </c:pt>
                <c:pt idx="7211">
                  <c:v>1.84119109138427E-3</c:v>
                </c:pt>
                <c:pt idx="7212">
                  <c:v>1.8352875908142501E-3</c:v>
                </c:pt>
                <c:pt idx="7213">
                  <c:v>1.8294011895232201E-3</c:v>
                </c:pt>
                <c:pt idx="7214">
                  <c:v>1.8235318444217901E-3</c:v>
                </c:pt>
                <c:pt idx="7215">
                  <c:v>1.8176795125077101E-3</c:v>
                </c:pt>
                <c:pt idx="7216">
                  <c:v>1.8118441508657901E-3</c:v>
                </c:pt>
                <c:pt idx="7217">
                  <c:v>1.8060257166677899E-3</c:v>
                </c:pt>
                <c:pt idx="7218">
                  <c:v>1.8002241671720501E-3</c:v>
                </c:pt>
                <c:pt idx="7219">
                  <c:v>1.7944394597239901E-3</c:v>
                </c:pt>
                <c:pt idx="7220">
                  <c:v>1.7886715517554401E-3</c:v>
                </c:pt>
                <c:pt idx="7221">
                  <c:v>1.7829204007845901E-3</c:v>
                </c:pt>
                <c:pt idx="7222">
                  <c:v>1.77718596441621E-3</c:v>
                </c:pt>
                <c:pt idx="7223">
                  <c:v>1.7714682003412501E-3</c:v>
                </c:pt>
                <c:pt idx="7224">
                  <c:v>1.7657670663368699E-3</c:v>
                </c:pt>
                <c:pt idx="7225">
                  <c:v>1.7600825202662501E-3</c:v>
                </c:pt>
                <c:pt idx="7226">
                  <c:v>1.7544145200785199E-3</c:v>
                </c:pt>
                <c:pt idx="7227">
                  <c:v>1.7487630238086601E-3</c:v>
                </c:pt>
                <c:pt idx="7228">
                  <c:v>1.74312798957737E-3</c:v>
                </c:pt>
                <c:pt idx="7229">
                  <c:v>1.7375093755909799E-3</c:v>
                </c:pt>
                <c:pt idx="7230">
                  <c:v>1.73190714014132E-3</c:v>
                </c:pt>
                <c:pt idx="7231">
                  <c:v>1.7263212416056401E-3</c:v>
                </c:pt>
                <c:pt idx="7232">
                  <c:v>1.72075163844645E-3</c:v>
                </c:pt>
                <c:pt idx="7233">
                  <c:v>1.7151982892114801E-3</c:v>
                </c:pt>
                <c:pt idx="7234">
                  <c:v>1.70966115253351E-3</c:v>
                </c:pt>
                <c:pt idx="7235">
                  <c:v>1.7041401871303E-3</c:v>
                </c:pt>
                <c:pt idx="7236">
                  <c:v>1.6986353518044499E-3</c:v>
                </c:pt>
                <c:pt idx="7237">
                  <c:v>1.69314660544332E-3</c:v>
                </c:pt>
                <c:pt idx="7238">
                  <c:v>1.6876739070189001E-3</c:v>
                </c:pt>
                <c:pt idx="7239">
                  <c:v>1.6822172155877199E-3</c:v>
                </c:pt>
                <c:pt idx="7240">
                  <c:v>1.6767764902907E-3</c:v>
                </c:pt>
                <c:pt idx="7241">
                  <c:v>1.67135169035309E-3</c:v>
                </c:pt>
                <c:pt idx="7242">
                  <c:v>1.6659427750843399E-3</c:v>
                </c:pt>
                <c:pt idx="7243">
                  <c:v>1.6605497038779599E-3</c:v>
                </c:pt>
                <c:pt idx="7244">
                  <c:v>1.65517243621148E-3</c:v>
                </c:pt>
                <c:pt idx="7245">
                  <c:v>1.64981093164625E-3</c:v>
                </c:pt>
                <c:pt idx="7246">
                  <c:v>1.6444651498274199E-3</c:v>
                </c:pt>
                <c:pt idx="7247">
                  <c:v>1.6391350504837601E-3</c:v>
                </c:pt>
                <c:pt idx="7248">
                  <c:v>1.6338205934276E-3</c:v>
                </c:pt>
                <c:pt idx="7249">
                  <c:v>1.6285217385546701E-3</c:v>
                </c:pt>
                <c:pt idx="7250">
                  <c:v>1.62323844584403E-3</c:v>
                </c:pt>
                <c:pt idx="7251">
                  <c:v>1.6179706753579599E-3</c:v>
                </c:pt>
                <c:pt idx="7252">
                  <c:v>1.61271838724182E-3</c:v>
                </c:pt>
                <c:pt idx="7253">
                  <c:v>1.60748154172395E-3</c:v>
                </c:pt>
                <c:pt idx="7254">
                  <c:v>1.60226009911557E-3</c:v>
                </c:pt>
                <c:pt idx="7255">
                  <c:v>1.5970540198106801E-3</c:v>
                </c:pt>
                <c:pt idx="7256">
                  <c:v>1.59186326428592E-3</c:v>
                </c:pt>
                <c:pt idx="7257">
                  <c:v>1.5866877931004701E-3</c:v>
                </c:pt>
                <c:pt idx="7258">
                  <c:v>1.58152756689593E-3</c:v>
                </c:pt>
                <c:pt idx="7259">
                  <c:v>1.5763825463962599E-3</c:v>
                </c:pt>
                <c:pt idx="7260">
                  <c:v>1.5712526924076E-3</c:v>
                </c:pt>
                <c:pt idx="7261">
                  <c:v>1.56613796581819E-3</c:v>
                </c:pt>
                <c:pt idx="7262">
                  <c:v>1.56103832759826E-3</c:v>
                </c:pt>
                <c:pt idx="7263">
                  <c:v>1.5559537387999499E-3</c:v>
                </c:pt>
                <c:pt idx="7264">
                  <c:v>1.5508841605570999E-3</c:v>
                </c:pt>
                <c:pt idx="7265">
                  <c:v>1.5458295540852699E-3</c:v>
                </c:pt>
                <c:pt idx="7266">
                  <c:v>1.54078988068153E-3</c:v>
                </c:pt>
                <c:pt idx="7267">
                  <c:v>1.5357651017244001E-3</c:v>
                </c:pt>
                <c:pt idx="7268">
                  <c:v>1.53075517867369E-3</c:v>
                </c:pt>
                <c:pt idx="7269">
                  <c:v>1.52576007307046E-3</c:v>
                </c:pt>
                <c:pt idx="7270">
                  <c:v>1.52077974653684E-3</c:v>
                </c:pt>
                <c:pt idx="7271">
                  <c:v>1.5158141607759701E-3</c:v>
                </c:pt>
                <c:pt idx="7272">
                  <c:v>1.5108632775718499E-3</c:v>
                </c:pt>
                <c:pt idx="7273">
                  <c:v>1.5059270587892499E-3</c:v>
                </c:pt>
                <c:pt idx="7274">
                  <c:v>1.5010054663735901E-3</c:v>
                </c:pt>
                <c:pt idx="7275">
                  <c:v>1.4960984623508401E-3</c:v>
                </c:pt>
                <c:pt idx="7276">
                  <c:v>1.4912060088273899E-3</c:v>
                </c:pt>
                <c:pt idx="7277">
                  <c:v>1.4863280679899499E-3</c:v>
                </c:pt>
                <c:pt idx="7278">
                  <c:v>1.48146460210545E-3</c:v>
                </c:pt>
                <c:pt idx="7279">
                  <c:v>1.47661557352089E-3</c:v>
                </c:pt>
                <c:pt idx="7280">
                  <c:v>1.4717809446632799E-3</c:v>
                </c:pt>
                <c:pt idx="7281">
                  <c:v>1.46696067803949E-3</c:v>
                </c:pt>
                <c:pt idx="7282">
                  <c:v>1.46215473623615E-3</c:v>
                </c:pt>
                <c:pt idx="7283">
                  <c:v>1.4573630819195299E-3</c:v>
                </c:pt>
                <c:pt idx="7284">
                  <c:v>1.45258567783545E-3</c:v>
                </c:pt>
                <c:pt idx="7285">
                  <c:v>1.4478224868091499E-3</c:v>
                </c:pt>
                <c:pt idx="7286">
                  <c:v>1.44307347174518E-3</c:v>
                </c:pt>
                <c:pt idx="7287">
                  <c:v>1.4383385956272801E-3</c:v>
                </c:pt>
                <c:pt idx="7288">
                  <c:v>1.4336178215183101E-3</c:v>
                </c:pt>
                <c:pt idx="7289">
                  <c:v>1.4289111125600699E-3</c:v>
                </c:pt>
                <c:pt idx="7290">
                  <c:v>1.42421843197325E-3</c:v>
                </c:pt>
                <c:pt idx="7291">
                  <c:v>1.41953974305728E-3</c:v>
                </c:pt>
                <c:pt idx="7292">
                  <c:v>1.41487500919024E-3</c:v>
                </c:pt>
                <c:pt idx="7293">
                  <c:v>1.4102241938287201E-3</c:v>
                </c:pt>
                <c:pt idx="7294">
                  <c:v>1.4055872605077499E-3</c:v>
                </c:pt>
                <c:pt idx="7295">
                  <c:v>1.40096417284064E-3</c:v>
                </c:pt>
                <c:pt idx="7296">
                  <c:v>1.3963548945189199E-3</c:v>
                </c:pt>
                <c:pt idx="7297">
                  <c:v>1.3917593893121799E-3</c:v>
                </c:pt>
                <c:pt idx="7298">
                  <c:v>1.3871776210679699E-3</c:v>
                </c:pt>
                <c:pt idx="7299">
                  <c:v>1.3826095537117201E-3</c:v>
                </c:pt>
                <c:pt idx="7300">
                  <c:v>1.3780551512465799E-3</c:v>
                </c:pt>
                <c:pt idx="7301">
                  <c:v>1.37351437775335E-3</c:v>
                </c:pt>
                <c:pt idx="7302">
                  <c:v>1.3689871973903401E-3</c:v>
                </c:pt>
                <c:pt idx="7303">
                  <c:v>1.3644735743932499E-3</c:v>
                </c:pt>
                <c:pt idx="7304">
                  <c:v>1.3599734730750999E-3</c:v>
                </c:pt>
                <c:pt idx="7305">
                  <c:v>1.35548685782609E-3</c:v>
                </c:pt>
                <c:pt idx="7306">
                  <c:v>1.3510136931134599E-3</c:v>
                </c:pt>
                <c:pt idx="7307">
                  <c:v>1.34655394348144E-3</c:v>
                </c:pt>
                <c:pt idx="7308">
                  <c:v>1.34210757355109E-3</c:v>
                </c:pt>
                <c:pt idx="7309">
                  <c:v>1.3376745480202499E-3</c:v>
                </c:pt>
                <c:pt idx="7310">
                  <c:v>1.3332548316632401E-3</c:v>
                </c:pt>
                <c:pt idx="7311">
                  <c:v>1.3288483893309801E-3</c:v>
                </c:pt>
                <c:pt idx="7312">
                  <c:v>1.32445518595092E-3</c:v>
                </c:pt>
                <c:pt idx="7313">
                  <c:v>1.3200751865265199E-3</c:v>
                </c:pt>
                <c:pt idx="7314">
                  <c:v>1.3157083561375999E-3</c:v>
                </c:pt>
                <c:pt idx="7315">
                  <c:v>1.3113546599399801E-3</c:v>
                </c:pt>
                <c:pt idx="7316">
                  <c:v>1.3070140631654399E-3</c:v>
                </c:pt>
                <c:pt idx="7317">
                  <c:v>1.3026865311215701E-3</c:v>
                </c:pt>
                <c:pt idx="7318">
                  <c:v>1.2983720291916999E-3</c:v>
                </c:pt>
                <c:pt idx="7319">
                  <c:v>1.2940705228347499E-3</c:v>
                </c:pt>
                <c:pt idx="7320">
                  <c:v>1.28978197758517E-3</c:v>
                </c:pt>
                <c:pt idx="7321">
                  <c:v>1.2855063590527501E-3</c:v>
                </c:pt>
                <c:pt idx="7322">
                  <c:v>1.2812436329225701E-3</c:v>
                </c:pt>
                <c:pt idx="7323">
                  <c:v>1.27699376495487E-3</c:v>
                </c:pt>
                <c:pt idx="7324">
                  <c:v>1.27275672098494E-3</c:v>
                </c:pt>
                <c:pt idx="7325">
                  <c:v>1.26853246692298E-3</c:v>
                </c:pt>
                <c:pt idx="7326">
                  <c:v>1.2643209687540401E-3</c:v>
                </c:pt>
                <c:pt idx="7327">
                  <c:v>1.2601221925378501E-3</c:v>
                </c:pt>
                <c:pt idx="7328">
                  <c:v>1.2559361044087601E-3</c:v>
                </c:pt>
                <c:pt idx="7329">
                  <c:v>1.2517626705755801E-3</c:v>
                </c:pt>
                <c:pt idx="7330">
                  <c:v>1.2476018573215201E-3</c:v>
                </c:pt>
                <c:pt idx="7331">
                  <c:v>1.2434536310040099E-3</c:v>
                </c:pt>
                <c:pt idx="7332">
                  <c:v>1.2393179580546499E-3</c:v>
                </c:pt>
                <c:pt idx="7333">
                  <c:v>1.23519480497907E-3</c:v>
                </c:pt>
                <c:pt idx="7334">
                  <c:v>1.2310841383568201E-3</c:v>
                </c:pt>
                <c:pt idx="7335">
                  <c:v>1.2269859248412499E-3</c:v>
                </c:pt>
                <c:pt idx="7336">
                  <c:v>1.22290013115942E-3</c:v>
                </c:pt>
                <c:pt idx="7337">
                  <c:v>1.21882672411196E-3</c:v>
                </c:pt>
                <c:pt idx="7338">
                  <c:v>1.21476567057297E-3</c:v>
                </c:pt>
                <c:pt idx="7339">
                  <c:v>1.21071693748992E-3</c:v>
                </c:pt>
                <c:pt idx="7340">
                  <c:v>1.20668049188351E-3</c:v>
                </c:pt>
                <c:pt idx="7341">
                  <c:v>1.20265630084759E-3</c:v>
                </c:pt>
                <c:pt idx="7342">
                  <c:v>1.19864433154903E-3</c:v>
                </c:pt>
                <c:pt idx="7343">
                  <c:v>1.19464455122759E-3</c:v>
                </c:pt>
                <c:pt idx="7344">
                  <c:v>1.1906569271958301E-3</c:v>
                </c:pt>
                <c:pt idx="7345">
                  <c:v>1.1866814268390201E-3</c:v>
                </c:pt>
                <c:pt idx="7346">
                  <c:v>1.1827180176149699E-3</c:v>
                </c:pt>
                <c:pt idx="7347">
                  <c:v>1.1787666670539699E-3</c:v>
                </c:pt>
                <c:pt idx="7348">
                  <c:v>1.1748273427586401E-3</c:v>
                </c:pt>
                <c:pt idx="7349">
                  <c:v>1.17090001240384E-3</c:v>
                </c:pt>
                <c:pt idx="7350">
                  <c:v>1.16698464373656E-3</c:v>
                </c:pt>
                <c:pt idx="7351">
                  <c:v>1.1630812045757999E-3</c:v>
                </c:pt>
                <c:pt idx="7352">
                  <c:v>1.1591896628124301E-3</c:v>
                </c:pt>
                <c:pt idx="7353">
                  <c:v>1.1553099864091501E-3</c:v>
                </c:pt>
                <c:pt idx="7354">
                  <c:v>1.15144214340029E-3</c:v>
                </c:pt>
                <c:pt idx="7355">
                  <c:v>1.1475861018917699E-3</c:v>
                </c:pt>
                <c:pt idx="7356">
                  <c:v>1.1437418300609501E-3</c:v>
                </c:pt>
                <c:pt idx="7357">
                  <c:v>1.13990929615652E-3</c:v>
                </c:pt>
                <c:pt idx="7358">
                  <c:v>1.13608846849839E-3</c:v>
                </c:pt>
                <c:pt idx="7359">
                  <c:v>1.1322793154775999E-3</c:v>
                </c:pt>
                <c:pt idx="7360">
                  <c:v>1.1284818055561799E-3</c:v>
                </c:pt>
                <c:pt idx="7361">
                  <c:v>1.1246959072670399E-3</c:v>
                </c:pt>
                <c:pt idx="7362">
                  <c:v>1.1209215892138799E-3</c:v>
                </c:pt>
                <c:pt idx="7363">
                  <c:v>1.11715882007105E-3</c:v>
                </c:pt>
                <c:pt idx="7364">
                  <c:v>1.1134075685834701E-3</c:v>
                </c:pt>
                <c:pt idx="7365">
                  <c:v>1.10966780356647E-3</c:v>
                </c:pt>
                <c:pt idx="7366">
                  <c:v>1.1059394939057299E-3</c:v>
                </c:pt>
                <c:pt idx="7367">
                  <c:v>1.1022226085571499E-3</c:v>
                </c:pt>
                <c:pt idx="7368">
                  <c:v>1.09851711654672E-3</c:v>
                </c:pt>
                <c:pt idx="7369">
                  <c:v>1.09482298697041E-3</c:v>
                </c:pt>
                <c:pt idx="7370">
                  <c:v>1.0911401889941001E-3</c:v>
                </c:pt>
                <c:pt idx="7371">
                  <c:v>1.0874686918534199E-3</c:v>
                </c:pt>
                <c:pt idx="7372">
                  <c:v>1.08380846485366E-3</c:v>
                </c:pt>
                <c:pt idx="7373">
                  <c:v>1.0801594773696399E-3</c:v>
                </c:pt>
                <c:pt idx="7374">
                  <c:v>1.07652169884564E-3</c:v>
                </c:pt>
                <c:pt idx="7375">
                  <c:v>1.0728950987952399E-3</c:v>
                </c:pt>
                <c:pt idx="7376">
                  <c:v>1.06927964680123E-3</c:v>
                </c:pt>
                <c:pt idx="7377">
                  <c:v>1.0656753125154999E-3</c:v>
                </c:pt>
                <c:pt idx="7378">
                  <c:v>1.0620820656589401E-3</c:v>
                </c:pt>
                <c:pt idx="7379">
                  <c:v>1.0584998760213001E-3</c:v>
                </c:pt>
                <c:pt idx="7380">
                  <c:v>1.05492871346108E-3</c:v>
                </c:pt>
                <c:pt idx="7381">
                  <c:v>1.05136854790545E-3</c:v>
                </c:pt>
                <c:pt idx="7382">
                  <c:v>1.04781934935013E-3</c:v>
                </c:pt>
                <c:pt idx="7383">
                  <c:v>1.0442810878592201E-3</c:v>
                </c:pt>
                <c:pt idx="7384">
                  <c:v>1.0407537335652001E-3</c:v>
                </c:pt>
                <c:pt idx="7385">
                  <c:v>1.0372372566687001E-3</c:v>
                </c:pt>
                <c:pt idx="7386">
                  <c:v>1.0337316274384701E-3</c:v>
                </c:pt>
                <c:pt idx="7387">
                  <c:v>1.03023681621125E-3</c:v>
                </c:pt>
                <c:pt idx="7388">
                  <c:v>1.0267527933916301E-3</c:v>
                </c:pt>
                <c:pt idx="7389">
                  <c:v>1.0232795294519599E-3</c:v>
                </c:pt>
                <c:pt idx="7390">
                  <c:v>1.01981699493227E-3</c:v>
                </c:pt>
                <c:pt idx="7391">
                  <c:v>1.01636516044008E-3</c:v>
                </c:pt>
                <c:pt idx="7392">
                  <c:v>1.0129239966503801E-3</c:v>
                </c:pt>
                <c:pt idx="7393">
                  <c:v>1.00949347430544E-3</c:v>
                </c:pt>
                <c:pt idx="7394">
                  <c:v>1.0060735642147601E-3</c:v>
                </c:pt>
                <c:pt idx="7395">
                  <c:v>1.00266423725492E-3</c:v>
                </c:pt>
                <c:pt idx="7396">
                  <c:v>9.9926546436947998E-4</c:v>
                </c:pt>
                <c:pt idx="7397">
                  <c:v>9.9587721656890392E-4</c:v>
                </c:pt>
                <c:pt idx="7398">
                  <c:v>9.9249946493029195E-4</c:v>
                </c:pt>
                <c:pt idx="7399">
                  <c:v>9.8913218059758505E-4</c:v>
                </c:pt>
                <c:pt idx="7400">
                  <c:v>9.8577533478113005E-4</c:v>
                </c:pt>
                <c:pt idx="7401">
                  <c:v>9.8242889875777093E-4</c:v>
                </c:pt>
                <c:pt idx="7402">
                  <c:v>9.7909284387056499E-4</c:v>
                </c:pt>
                <c:pt idx="7403">
                  <c:v>9.7576714152884398E-4</c:v>
                </c:pt>
                <c:pt idx="7404">
                  <c:v>9.72451763208134E-4</c:v>
                </c:pt>
                <c:pt idx="7405">
                  <c:v>9.6914668044974803E-4</c:v>
                </c:pt>
                <c:pt idx="7406">
                  <c:v>9.6585186486100301E-4</c:v>
                </c:pt>
                <c:pt idx="7407">
                  <c:v>9.6256728811494998E-4</c:v>
                </c:pt>
                <c:pt idx="7408">
                  <c:v>9.5929292195028797E-4</c:v>
                </c:pt>
                <c:pt idx="7409">
                  <c:v>9.5602873817126504E-4</c:v>
                </c:pt>
                <c:pt idx="7410">
                  <c:v>9.5277470864755902E-4</c:v>
                </c:pt>
                <c:pt idx="7411">
                  <c:v>9.4953080531416699E-4</c:v>
                </c:pt>
                <c:pt idx="7412">
                  <c:v>9.4629700017130104E-4</c:v>
                </c:pt>
                <c:pt idx="7413">
                  <c:v>9.4307326528427599E-4</c:v>
                </c:pt>
                <c:pt idx="7414">
                  <c:v>9.3985957278339496E-4</c:v>
                </c:pt>
                <c:pt idx="7415">
                  <c:v>9.3665589486384405E-4</c:v>
                </c:pt>
                <c:pt idx="7416">
                  <c:v>9.3346220378557904E-4</c:v>
                </c:pt>
                <c:pt idx="7417">
                  <c:v>9.3027847187322104E-4</c:v>
                </c:pt>
                <c:pt idx="7418">
                  <c:v>9.2710467151593703E-4</c:v>
                </c:pt>
                <c:pt idx="7419">
                  <c:v>9.2394077516733998E-4</c:v>
                </c:pt>
                <c:pt idx="7420">
                  <c:v>9.2078675534536898E-4</c:v>
                </c:pt>
                <c:pt idx="7421">
                  <c:v>9.1764258463219203E-4</c:v>
                </c:pt>
                <c:pt idx="7422">
                  <c:v>9.1450823567408395E-4</c:v>
                </c:pt>
                <c:pt idx="7423">
                  <c:v>9.1138368118132303E-4</c:v>
                </c:pt>
                <c:pt idx="7424">
                  <c:v>9.0826889392807897E-4</c:v>
                </c:pt>
                <c:pt idx="7425">
                  <c:v>9.0516384675230896E-4</c:v>
                </c:pt>
                <c:pt idx="7426">
                  <c:v>9.0206851255563803E-4</c:v>
                </c:pt>
                <c:pt idx="7427">
                  <c:v>8.9898286430326003E-4</c:v>
                </c:pt>
                <c:pt idx="7428">
                  <c:v>8.9590687502381797E-4</c:v>
                </c:pt>
                <c:pt idx="7429">
                  <c:v>8.9284051780930801E-4</c:v>
                </c:pt>
                <c:pt idx="7430">
                  <c:v>8.8978376581495496E-4</c:v>
                </c:pt>
                <c:pt idx="7431">
                  <c:v>8.8673659225911399E-4</c:v>
                </c:pt>
                <c:pt idx="7432">
                  <c:v>8.8369897042315604E-4</c:v>
                </c:pt>
                <c:pt idx="7433">
                  <c:v>8.8067087365136399E-4</c:v>
                </c:pt>
                <c:pt idx="7434">
                  <c:v>8.7765227535081803E-4</c:v>
                </c:pt>
                <c:pt idx="7435">
                  <c:v>8.7464314899128495E-4</c:v>
                </c:pt>
                <c:pt idx="7436">
                  <c:v>8.71643468105118E-4</c:v>
                </c:pt>
                <c:pt idx="7437">
                  <c:v>8.6865320628714301E-4</c:v>
                </c:pt>
                <c:pt idx="7438">
                  <c:v>8.6567233719454795E-4</c:v>
                </c:pt>
                <c:pt idx="7439">
                  <c:v>8.6270083454677499E-4</c:v>
                </c:pt>
                <c:pt idx="7440">
                  <c:v>8.5973867212541303E-4</c:v>
                </c:pt>
                <c:pt idx="7441">
                  <c:v>8.5678582377409103E-4</c:v>
                </c:pt>
                <c:pt idx="7442">
                  <c:v>8.5384226339836405E-4</c:v>
                </c:pt>
                <c:pt idx="7443">
                  <c:v>8.5090796496561005E-4</c:v>
                </c:pt>
                <c:pt idx="7444">
                  <c:v>8.4798290250491602E-4</c:v>
                </c:pt>
                <c:pt idx="7445">
                  <c:v>8.4506705010697805E-4</c:v>
                </c:pt>
                <c:pt idx="7446">
                  <c:v>8.4216038192398202E-4</c:v>
                </c:pt>
                <c:pt idx="7447">
                  <c:v>8.3926287216950504E-4</c:v>
                </c:pt>
                <c:pt idx="7448">
                  <c:v>8.36374495118401E-4</c:v>
                </c:pt>
                <c:pt idx="7449">
                  <c:v>8.3349522510669605E-4</c:v>
                </c:pt>
                <c:pt idx="7450">
                  <c:v>8.30625036531479E-4</c:v>
                </c:pt>
                <c:pt idx="7451">
                  <c:v>8.2776390385079404E-4</c:v>
                </c:pt>
                <c:pt idx="7452">
                  <c:v>8.2491180158352796E-4</c:v>
                </c:pt>
                <c:pt idx="7453">
                  <c:v>8.2206870430931705E-4</c:v>
                </c:pt>
                <c:pt idx="7454">
                  <c:v>8.1923458666841899E-4</c:v>
                </c:pt>
                <c:pt idx="7455">
                  <c:v>8.1640942336161902E-4</c:v>
                </c:pt>
                <c:pt idx="7456">
                  <c:v>8.1359318915011597E-4</c:v>
                </c:pt>
                <c:pt idx="7457">
                  <c:v>8.1078585885542402E-4</c:v>
                </c:pt>
                <c:pt idx="7458">
                  <c:v>8.0798740735925204E-4</c:v>
                </c:pt>
                <c:pt idx="7459">
                  <c:v>8.0519780960340201E-4</c:v>
                </c:pt>
                <c:pt idx="7460">
                  <c:v>8.02417040589666E-4</c:v>
                </c:pt>
                <c:pt idx="7461">
                  <c:v>7.9964507537971503E-4</c:v>
                </c:pt>
                <c:pt idx="7462">
                  <c:v>7.96881889094988E-4</c:v>
                </c:pt>
                <c:pt idx="7463">
                  <c:v>7.9412745691659196E-4</c:v>
                </c:pt>
                <c:pt idx="7464">
                  <c:v>7.9138175408518803E-4</c:v>
                </c:pt>
                <c:pt idx="7465">
                  <c:v>7.8864475590089301E-4</c:v>
                </c:pt>
                <c:pt idx="7466">
                  <c:v>7.8591643772316197E-4</c:v>
                </c:pt>
                <c:pt idx="7467">
                  <c:v>7.8319677497069103E-4</c:v>
                </c:pt>
                <c:pt idx="7468">
                  <c:v>7.8048574312130205E-4</c:v>
                </c:pt>
                <c:pt idx="7469">
                  <c:v>7.77783317711845E-4</c:v>
                </c:pt>
                <c:pt idx="7470">
                  <c:v>7.7508947433808299E-4</c:v>
                </c:pt>
                <c:pt idx="7471">
                  <c:v>7.7240418865458899E-4</c:v>
                </c:pt>
                <c:pt idx="7472">
                  <c:v>7.6972743637464302E-4</c:v>
                </c:pt>
                <c:pt idx="7473">
                  <c:v>7.6705919327011904E-4</c:v>
                </c:pt>
                <c:pt idx="7474">
                  <c:v>7.64399435171383E-4</c:v>
                </c:pt>
                <c:pt idx="7475">
                  <c:v>7.6174813796718696E-4</c:v>
                </c:pt>
                <c:pt idx="7476">
                  <c:v>7.5910527760455701E-4</c:v>
                </c:pt>
                <c:pt idx="7477">
                  <c:v>7.5647083008869903E-4</c:v>
                </c:pt>
                <c:pt idx="7478">
                  <c:v>7.5384477148287903E-4</c:v>
                </c:pt>
                <c:pt idx="7479">
                  <c:v>7.5122707790832501E-4</c:v>
                </c:pt>
                <c:pt idx="7480">
                  <c:v>7.4861772554412004E-4</c:v>
                </c:pt>
                <c:pt idx="7481">
                  <c:v>7.4601669062709702E-4</c:v>
                </c:pt>
                <c:pt idx="7482">
                  <c:v>7.43423949451731E-4</c:v>
                </c:pt>
                <c:pt idx="7483">
                  <c:v>7.4083947837003399E-4</c:v>
                </c:pt>
                <c:pt idx="7484">
                  <c:v>7.3826325379144897E-4</c:v>
                </c:pt>
                <c:pt idx="7485">
                  <c:v>7.3569525218274904E-4</c:v>
                </c:pt>
                <c:pt idx="7486">
                  <c:v>7.3313545006792704E-4</c:v>
                </c:pt>
                <c:pt idx="7487">
                  <c:v>7.3058382402808896E-4</c:v>
                </c:pt>
                <c:pt idx="7488">
                  <c:v>7.2804035070135305E-4</c:v>
                </c:pt>
                <c:pt idx="7489">
                  <c:v>7.2550500678277095E-4</c:v>
                </c:pt>
                <c:pt idx="7490">
                  <c:v>7.2297776902408896E-4</c:v>
                </c:pt>
                <c:pt idx="7491">
                  <c:v>7.2045861423390397E-4</c:v>
                </c:pt>
                <c:pt idx="7492">
                  <c:v>7.1794751927732603E-4</c:v>
                </c:pt>
                <c:pt idx="7493">
                  <c:v>7.1544446107589998E-4</c:v>
                </c:pt>
                <c:pt idx="7494">
                  <c:v>7.1294941660762898E-4</c:v>
                </c:pt>
                <c:pt idx="7495">
                  <c:v>7.1046236290676695E-4</c:v>
                </c:pt>
                <c:pt idx="7496">
                  <c:v>7.0798327706373895E-4</c:v>
                </c:pt>
                <c:pt idx="7497">
                  <c:v>7.0551213622503705E-4</c:v>
                </c:pt>
                <c:pt idx="7498">
                  <c:v>7.03048917593117E-4</c:v>
                </c:pt>
                <c:pt idx="7499">
                  <c:v>7.0059359842629398E-4</c:v>
                </c:pt>
                <c:pt idx="7500">
                  <c:v>6.9814615603863695E-4</c:v>
                </c:pt>
                <c:pt idx="7501">
                  <c:v>6.9570656779986305E-4</c:v>
                </c:pt>
                <c:pt idx="7502">
                  <c:v>6.9327481113523799E-4</c:v>
                </c:pt>
                <c:pt idx="7503">
                  <c:v>6.9085086352547195E-4</c:v>
                </c:pt>
                <c:pt idx="7504">
                  <c:v>6.8843470250660804E-4</c:v>
                </c:pt>
                <c:pt idx="7505">
                  <c:v>6.8602630566992899E-4</c:v>
                </c:pt>
                <c:pt idx="7506">
                  <c:v>6.83625650661846E-4</c:v>
                </c:pt>
                <c:pt idx="7507">
                  <c:v>6.8123271518379601E-4</c:v>
                </c:pt>
                <c:pt idx="7508">
                  <c:v>6.78847476992145E-4</c:v>
                </c:pt>
                <c:pt idx="7509">
                  <c:v>6.7646991389807502E-4</c:v>
                </c:pt>
                <c:pt idx="7510">
                  <c:v>6.7410000376748596E-4</c:v>
                </c:pt>
                <c:pt idx="7511">
                  <c:v>6.7173772452089103E-4</c:v>
                </c:pt>
                <c:pt idx="7512">
                  <c:v>6.6938305413331704E-4</c:v>
                </c:pt>
                <c:pt idx="7513">
                  <c:v>6.6703597063419602E-4</c:v>
                </c:pt>
                <c:pt idx="7514">
                  <c:v>6.6469645210726297E-4</c:v>
                </c:pt>
                <c:pt idx="7515">
                  <c:v>6.6236447669045602E-4</c:v>
                </c:pt>
                <c:pt idx="7516">
                  <c:v>6.6004002257581402E-4</c:v>
                </c:pt>
                <c:pt idx="7517">
                  <c:v>6.5772306800937095E-4</c:v>
                </c:pt>
                <c:pt idx="7518">
                  <c:v>6.5541359129105299E-4</c:v>
                </c:pt>
                <c:pt idx="7519">
                  <c:v>6.5311157077457501E-4</c:v>
                </c:pt>
                <c:pt idx="7520">
                  <c:v>6.5081698486734796E-4</c:v>
                </c:pt>
                <c:pt idx="7521">
                  <c:v>6.4852981203036202E-4</c:v>
                </c:pt>
                <c:pt idx="7522">
                  <c:v>6.4625003077809396E-4</c:v>
                </c:pt>
                <c:pt idx="7523">
                  <c:v>6.4397761967840202E-4</c:v>
                </c:pt>
                <c:pt idx="7524">
                  <c:v>6.4171255735242301E-4</c:v>
                </c:pt>
                <c:pt idx="7525">
                  <c:v>6.3945482247447505E-4</c:v>
                </c:pt>
                <c:pt idx="7526">
                  <c:v>6.3720439377194598E-4</c:v>
                </c:pt>
                <c:pt idx="7527">
                  <c:v>6.3496125002520201E-4</c:v>
                </c:pt>
                <c:pt idx="7528">
                  <c:v>6.3272537006748295E-4</c:v>
                </c:pt>
                <c:pt idx="7529">
                  <c:v>6.3049673278479598E-4</c:v>
                </c:pt>
                <c:pt idx="7530">
                  <c:v>6.2827531711581697E-4</c:v>
                </c:pt>
                <c:pt idx="7531">
                  <c:v>6.2606110205179098E-4</c:v>
                </c:pt>
                <c:pt idx="7532">
                  <c:v>6.2385406663643202E-4</c:v>
                </c:pt>
                <c:pt idx="7533">
                  <c:v>6.2165418996581599E-4</c:v>
                </c:pt>
                <c:pt idx="7534">
                  <c:v>6.1946145118828299E-4</c:v>
                </c:pt>
                <c:pt idx="7535">
                  <c:v>6.1727582950433602E-4</c:v>
                </c:pt>
                <c:pt idx="7536">
                  <c:v>6.1509730416654405E-4</c:v>
                </c:pt>
                <c:pt idx="7537">
                  <c:v>6.1292585447943095E-4</c:v>
                </c:pt>
                <c:pt idx="7538">
                  <c:v>6.1076145979938696E-4</c:v>
                </c:pt>
                <c:pt idx="7539">
                  <c:v>6.0860409953455703E-4</c:v>
                </c:pt>
                <c:pt idx="7540">
                  <c:v>6.0645375314474998E-4</c:v>
                </c:pt>
                <c:pt idx="7541">
                  <c:v>6.0431040014133201E-4</c:v>
                </c:pt>
                <c:pt idx="7542">
                  <c:v>6.02174020087126E-4</c:v>
                </c:pt>
                <c:pt idx="7543">
                  <c:v>6.0004459259631196E-4</c:v>
                </c:pt>
                <c:pt idx="7544">
                  <c:v>5.9792209733433501E-4</c:v>
                </c:pt>
                <c:pt idx="7545">
                  <c:v>5.9580651401779105E-4</c:v>
                </c:pt>
                <c:pt idx="7546">
                  <c:v>5.93697822414335E-4</c:v>
                </c:pt>
                <c:pt idx="7547">
                  <c:v>5.9159600234258295E-4</c:v>
                </c:pt>
                <c:pt idx="7548">
                  <c:v>5.8950103367200798E-4</c:v>
                </c:pt>
                <c:pt idx="7549">
                  <c:v>5.8741289632284097E-4</c:v>
                </c:pt>
                <c:pt idx="7550">
                  <c:v>5.8533157026597401E-4</c:v>
                </c:pt>
                <c:pt idx="7551">
                  <c:v>5.8325703552285398E-4</c:v>
                </c:pt>
                <c:pt idx="7552">
                  <c:v>5.8118927216539403E-4</c:v>
                </c:pt>
                <c:pt idx="7553">
                  <c:v>5.7912826031586602E-4</c:v>
                </c:pt>
                <c:pt idx="7554">
                  <c:v>5.7707398014680302E-4</c:v>
                </c:pt>
                <c:pt idx="7555">
                  <c:v>5.7502641188089904E-4</c:v>
                </c:pt>
                <c:pt idx="7556">
                  <c:v>5.7298553579091698E-4</c:v>
                </c:pt>
                <c:pt idx="7557">
                  <c:v>5.7095133219958196E-4</c:v>
                </c:pt>
                <c:pt idx="7558">
                  <c:v>5.6892378147948295E-4</c:v>
                </c:pt>
                <c:pt idx="7559">
                  <c:v>5.66902864052979E-4</c:v>
                </c:pt>
                <c:pt idx="7560">
                  <c:v>5.64888560392098E-4</c:v>
                </c:pt>
                <c:pt idx="7561">
                  <c:v>5.6288085101843896E-4</c:v>
                </c:pt>
                <c:pt idx="7562">
                  <c:v>5.6087971650307196E-4</c:v>
                </c:pt>
                <c:pt idx="7563">
                  <c:v>5.5888513746643902E-4</c:v>
                </c:pt>
                <c:pt idx="7564">
                  <c:v>5.5689709457826296E-4</c:v>
                </c:pt>
                <c:pt idx="7565">
                  <c:v>5.5491556855743899E-4</c:v>
                </c:pt>
                <c:pt idx="7566">
                  <c:v>5.5294054017194496E-4</c:v>
                </c:pt>
                <c:pt idx="7567">
                  <c:v>5.5097199023874E-4</c:v>
                </c:pt>
                <c:pt idx="7568">
                  <c:v>5.4900989962366803E-4</c:v>
                </c:pt>
                <c:pt idx="7569">
                  <c:v>5.4705424924135796E-4</c:v>
                </c:pt>
                <c:pt idx="7570">
                  <c:v>5.4510502005512905E-4</c:v>
                </c:pt>
                <c:pt idx="7571">
                  <c:v>5.4316219307689098E-4</c:v>
                </c:pt>
                <c:pt idx="7572">
                  <c:v>5.4122574936704801E-4</c:v>
                </c:pt>
                <c:pt idx="7573">
                  <c:v>5.3929567003440401E-4</c:v>
                </c:pt>
                <c:pt idx="7574">
                  <c:v>5.37371936236058E-4</c:v>
                </c:pt>
                <c:pt idx="7575">
                  <c:v>5.3545452917731502E-4</c:v>
                </c:pt>
                <c:pt idx="7576">
                  <c:v>5.3354343011158603E-4</c:v>
                </c:pt>
                <c:pt idx="7577">
                  <c:v>5.3163862034028995E-4</c:v>
                </c:pt>
                <c:pt idx="7578">
                  <c:v>5.2974008121275896E-4</c:v>
                </c:pt>
                <c:pt idx="7579">
                  <c:v>5.2784779412614095E-4</c:v>
                </c:pt>
                <c:pt idx="7580">
                  <c:v>5.2596174052530397E-4</c:v>
                </c:pt>
                <c:pt idx="7581">
                  <c:v>5.2408190190275704E-4</c:v>
                </c:pt>
                <c:pt idx="7582">
                  <c:v>5.2220825979847996E-4</c:v>
                </c:pt>
                <c:pt idx="7583">
                  <c:v>5.2034079579992096E-4</c:v>
                </c:pt>
                <c:pt idx="7584">
                  <c:v>5.1847949154191901E-4</c:v>
                </c:pt>
                <c:pt idx="7585">
                  <c:v>5.1662432870643905E-4</c:v>
                </c:pt>
                <c:pt idx="7586">
                  <c:v>5.1477528902266396E-4</c:v>
                </c:pt>
                <c:pt idx="7587">
                  <c:v>5.1293235426680503E-4</c:v>
                </c:pt>
                <c:pt idx="7588">
                  <c:v>5.1109550626202496E-4</c:v>
                </c:pt>
                <c:pt idx="7589">
                  <c:v>5.0926472687834196E-4</c:v>
                </c:pt>
                <c:pt idx="7590">
                  <c:v>5.07439998032536E-4</c:v>
                </c:pt>
                <c:pt idx="7591">
                  <c:v>5.0562130168805197E-4</c:v>
                </c:pt>
                <c:pt idx="7592">
                  <c:v>5.0380861985490396E-4</c:v>
                </c:pt>
                <c:pt idx="7593">
                  <c:v>5.0200193458958104E-4</c:v>
                </c:pt>
                <c:pt idx="7594">
                  <c:v>5.00201227994954E-4</c:v>
                </c:pt>
                <c:pt idx="7595">
                  <c:v>4.9840648222017705E-4</c:v>
                </c:pt>
                <c:pt idx="7596">
                  <c:v>4.9661767946059595E-4</c:v>
                </c:pt>
                <c:pt idx="7597">
                  <c:v>4.9483480195765099E-4</c:v>
                </c:pt>
                <c:pt idx="7598">
                  <c:v>4.9305783199878495E-4</c:v>
                </c:pt>
                <c:pt idx="7599">
                  <c:v>4.9128675191734703E-4</c:v>
                </c:pt>
                <c:pt idx="7600">
                  <c:v>4.8952154409249798E-4</c:v>
                </c:pt>
                <c:pt idx="7601">
                  <c:v>4.8776219094911799E-4</c:v>
                </c:pt>
                <c:pt idx="7602">
                  <c:v>4.8600867495771202E-4</c:v>
                </c:pt>
                <c:pt idx="7603">
                  <c:v>4.84260978634315E-4</c:v>
                </c:pt>
                <c:pt idx="7604">
                  <c:v>4.8251908454039502E-4</c:v>
                </c:pt>
                <c:pt idx="7605">
                  <c:v>4.80782975282767E-4</c:v>
                </c:pt>
                <c:pt idx="7606">
                  <c:v>4.7905263351349301E-4</c:v>
                </c:pt>
                <c:pt idx="7607">
                  <c:v>4.7732804192979097E-4</c:v>
                </c:pt>
                <c:pt idx="7608">
                  <c:v>4.7560918327394002E-4</c:v>
                </c:pt>
                <c:pt idx="7609">
                  <c:v>4.7389604033318798E-4</c:v>
                </c:pt>
                <c:pt idx="7610">
                  <c:v>4.7218859593965999E-4</c:v>
                </c:pt>
                <c:pt idx="7611">
                  <c:v>4.7048683297026199E-4</c:v>
                </c:pt>
                <c:pt idx="7612">
                  <c:v>4.6879073434658697E-4</c:v>
                </c:pt>
                <c:pt idx="7613">
                  <c:v>4.6710028303483003E-4</c:v>
                </c:pt>
                <c:pt idx="7614">
                  <c:v>4.6541546204568503E-4</c:v>
                </c:pt>
                <c:pt idx="7615">
                  <c:v>4.63736254434259E-4</c:v>
                </c:pt>
                <c:pt idx="7616">
                  <c:v>4.62062643299979E-4</c:v>
                </c:pt>
                <c:pt idx="7617">
                  <c:v>4.6039461178649298E-4</c:v>
                </c:pt>
                <c:pt idx="7618">
                  <c:v>4.5873214308158998E-4</c:v>
                </c:pt>
                <c:pt idx="7619">
                  <c:v>4.5707522041709602E-4</c:v>
                </c:pt>
                <c:pt idx="7620">
                  <c:v>4.5542382706878699E-4</c:v>
                </c:pt>
                <c:pt idx="7621">
                  <c:v>4.53777946356298E-4</c:v>
                </c:pt>
                <c:pt idx="7622">
                  <c:v>4.5213756164302698E-4</c:v>
                </c:pt>
                <c:pt idx="7623">
                  <c:v>4.5050265633605102E-4</c:v>
                </c:pt>
                <c:pt idx="7624">
                  <c:v>4.4887321388602399E-4</c:v>
                </c:pt>
                <c:pt idx="7625">
                  <c:v>4.4724921778709401E-4</c:v>
                </c:pt>
                <c:pt idx="7626">
                  <c:v>4.45630651576808E-4</c:v>
                </c:pt>
                <c:pt idx="7627">
                  <c:v>4.4401749883602002E-4</c:v>
                </c:pt>
                <c:pt idx="7628">
                  <c:v>4.4240974318880298E-4</c:v>
                </c:pt>
                <c:pt idx="7629">
                  <c:v>4.4080736830235398E-4</c:v>
                </c:pt>
                <c:pt idx="7630">
                  <c:v>4.3921035788690597E-4</c:v>
                </c:pt>
                <c:pt idx="7631">
                  <c:v>4.37618695695636E-4</c:v>
                </c:pt>
                <c:pt idx="7632">
                  <c:v>4.3603236552457501E-4</c:v>
                </c:pt>
                <c:pt idx="7633">
                  <c:v>4.3445135121251602E-4</c:v>
                </c:pt>
                <c:pt idx="7634">
                  <c:v>4.32875636640924E-4</c:v>
                </c:pt>
                <c:pt idx="7635">
                  <c:v>4.3130520573384803E-4</c:v>
                </c:pt>
                <c:pt idx="7636">
                  <c:v>4.2974004245782601E-4</c:v>
                </c:pt>
                <c:pt idx="7637">
                  <c:v>4.2818013082180002E-4</c:v>
                </c:pt>
                <c:pt idx="7638">
                  <c:v>4.2662545487702198E-4</c:v>
                </c:pt>
                <c:pt idx="7639">
                  <c:v>4.2507599871696798E-4</c:v>
                </c:pt>
                <c:pt idx="7640">
                  <c:v>4.2353174647724302E-4</c:v>
                </c:pt>
                <c:pt idx="7641">
                  <c:v>4.2199268233549599E-4</c:v>
                </c:pt>
                <c:pt idx="7642">
                  <c:v>4.2045879051132601E-4</c:v>
                </c:pt>
                <c:pt idx="7643">
                  <c:v>4.1893005526620202E-4</c:v>
                </c:pt>
                <c:pt idx="7644">
                  <c:v>4.1740646090335801E-4</c:v>
                </c:pt>
                <c:pt idx="7645">
                  <c:v>4.1588799176771801E-4</c:v>
                </c:pt>
                <c:pt idx="7646">
                  <c:v>4.1437463224580097E-4</c:v>
                </c:pt>
                <c:pt idx="7647">
                  <c:v>4.1286636676563302E-4</c:v>
                </c:pt>
                <c:pt idx="7648">
                  <c:v>4.1136317979665498E-4</c:v>
                </c:pt>
                <c:pt idx="7649">
                  <c:v>4.0986505584964103E-4</c:v>
                </c:pt>
                <c:pt idx="7650">
                  <c:v>4.0837197947660002E-4</c:v>
                </c:pt>
                <c:pt idx="7651">
                  <c:v>4.068839352707E-4</c:v>
                </c:pt>
                <c:pt idx="7652">
                  <c:v>4.0540090786616499E-4</c:v>
                </c:pt>
                <c:pt idx="7653">
                  <c:v>4.0392288193820099E-4</c:v>
                </c:pt>
                <c:pt idx="7654">
                  <c:v>4.0244984220289399E-4</c:v>
                </c:pt>
                <c:pt idx="7655">
                  <c:v>4.0098177341713601E-4</c:v>
                </c:pt>
                <c:pt idx="7656">
                  <c:v>3.9951866037852603E-4</c:v>
                </c:pt>
                <c:pt idx="7657">
                  <c:v>3.98060487925286E-4</c:v>
                </c:pt>
                <c:pt idx="7658">
                  <c:v>3.96607240936174E-4</c:v>
                </c:pt>
                <c:pt idx="7659">
                  <c:v>3.95158904330398E-4</c:v>
                </c:pt>
                <c:pt idx="7660">
                  <c:v>3.9371546306752502E-4</c:v>
                </c:pt>
                <c:pt idx="7661">
                  <c:v>3.9227690214739498E-4</c:v>
                </c:pt>
                <c:pt idx="7662">
                  <c:v>3.9084320661003402E-4</c:v>
                </c:pt>
                <c:pt idx="7663">
                  <c:v>3.8941436153556601E-4</c:v>
                </c:pt>
                <c:pt idx="7664">
                  <c:v>3.8799035204413099E-4</c:v>
                </c:pt>
                <c:pt idx="7665">
                  <c:v>3.8657116329578802E-4</c:v>
                </c:pt>
                <c:pt idx="7666">
                  <c:v>3.8515678049043698E-4</c:v>
                </c:pt>
                <c:pt idx="7667">
                  <c:v>3.8374718886773301E-4</c:v>
                </c:pt>
                <c:pt idx="7668">
                  <c:v>3.8234237370698997E-4</c:v>
                </c:pt>
                <c:pt idx="7669">
                  <c:v>3.80942320327119E-4</c:v>
                </c:pt>
                <c:pt idx="7670">
                  <c:v>3.7954701408646598E-4</c:v>
                </c:pt>
                <c:pt idx="7671">
                  <c:v>3.7815644038286802E-4</c:v>
                </c:pt>
                <c:pt idx="7672">
                  <c:v>3.76770584653426E-4</c:v>
                </c:pt>
                <c:pt idx="7673">
                  <c:v>3.7538943237450199E-4</c:v>
                </c:pt>
                <c:pt idx="7674">
                  <c:v>3.7401296906156597E-4</c:v>
                </c:pt>
                <c:pt idx="7675">
                  <c:v>3.7264118026918001E-4</c:v>
                </c:pt>
                <c:pt idx="7676">
                  <c:v>3.7127405159092098E-4</c:v>
                </c:pt>
                <c:pt idx="7677">
                  <c:v>3.69911568659181E-4</c:v>
                </c:pt>
                <c:pt idx="7678">
                  <c:v>3.68553717145208E-4</c:v>
                </c:pt>
                <c:pt idx="7679">
                  <c:v>3.6720048275895898E-4</c:v>
                </c:pt>
                <c:pt idx="7680">
                  <c:v>3.6585185124903002E-4</c:v>
                </c:pt>
                <c:pt idx="7681">
                  <c:v>3.6450780840256502E-4</c:v>
                </c:pt>
                <c:pt idx="7682">
                  <c:v>3.6316834004517803E-4</c:v>
                </c:pt>
                <c:pt idx="7683">
                  <c:v>3.6183343204086E-4</c:v>
                </c:pt>
                <c:pt idx="7684">
                  <c:v>3.6050307029190302E-4</c:v>
                </c:pt>
                <c:pt idx="7685">
                  <c:v>3.5917724073881101E-4</c:v>
                </c:pt>
                <c:pt idx="7686">
                  <c:v>3.5785592936021598E-4</c:v>
                </c:pt>
                <c:pt idx="7687">
                  <c:v>3.56539122172793E-4</c:v>
                </c:pt>
                <c:pt idx="7688">
                  <c:v>3.5522680523117697E-4</c:v>
                </c:pt>
                <c:pt idx="7689">
                  <c:v>3.5391896462788299E-4</c:v>
                </c:pt>
                <c:pt idx="7690">
                  <c:v>3.5261558649321199E-4</c:v>
                </c:pt>
                <c:pt idx="7691">
                  <c:v>3.5131665699517702E-4</c:v>
                </c:pt>
                <c:pt idx="7692">
                  <c:v>3.5002216233941499E-4</c:v>
                </c:pt>
                <c:pt idx="7693">
                  <c:v>3.48732088769105E-4</c:v>
                </c:pt>
                <c:pt idx="7694">
                  <c:v>3.4744642256488099E-4</c:v>
                </c:pt>
                <c:pt idx="7695">
                  <c:v>3.4616515004475402E-4</c:v>
                </c:pt>
                <c:pt idx="7696">
                  <c:v>3.4488825756402399E-4</c:v>
                </c:pt>
                <c:pt idx="7697">
                  <c:v>3.4361573151520401E-4</c:v>
                </c:pt>
                <c:pt idx="7698">
                  <c:v>3.42347558327926E-4</c:v>
                </c:pt>
                <c:pt idx="7699">
                  <c:v>3.4108372446886901E-4</c:v>
                </c:pt>
                <c:pt idx="7700">
                  <c:v>3.3982421644167E-4</c:v>
                </c:pt>
                <c:pt idx="7701">
                  <c:v>3.3856902078684402E-4</c:v>
                </c:pt>
                <c:pt idx="7702">
                  <c:v>3.3731812408170099E-4</c:v>
                </c:pt>
                <c:pt idx="7703">
                  <c:v>3.36071512940262E-4</c:v>
                </c:pt>
                <c:pt idx="7704">
                  <c:v>3.3482917401317998E-4</c:v>
                </c:pt>
                <c:pt idx="7705">
                  <c:v>3.3359109398765598E-4</c:v>
                </c:pt>
                <c:pt idx="7706">
                  <c:v>3.3235725958735701E-4</c:v>
                </c:pt>
                <c:pt idx="7707">
                  <c:v>3.3112765757233498E-4</c:v>
                </c:pt>
                <c:pt idx="7708">
                  <c:v>3.2990227473894299E-4</c:v>
                </c:pt>
                <c:pt idx="7709">
                  <c:v>3.2868109791975802E-4</c:v>
                </c:pt>
                <c:pt idx="7710">
                  <c:v>3.27464113983496E-4</c:v>
                </c:pt>
                <c:pt idx="7711">
                  <c:v>3.2625130983492801E-4</c:v>
                </c:pt>
                <c:pt idx="7712">
                  <c:v>3.2504267241480601E-4</c:v>
                </c:pt>
                <c:pt idx="7713">
                  <c:v>3.2383818869977798E-4</c:v>
                </c:pt>
                <c:pt idx="7714">
                  <c:v>3.22637845702304E-4</c:v>
                </c:pt>
                <c:pt idx="7715">
                  <c:v>3.2144163047058102E-4</c:v>
                </c:pt>
                <c:pt idx="7716">
                  <c:v>3.2024953008845901E-4</c:v>
                </c:pt>
                <c:pt idx="7717">
                  <c:v>3.19061531675359E-4</c:v>
                </c:pt>
                <c:pt idx="7718">
                  <c:v>3.1787762238619699E-4</c:v>
                </c:pt>
                <c:pt idx="7719">
                  <c:v>3.1669778941129898E-4</c:v>
                </c:pt>
                <c:pt idx="7720">
                  <c:v>3.15522019976323E-4</c:v>
                </c:pt>
                <c:pt idx="7721">
                  <c:v>3.1435030134217899E-4</c:v>
                </c:pt>
                <c:pt idx="7722">
                  <c:v>3.1318262080494902E-4</c:v>
                </c:pt>
                <c:pt idx="7723">
                  <c:v>3.1201896569580599E-4</c:v>
                </c:pt>
                <c:pt idx="7724">
                  <c:v>3.1085932338093398E-4</c:v>
                </c:pt>
                <c:pt idx="7725">
                  <c:v>3.0970368126145202E-4</c:v>
                </c:pt>
                <c:pt idx="7726">
                  <c:v>3.0855202677332799E-4</c:v>
                </c:pt>
                <c:pt idx="7727">
                  <c:v>3.0740434738730599E-4</c:v>
                </c:pt>
                <c:pt idx="7728">
                  <c:v>3.0626063060882399E-4</c:v>
                </c:pt>
                <c:pt idx="7729">
                  <c:v>3.0512086397793301E-4</c:v>
                </c:pt>
                <c:pt idx="7730">
                  <c:v>3.0398503506922102E-4</c:v>
                </c:pt>
                <c:pt idx="7731">
                  <c:v>3.0285313149173401E-4</c:v>
                </c:pt>
                <c:pt idx="7732">
                  <c:v>3.0172514088889298E-4</c:v>
                </c:pt>
                <c:pt idx="7733">
                  <c:v>3.00601050938422E-4</c:v>
                </c:pt>
                <c:pt idx="7734">
                  <c:v>2.99480849352264E-4</c:v>
                </c:pt>
                <c:pt idx="7735">
                  <c:v>2.9836452387650502E-4</c:v>
                </c:pt>
                <c:pt idx="7736">
                  <c:v>2.97252062291294E-4</c:v>
                </c:pt>
                <c:pt idx="7737">
                  <c:v>2.9614345241076598E-4</c:v>
                </c:pt>
                <c:pt idx="7738">
                  <c:v>2.95038682082967E-4</c:v>
                </c:pt>
                <c:pt idx="7739">
                  <c:v>2.9393773918977002E-4</c:v>
                </c:pt>
                <c:pt idx="7740">
                  <c:v>2.9284061164679901E-4</c:v>
                </c:pt>
                <c:pt idx="7741">
                  <c:v>2.9174728740335602E-4</c:v>
                </c:pt>
                <c:pt idx="7742">
                  <c:v>2.90657754442339E-4</c:v>
                </c:pt>
                <c:pt idx="7743">
                  <c:v>2.89572000780162E-4</c:v>
                </c:pt>
                <c:pt idx="7744">
                  <c:v>2.8849001446668401E-4</c:v>
                </c:pt>
                <c:pt idx="7745">
                  <c:v>2.8741178358513E-4</c:v>
                </c:pt>
                <c:pt idx="7746">
                  <c:v>2.8633729625201002E-4</c:v>
                </c:pt>
                <c:pt idx="7747">
                  <c:v>2.85266540617045E-4</c:v>
                </c:pt>
                <c:pt idx="7748">
                  <c:v>2.8419950486309302E-4</c:v>
                </c:pt>
                <c:pt idx="7749">
                  <c:v>2.83136177206065E-4</c:v>
                </c:pt>
                <c:pt idx="7750">
                  <c:v>2.8207654589485599E-4</c:v>
                </c:pt>
                <c:pt idx="7751">
                  <c:v>2.8102059921126301E-4</c:v>
                </c:pt>
                <c:pt idx="7752">
                  <c:v>2.7996832546991199E-4</c:v>
                </c:pt>
                <c:pt idx="7753">
                  <c:v>2.7891971301818001E-4</c:v>
                </c:pt>
                <c:pt idx="7754">
                  <c:v>2.7787475023611998E-4</c:v>
                </c:pt>
                <c:pt idx="7755">
                  <c:v>2.76833425536384E-4</c:v>
                </c:pt>
                <c:pt idx="7756">
                  <c:v>2.7579572736414798E-4</c:v>
                </c:pt>
                <c:pt idx="7757">
                  <c:v>2.7476164419703301E-4</c:v>
                </c:pt>
                <c:pt idx="7758">
                  <c:v>2.7373116454503801E-4</c:v>
                </c:pt>
                <c:pt idx="7759">
                  <c:v>2.7270427695045299E-4</c:v>
                </c:pt>
                <c:pt idx="7760">
                  <c:v>2.7168096998779202E-4</c:v>
                </c:pt>
                <c:pt idx="7761">
                  <c:v>2.7066123226372502E-4</c:v>
                </c:pt>
                <c:pt idx="7762">
                  <c:v>2.6964505241695202E-4</c:v>
                </c:pt>
                <c:pt idx="7763">
                  <c:v>2.6863241911823099E-4</c:v>
                </c:pt>
                <c:pt idx="7764">
                  <c:v>2.67623321070208E-4</c:v>
                </c:pt>
                <c:pt idx="7765">
                  <c:v>2.6661774700735601E-4</c:v>
                </c:pt>
                <c:pt idx="7766">
                  <c:v>2.65615685695953E-4</c:v>
                </c:pt>
                <c:pt idx="7767">
                  <c:v>2.6461712593394798E-4</c:v>
                </c:pt>
                <c:pt idx="7768">
                  <c:v>2.6362205655095801E-4</c:v>
                </c:pt>
                <c:pt idx="7769">
                  <c:v>2.6263046640808601E-4</c:v>
                </c:pt>
                <c:pt idx="7770">
                  <c:v>2.6164234439794801E-4</c:v>
                </c:pt>
                <c:pt idx="7771">
                  <c:v>2.6065767944455403E-4</c:v>
                </c:pt>
                <c:pt idx="7772">
                  <c:v>2.5967646050323599E-4</c:v>
                </c:pt>
                <c:pt idx="7773">
                  <c:v>2.5869867656058102E-4</c:v>
                </c:pt>
                <c:pt idx="7774">
                  <c:v>2.5772431663435499E-4</c:v>
                </c:pt>
                <c:pt idx="7775">
                  <c:v>2.5675336977342599E-4</c:v>
                </c:pt>
                <c:pt idx="7776">
                  <c:v>2.5578582505769699E-4</c:v>
                </c:pt>
                <c:pt idx="7777">
                  <c:v>2.5482167159802997E-4</c:v>
                </c:pt>
                <c:pt idx="7778">
                  <c:v>2.5386089853616898E-4</c:v>
                </c:pt>
                <c:pt idx="7779">
                  <c:v>2.5290349504467199E-4</c:v>
                </c:pt>
                <c:pt idx="7780">
                  <c:v>2.51949450326836E-4</c:v>
                </c:pt>
                <c:pt idx="7781">
                  <c:v>2.5099875361662602E-4</c:v>
                </c:pt>
                <c:pt idx="7782">
                  <c:v>2.5005139417859899E-4</c:v>
                </c:pt>
                <c:pt idx="7783">
                  <c:v>2.49107361307832E-4</c:v>
                </c:pt>
                <c:pt idx="7784">
                  <c:v>2.4816664432985398E-4</c:v>
                </c:pt>
                <c:pt idx="7785">
                  <c:v>2.47229232600568E-4</c:v>
                </c:pt>
                <c:pt idx="7786">
                  <c:v>2.4629511550618101E-4</c:v>
                </c:pt>
                <c:pt idx="7787">
                  <c:v>2.4536428246313299E-4</c:v>
                </c:pt>
                <c:pt idx="7788">
                  <c:v>2.4443672291802498E-4</c:v>
                </c:pt>
                <c:pt idx="7789">
                  <c:v>2.43512426347544E-4</c:v>
                </c:pt>
                <c:pt idx="7790">
                  <c:v>2.42591382258394E-4</c:v>
                </c:pt>
                <c:pt idx="7791">
                  <c:v>2.4167358018722501E-4</c:v>
                </c:pt>
                <c:pt idx="7792">
                  <c:v>2.40759009700561E-4</c:v>
                </c:pt>
                <c:pt idx="7793">
                  <c:v>2.39847660394725E-4</c:v>
                </c:pt>
                <c:pt idx="7794">
                  <c:v>2.3893952189577399E-4</c:v>
                </c:pt>
                <c:pt idx="7795">
                  <c:v>2.38034583859422E-4</c:v>
                </c:pt>
                <c:pt idx="7796">
                  <c:v>2.3713283597097301E-4</c:v>
                </c:pt>
                <c:pt idx="7797">
                  <c:v>2.3623426794524999E-4</c:v>
                </c:pt>
                <c:pt idx="7798">
                  <c:v>2.3533886952652099E-4</c:v>
                </c:pt>
                <c:pt idx="7799">
                  <c:v>2.3444663048843099E-4</c:v>
                </c:pt>
                <c:pt idx="7800">
                  <c:v>2.33557540633931E-4</c:v>
                </c:pt>
                <c:pt idx="7801">
                  <c:v>2.32671589795208E-4</c:v>
                </c:pt>
                <c:pt idx="7802">
                  <c:v>2.3178876783361301E-4</c:v>
                </c:pt>
                <c:pt idx="7803">
                  <c:v>2.30909064639593E-4</c:v>
                </c:pt>
                <c:pt idx="7804">
                  <c:v>2.30032470132619E-4</c:v>
                </c:pt>
                <c:pt idx="7805">
                  <c:v>2.29158974261119E-4</c:v>
                </c:pt>
                <c:pt idx="7806">
                  <c:v>2.2828856700240401E-4</c:v>
                </c:pt>
                <c:pt idx="7807">
                  <c:v>2.2742123836260201E-4</c:v>
                </c:pt>
                <c:pt idx="7808">
                  <c:v>2.2655697837658601E-4</c:v>
                </c:pt>
                <c:pt idx="7809">
                  <c:v>2.2569577710790899E-4</c:v>
                </c:pt>
                <c:pt idx="7810">
                  <c:v>2.24837624648726E-4</c:v>
                </c:pt>
                <c:pt idx="7811">
                  <c:v>2.23982511119734E-4</c:v>
                </c:pt>
                <c:pt idx="7812">
                  <c:v>2.23130426670098E-4</c:v>
                </c:pt>
                <c:pt idx="7813">
                  <c:v>2.22281361477383E-4</c:v>
                </c:pt>
                <c:pt idx="7814">
                  <c:v>2.21435305747486E-4</c:v>
                </c:pt>
                <c:pt idx="7815">
                  <c:v>2.20592249714565E-4</c:v>
                </c:pt>
                <c:pt idx="7816">
                  <c:v>2.1975218364097399E-4</c:v>
                </c:pt>
                <c:pt idx="7817">
                  <c:v>2.1891509781719101E-4</c:v>
                </c:pt>
                <c:pt idx="7818">
                  <c:v>2.1808098256175201E-4</c:v>
                </c:pt>
                <c:pt idx="7819">
                  <c:v>2.1724982822118199E-4</c:v>
                </c:pt>
                <c:pt idx="7820">
                  <c:v>2.1642162516992801E-4</c:v>
                </c:pt>
                <c:pt idx="7821">
                  <c:v>2.1559636381028599E-4</c:v>
                </c:pt>
                <c:pt idx="7822">
                  <c:v>2.1477403457234199E-4</c:v>
                </c:pt>
                <c:pt idx="7823">
                  <c:v>2.1395462791389501E-4</c:v>
                </c:pt>
                <c:pt idx="7824">
                  <c:v>2.1313813432039799E-4</c:v>
                </c:pt>
                <c:pt idx="7825">
                  <c:v>2.1232454430488099E-4</c:v>
                </c:pt>
                <c:pt idx="7826">
                  <c:v>2.1151384840789399E-4</c:v>
                </c:pt>
                <c:pt idx="7827">
                  <c:v>2.1070603719743099E-4</c:v>
                </c:pt>
                <c:pt idx="7828">
                  <c:v>2.0990110126886701E-4</c:v>
                </c:pt>
                <c:pt idx="7829">
                  <c:v>2.0909903124489201E-4</c:v>
                </c:pt>
                <c:pt idx="7830">
                  <c:v>2.0829981777544001E-4</c:v>
                </c:pt>
                <c:pt idx="7831">
                  <c:v>2.07503451537627E-4</c:v>
                </c:pt>
                <c:pt idx="7832">
                  <c:v>2.0670992323568101E-4</c:v>
                </c:pt>
                <c:pt idx="7833">
                  <c:v>2.05919223600875E-4</c:v>
                </c:pt>
                <c:pt idx="7834">
                  <c:v>2.05131343391465E-4</c:v>
                </c:pt>
                <c:pt idx="7835">
                  <c:v>2.04346273392618E-4</c:v>
                </c:pt>
                <c:pt idx="7836">
                  <c:v>2.0356400441635001E-4</c:v>
                </c:pt>
                <c:pt idx="7837">
                  <c:v>2.02784527301459E-4</c:v>
                </c:pt>
                <c:pt idx="7838">
                  <c:v>2.0200783291345601E-4</c:v>
                </c:pt>
                <c:pt idx="7839">
                  <c:v>2.0123391214450399E-4</c:v>
                </c:pt>
                <c:pt idx="7840">
                  <c:v>2.00462755913351E-4</c:v>
                </c:pt>
                <c:pt idx="7841">
                  <c:v>1.9969435516525901E-4</c:v>
                </c:pt>
                <c:pt idx="7842">
                  <c:v>1.98928700871946E-4</c:v>
                </c:pt>
                <c:pt idx="7843">
                  <c:v>1.98165784031518E-4</c:v>
                </c:pt>
                <c:pt idx="7844">
                  <c:v>1.97405595668403E-4</c:v>
                </c:pt>
                <c:pt idx="7845">
                  <c:v>1.9664812683328501E-4</c:v>
                </c:pt>
                <c:pt idx="7846">
                  <c:v>1.9589336860304001E-4</c:v>
                </c:pt>
                <c:pt idx="7847">
                  <c:v>1.9514131208067301E-4</c:v>
                </c:pt>
                <c:pt idx="7848">
                  <c:v>1.9439194839525101E-4</c:v>
                </c:pt>
                <c:pt idx="7849">
                  <c:v>1.9364526870183901E-4</c:v>
                </c:pt>
                <c:pt idx="7850">
                  <c:v>1.9290126418143301E-4</c:v>
                </c:pt>
                <c:pt idx="7851">
                  <c:v>1.9215992604090299E-4</c:v>
                </c:pt>
                <c:pt idx="7852">
                  <c:v>1.9142124551291799E-4</c:v>
                </c:pt>
                <c:pt idx="7853">
                  <c:v>1.9068521385590001E-4</c:v>
                </c:pt>
                <c:pt idx="7854">
                  <c:v>1.89951822353915E-4</c:v>
                </c:pt>
                <c:pt idx="7855">
                  <c:v>1.8922106231668501E-4</c:v>
                </c:pt>
                <c:pt idx="7856">
                  <c:v>1.8849292507946199E-4</c:v>
                </c:pt>
                <c:pt idx="7857">
                  <c:v>1.87767402002966E-4</c:v>
                </c:pt>
                <c:pt idx="7858">
                  <c:v>1.8704448447336101E-4</c:v>
                </c:pt>
                <c:pt idx="7859">
                  <c:v>1.86324163902162E-4</c:v>
                </c:pt>
                <c:pt idx="7860">
                  <c:v>1.85606431726177E-4</c:v>
                </c:pt>
                <c:pt idx="7861">
                  <c:v>1.8489127940744899E-4</c:v>
                </c:pt>
                <c:pt idx="7862">
                  <c:v>1.8417869843318399E-4</c:v>
                </c:pt>
                <c:pt idx="7863">
                  <c:v>1.8346868031569999E-4</c:v>
                </c:pt>
                <c:pt idx="7864">
                  <c:v>1.82761216592352E-4</c:v>
                </c:pt>
                <c:pt idx="7865">
                  <c:v>1.82056298825478E-4</c:v>
                </c:pt>
                <c:pt idx="7866">
                  <c:v>1.8135391860232901E-4</c:v>
                </c:pt>
                <c:pt idx="7867">
                  <c:v>1.80654067535017E-4</c:v>
                </c:pt>
                <c:pt idx="7868">
                  <c:v>1.7995673726044E-4</c:v>
                </c:pt>
                <c:pt idx="7869">
                  <c:v>1.7926191944023001E-4</c:v>
                </c:pt>
                <c:pt idx="7870">
                  <c:v>1.7856960576068299E-4</c:v>
                </c:pt>
                <c:pt idx="7871">
                  <c:v>1.7787978793270501E-4</c:v>
                </c:pt>
                <c:pt idx="7872">
                  <c:v>1.7719245769174199E-4</c:v>
                </c:pt>
                <c:pt idx="7873">
                  <c:v>1.76507606797724E-4</c:v>
                </c:pt>
                <c:pt idx="7874">
                  <c:v>1.7582522703500099E-4</c:v>
                </c:pt>
                <c:pt idx="7875">
                  <c:v>1.7514531021227999E-4</c:v>
                </c:pt>
                <c:pt idx="7876">
                  <c:v>1.7446784816256799E-4</c:v>
                </c:pt>
                <c:pt idx="7877">
                  <c:v>1.73792832743104E-4</c:v>
                </c:pt>
                <c:pt idx="7878">
                  <c:v>1.7312025583530601E-4</c:v>
                </c:pt>
                <c:pt idx="7879">
                  <c:v>1.7245010934470201E-4</c:v>
                </c:pt>
                <c:pt idx="7880">
                  <c:v>1.7178238520087401E-4</c:v>
                </c:pt>
                <c:pt idx="7881">
                  <c:v>1.71117075357394E-4</c:v>
                </c:pt>
                <c:pt idx="7882">
                  <c:v>1.7045417179176699E-4</c:v>
                </c:pt>
                <c:pt idx="7883">
                  <c:v>1.6979366650536601E-4</c:v>
                </c:pt>
                <c:pt idx="7884">
                  <c:v>1.6913555152337601E-4</c:v>
                </c:pt>
                <c:pt idx="7885">
                  <c:v>1.6847981889472999E-4</c:v>
                </c:pt>
                <c:pt idx="7886">
                  <c:v>1.67826460692047E-4</c:v>
                </c:pt>
                <c:pt idx="7887">
                  <c:v>1.6717546901157999E-4</c:v>
                </c:pt>
                <c:pt idx="7888">
                  <c:v>1.66526835973147E-4</c:v>
                </c:pt>
                <c:pt idx="7889">
                  <c:v>1.65880553720075E-4</c:v>
                </c:pt>
                <c:pt idx="7890">
                  <c:v>1.6523661441914E-4</c:v>
                </c:pt>
                <c:pt idx="7891">
                  <c:v>1.6459501026050801E-4</c:v>
                </c:pt>
                <c:pt idx="7892">
                  <c:v>1.6395573345767301E-4</c:v>
                </c:pt>
                <c:pt idx="7893">
                  <c:v>1.6331877624740099E-4</c:v>
                </c:pt>
                <c:pt idx="7894">
                  <c:v>1.6268413088966501E-4</c:v>
                </c:pt>
                <c:pt idx="7895">
                  <c:v>1.6205178966759401E-4</c:v>
                </c:pt>
                <c:pt idx="7896">
                  <c:v>1.6142174488740401E-4</c:v>
                </c:pt>
                <c:pt idx="7897">
                  <c:v>1.60793988878348E-4</c:v>
                </c:pt>
                <c:pt idx="7898">
                  <c:v>1.6016851399265199E-4</c:v>
                </c:pt>
                <c:pt idx="7899">
                  <c:v>1.5954531260545501E-4</c:v>
                </c:pt>
                <c:pt idx="7900">
                  <c:v>1.58924377114757E-4</c:v>
                </c:pt>
                <c:pt idx="7901">
                  <c:v>1.58305699941353E-4</c:v>
                </c:pt>
                <c:pt idx="7902">
                  <c:v>1.57689273528778E-4</c:v>
                </c:pt>
                <c:pt idx="7903">
                  <c:v>1.57075090343248E-4</c:v>
                </c:pt>
                <c:pt idx="7904">
                  <c:v>1.56463142873603E-4</c:v>
                </c:pt>
                <c:pt idx="7905">
                  <c:v>1.5585342363124799E-4</c:v>
                </c:pt>
                <c:pt idx="7906">
                  <c:v>1.5524592515009199E-4</c:v>
                </c:pt>
                <c:pt idx="7907">
                  <c:v>1.5464063998649801E-4</c:v>
                </c:pt>
                <c:pt idx="7908">
                  <c:v>1.54037560719215E-4</c:v>
                </c:pt>
                <c:pt idx="7909">
                  <c:v>1.53436679949328E-4</c:v>
                </c:pt>
                <c:pt idx="7910">
                  <c:v>1.5283799030019801E-4</c:v>
                </c:pt>
                <c:pt idx="7911">
                  <c:v>1.5224148441740401E-4</c:v>
                </c:pt>
                <c:pt idx="7912">
                  <c:v>1.5164715496868701E-4</c:v>
                </c:pt>
                <c:pt idx="7913">
                  <c:v>1.51054994643889E-4</c:v>
                </c:pt>
                <c:pt idx="7914">
                  <c:v>1.5046499615490301E-4</c:v>
                </c:pt>
                <c:pt idx="7915">
                  <c:v>1.4987715223560799E-4</c:v>
                </c:pt>
                <c:pt idx="7916">
                  <c:v>1.49291455641819E-4</c:v>
                </c:pt>
                <c:pt idx="7917">
                  <c:v>1.4870789915122601E-4</c:v>
                </c:pt>
                <c:pt idx="7918">
                  <c:v>1.48126475563336E-4</c:v>
                </c:pt>
                <c:pt idx="7919">
                  <c:v>1.4754717769942401E-4</c:v>
                </c:pt>
                <c:pt idx="7920">
                  <c:v>1.4696999840246701E-4</c:v>
                </c:pt>
                <c:pt idx="7921">
                  <c:v>1.4639493053709399E-4</c:v>
                </c:pt>
                <c:pt idx="7922">
                  <c:v>1.45821966989529E-4</c:v>
                </c:pt>
                <c:pt idx="7923">
                  <c:v>1.4525110066753301E-4</c:v>
                </c:pt>
                <c:pt idx="7924">
                  <c:v>1.4468232450034799E-4</c:v>
                </c:pt>
                <c:pt idx="7925">
                  <c:v>1.4411563143864299E-4</c:v>
                </c:pt>
                <c:pt idx="7926">
                  <c:v>1.4355101445445701E-4</c:v>
                </c:pt>
                <c:pt idx="7927">
                  <c:v>1.42988466541145E-4</c:v>
                </c:pt>
                <c:pt idx="7928">
                  <c:v>1.42427980713319E-4</c:v>
                </c:pt>
                <c:pt idx="7929">
                  <c:v>1.41869550006796E-4</c:v>
                </c:pt>
                <c:pt idx="7930">
                  <c:v>1.4131316747854E-4</c:v>
                </c:pt>
                <c:pt idx="7931">
                  <c:v>1.4075882620660999E-4</c:v>
                </c:pt>
                <c:pt idx="7932">
                  <c:v>1.40206519290103E-4</c:v>
                </c:pt>
                <c:pt idx="7933">
                  <c:v>1.3965623984909801E-4</c:v>
                </c:pt>
                <c:pt idx="7934">
                  <c:v>1.3910798102460199E-4</c:v>
                </c:pt>
                <c:pt idx="7935">
                  <c:v>1.3856173597849699E-4</c:v>
                </c:pt>
                <c:pt idx="7936">
                  <c:v>1.38017497893483E-4</c:v>
                </c:pt>
                <c:pt idx="7937">
                  <c:v>1.3747525997302401E-4</c:v>
                </c:pt>
                <c:pt idx="7938">
                  <c:v>1.36935015441293E-4</c:v>
                </c:pt>
                <c:pt idx="7939">
                  <c:v>1.3639675754312201E-4</c:v>
                </c:pt>
                <c:pt idx="7940">
                  <c:v>1.3586047954394101E-4</c:v>
                </c:pt>
                <c:pt idx="7941">
                  <c:v>1.35326174729733E-4</c:v>
                </c:pt>
                <c:pt idx="7942">
                  <c:v>1.34793836406955E-4</c:v>
                </c:pt>
                <c:pt idx="7943">
                  <c:v>1.34263457902534E-4</c:v>
                </c:pt>
                <c:pt idx="7944">
                  <c:v>1.3373503256376099E-4</c:v>
                </c:pt>
                <c:pt idx="7945">
                  <c:v>1.3320855375826901E-4</c:v>
                </c:pt>
                <c:pt idx="7946">
                  <c:v>1.3268401487395701E-4</c:v>
                </c:pt>
                <c:pt idx="7947">
                  <c:v>1.32161409318955E-4</c:v>
                </c:pt>
                <c:pt idx="7948">
                  <c:v>1.3164073052158399E-4</c:v>
                </c:pt>
                <c:pt idx="7949">
                  <c:v>1.3112197193025101E-4</c:v>
                </c:pt>
                <c:pt idx="7950">
                  <c:v>1.3060512701344799E-4</c:v>
                </c:pt>
                <c:pt idx="7951">
                  <c:v>1.3009018925967501E-4</c:v>
                </c:pt>
                <c:pt idx="7952">
                  <c:v>1.2957715217739199E-4</c:v>
                </c:pt>
                <c:pt idx="7953">
                  <c:v>1.29066009294966E-4</c:v>
                </c:pt>
                <c:pt idx="7954">
                  <c:v>1.2855675416061701E-4</c:v>
                </c:pt>
                <c:pt idx="7955">
                  <c:v>1.2804938034236701E-4</c:v>
                </c:pt>
                <c:pt idx="7956">
                  <c:v>1.27543881427986E-4</c:v>
                </c:pt>
                <c:pt idx="7957">
                  <c:v>1.2704025102494199E-4</c:v>
                </c:pt>
                <c:pt idx="7958">
                  <c:v>1.2653848276034799E-4</c:v>
                </c:pt>
                <c:pt idx="7959">
                  <c:v>1.26038570280906E-4</c:v>
                </c:pt>
                <c:pt idx="7960">
                  <c:v>1.25540507252863E-4</c:v>
                </c:pt>
                <c:pt idx="7961">
                  <c:v>1.2504428736195101E-4</c:v>
                </c:pt>
                <c:pt idx="7962">
                  <c:v>1.2454990431334001E-4</c:v>
                </c:pt>
                <c:pt idx="7963">
                  <c:v>1.24057351831583E-4</c:v>
                </c:pt>
                <c:pt idx="7964">
                  <c:v>1.2356662366056899E-4</c:v>
                </c:pt>
                <c:pt idx="7965">
                  <c:v>1.23077713563467E-4</c:v>
                </c:pt>
                <c:pt idx="7966">
                  <c:v>1.2259061532267701E-4</c:v>
                </c:pt>
                <c:pt idx="7967">
                  <c:v>1.22105322739779E-4</c:v>
                </c:pt>
                <c:pt idx="7968">
                  <c:v>1.21621829635479E-4</c:v>
                </c:pt>
                <c:pt idx="7969">
                  <c:v>1.21140129849561E-4</c:v>
                </c:pt>
                <c:pt idx="7970">
                  <c:v>1.20660217240836E-4</c:v>
                </c:pt>
                <c:pt idx="7971">
                  <c:v>1.20182085687088E-4</c:v>
                </c:pt>
                <c:pt idx="7972">
                  <c:v>1.1970572908502799E-4</c:v>
                </c:pt>
                <c:pt idx="7973">
                  <c:v>1.1923114135023901E-4</c:v>
                </c:pt>
                <c:pt idx="7974">
                  <c:v>1.18758316417127E-4</c:v>
                </c:pt>
                <c:pt idx="7975">
                  <c:v>1.1828724823887299E-4</c:v>
                </c:pt>
                <c:pt idx="7976">
                  <c:v>1.17817930787378E-4</c:v>
                </c:pt>
                <c:pt idx="7977">
                  <c:v>1.1735035805321701E-4</c:v>
                </c:pt>
                <c:pt idx="7978">
                  <c:v>1.16884524045587E-4</c:v>
                </c:pt>
                <c:pt idx="7979">
                  <c:v>1.16420422792257E-4</c:v>
                </c:pt>
                <c:pt idx="7980">
                  <c:v>1.15958048339519E-4</c:v>
                </c:pt>
                <c:pt idx="7981">
                  <c:v>1.1549739475213699E-4</c:v>
                </c:pt>
                <c:pt idx="7982">
                  <c:v>1.15038456113297E-4</c:v>
                </c:pt>
                <c:pt idx="7983">
                  <c:v>1.14581226524561E-4</c:v>
                </c:pt>
                <c:pt idx="7984">
                  <c:v>1.14125700105813E-4</c:v>
                </c:pt>
                <c:pt idx="7985">
                  <c:v>1.1367187099521201E-4</c:v>
                </c:pt>
                <c:pt idx="7986">
                  <c:v>1.1321973334914199E-4</c:v>
                </c:pt>
                <c:pt idx="7987">
                  <c:v>1.1276928134216401E-4</c:v>
                </c:pt>
                <c:pt idx="7988">
                  <c:v>1.12320509166966E-4</c:v>
                </c:pt>
                <c:pt idx="7989">
                  <c:v>1.1187341103431201E-4</c:v>
                </c:pt>
                <c:pt idx="7990">
                  <c:v>1.11427981172999E-4</c:v>
                </c:pt>
                <c:pt idx="7991">
                  <c:v>1.1098421382980301E-4</c:v>
                </c:pt>
                <c:pt idx="7992">
                  <c:v>1.1054210326942999E-4</c:v>
                </c:pt>
                <c:pt idx="7993">
                  <c:v>1.10101643774472E-4</c:v>
                </c:pt>
                <c:pt idx="7994">
                  <c:v>1.0966282964535699E-4</c:v>
                </c:pt>
                <c:pt idx="7995">
                  <c:v>1.0922565520029599E-4</c:v>
                </c:pt>
                <c:pt idx="7996">
                  <c:v>1.08790114775242E-4</c:v>
                </c:pt>
                <c:pt idx="7997">
                  <c:v>1.08356202723837E-4</c:v>
                </c:pt>
                <c:pt idx="7998">
                  <c:v>1.07923913417365E-4</c:v>
                </c:pt>
                <c:pt idx="7999">
                  <c:v>1.07493241244706E-4</c:v>
                </c:pt>
                <c:pt idx="8000">
                  <c:v>1.0706418061228501E-4</c:v>
                </c:pt>
                <c:pt idx="8001">
                  <c:v>1.0663672594402799E-4</c:v>
                </c:pt>
                <c:pt idx="8002">
                  <c:v>1.06210871681311E-4</c:v>
                </c:pt>
                <c:pt idx="8003">
                  <c:v>1.0578661228291401E-4</c:v>
                </c:pt>
                <c:pt idx="8004">
                  <c:v>1.05363942224974E-4</c:v>
                </c:pt>
                <c:pt idx="8005">
                  <c:v>1.0494285600093899E-4</c:v>
                </c:pt>
                <c:pt idx="8006">
                  <c:v>1.04523348121515E-4</c:v>
                </c:pt>
                <c:pt idx="8007">
                  <c:v>1.04105413114628E-4</c:v>
                </c:pt>
                <c:pt idx="8008">
                  <c:v>1.03689045525369E-4</c:v>
                </c:pt>
                <c:pt idx="8009">
                  <c:v>1.0327423991595E-4</c:v>
                </c:pt>
                <c:pt idx="8010">
                  <c:v>1.0286099086566E-4</c:v>
                </c:pt>
                <c:pt idx="8011">
                  <c:v>1.02449292970813E-4</c:v>
                </c:pt>
                <c:pt idx="8012">
                  <c:v>1.0203914084470601E-4</c:v>
                </c:pt>
                <c:pt idx="8013">
                  <c:v>1.0163052911757E-4</c:v>
                </c:pt>
                <c:pt idx="8014">
                  <c:v>1.01223452436525E-4</c:v>
                </c:pt>
                <c:pt idx="8015">
                  <c:v>1.00817905465533E-4</c:v>
                </c:pt>
                <c:pt idx="8016">
                  <c:v>1.00413882885351E-4</c:v>
                </c:pt>
                <c:pt idx="8017">
                  <c:v>1.0001137939348701E-4</c:v>
                </c:pt>
                <c:pt idx="8018">
                  <c:v>9.9610389704154096E-5</c:v>
                </c:pt>
                <c:pt idx="8019">
                  <c:v>9.9210908548220199E-5</c:v>
                </c:pt>
                <c:pt idx="8020">
                  <c:v>9.8812930673168294E-5</c:v>
                </c:pt>
                <c:pt idx="8021">
                  <c:v>9.8416450843047602E-5</c:v>
                </c:pt>
                <c:pt idx="8022">
                  <c:v>9.8021463838427698E-5</c:v>
                </c:pt>
                <c:pt idx="8023">
                  <c:v>9.7627964456354493E-5</c:v>
                </c:pt>
                <c:pt idx="8024">
                  <c:v>9.7235947510304795E-5</c:v>
                </c:pt>
                <c:pt idx="8025">
                  <c:v>9.6845407830138596E-5</c:v>
                </c:pt>
                <c:pt idx="8026">
                  <c:v>9.6456340262058194E-5</c:v>
                </c:pt>
                <c:pt idx="8027">
                  <c:v>9.6068739668558705E-5</c:v>
                </c:pt>
                <c:pt idx="8028">
                  <c:v>9.56826009283868E-5</c:v>
                </c:pt>
                <c:pt idx="8029">
                  <c:v>9.5297918936493501E-5</c:v>
                </c:pt>
                <c:pt idx="8030">
                  <c:v>9.4914688603989401E-5</c:v>
                </c:pt>
                <c:pt idx="8031">
                  <c:v>9.4532904858102206E-5</c:v>
                </c:pt>
                <c:pt idx="8032">
                  <c:v>9.4152562642130398E-5</c:v>
                </c:pt>
                <c:pt idx="8033">
                  <c:v>9.3773656915397904E-5</c:v>
                </c:pt>
                <c:pt idx="8034">
                  <c:v>9.3396182653212703E-5</c:v>
                </c:pt>
                <c:pt idx="8035">
                  <c:v>9.3020134846819096E-5</c:v>
                </c:pt>
                <c:pt idx="8036">
                  <c:v>9.2645508503356506E-5</c:v>
                </c:pt>
                <c:pt idx="8037">
                  <c:v>9.2272298645813605E-5</c:v>
                </c:pt>
                <c:pt idx="8038">
                  <c:v>9.1900500312985198E-5</c:v>
                </c:pt>
                <c:pt idx="8039">
                  <c:v>9.1530108559427506E-5</c:v>
                </c:pt>
                <c:pt idx="8040">
                  <c:v>9.1161118455415903E-5</c:v>
                </c:pt>
                <c:pt idx="8041">
                  <c:v>9.0793525086899305E-5</c:v>
                </c:pt>
                <c:pt idx="8042">
                  <c:v>9.0427323555458203E-5</c:v>
                </c:pt>
                <c:pt idx="8043">
                  <c:v>9.00625089782598E-5</c:v>
                </c:pt>
                <c:pt idx="8044">
                  <c:v>8.9699076488020598E-5</c:v>
                </c:pt>
                <c:pt idx="8045">
                  <c:v>8.93370212329452E-5</c:v>
                </c:pt>
                <c:pt idx="8046">
                  <c:v>8.8976338376707998E-5</c:v>
                </c:pt>
                <c:pt idx="8047">
                  <c:v>8.8617023098394395E-5</c:v>
                </c:pt>
                <c:pt idx="8048">
                  <c:v>8.8259070592459893E-5</c:v>
                </c:pt>
                <c:pt idx="8049">
                  <c:v>8.79024760686898E-5</c:v>
                </c:pt>
                <c:pt idx="8050">
                  <c:v>8.7547234752155995E-5</c:v>
                </c:pt>
                <c:pt idx="8051">
                  <c:v>8.7193341883171896E-5</c:v>
                </c:pt>
                <c:pt idx="8052">
                  <c:v>8.6840792717252994E-5</c:v>
                </c:pt>
                <c:pt idx="8053">
                  <c:v>8.6489582525071194E-5</c:v>
                </c:pt>
                <c:pt idx="8054">
                  <c:v>8.6139706592415895E-5</c:v>
                </c:pt>
                <c:pt idx="8055">
                  <c:v>8.5791160220148894E-5</c:v>
                </c:pt>
                <c:pt idx="8056">
                  <c:v>8.54439387241626E-5</c:v>
                </c:pt>
                <c:pt idx="8057">
                  <c:v>8.5098037435339704E-5</c:v>
                </c:pt>
                <c:pt idx="8058">
                  <c:v>8.4753451699509102E-5</c:v>
                </c:pt>
                <c:pt idx="8059">
                  <c:v>8.4410176877404704E-5</c:v>
                </c:pt>
                <c:pt idx="8060">
                  <c:v>8.4068208344624195E-5</c:v>
                </c:pt>
                <c:pt idx="8061">
                  <c:v>8.3727541491585694E-5</c:v>
                </c:pt>
                <c:pt idx="8062">
                  <c:v>8.3388171723488004E-5</c:v>
                </c:pt>
                <c:pt idx="8063">
                  <c:v>8.3050094460268694E-5</c:v>
                </c:pt>
                <c:pt idx="8064">
                  <c:v>8.2713305136560705E-5</c:v>
                </c:pt>
                <c:pt idx="8065">
                  <c:v>8.2377799201653506E-5</c:v>
                </c:pt>
                <c:pt idx="8066">
                  <c:v>8.20435721194508E-5</c:v>
                </c:pt>
                <c:pt idx="8067">
                  <c:v>8.1710619368428495E-5</c:v>
                </c:pt>
                <c:pt idx="8068">
                  <c:v>8.1378936441595605E-5</c:v>
                </c:pt>
                <c:pt idx="8069">
                  <c:v>8.1048518846450803E-5</c:v>
                </c:pt>
                <c:pt idx="8070">
                  <c:v>8.0719362104944104E-5</c:v>
                </c:pt>
                <c:pt idx="8071">
                  <c:v>8.0391461753433893E-5</c:v>
                </c:pt>
                <c:pt idx="8072">
                  <c:v>8.0064813342647597E-5</c:v>
                </c:pt>
                <c:pt idx="8073">
                  <c:v>7.9739412437640305E-5</c:v>
                </c:pt>
                <c:pt idx="8074">
                  <c:v>7.9415254617755493E-5</c:v>
                </c:pt>
                <c:pt idx="8075">
                  <c:v>7.9092335476582096E-5</c:v>
                </c:pt>
                <c:pt idx="8076">
                  <c:v>7.8770650621917405E-5</c:v>
                </c:pt>
                <c:pt idx="8077">
                  <c:v>7.8450195675723898E-5</c:v>
                </c:pt>
                <c:pt idx="8078">
                  <c:v>7.8130966274091E-5</c:v>
                </c:pt>
                <c:pt idx="8079">
                  <c:v>7.7812958067194799E-5</c:v>
                </c:pt>
                <c:pt idx="8080">
                  <c:v>7.7496166719256799E-5</c:v>
                </c:pt>
                <c:pt idx="8081">
                  <c:v>7.7180587908505898E-5</c:v>
                </c:pt>
                <c:pt idx="8082">
                  <c:v>7.6866217327136693E-5</c:v>
                </c:pt>
                <c:pt idx="8083">
                  <c:v>7.6553050681271704E-5</c:v>
                </c:pt>
                <c:pt idx="8084">
                  <c:v>7.6241083690920802E-5</c:v>
                </c:pt>
                <c:pt idx="8085">
                  <c:v>7.5930312089940994E-5</c:v>
                </c:pt>
                <c:pt idx="8086">
                  <c:v>7.5620731625998701E-5</c:v>
                </c:pt>
                <c:pt idx="8087">
                  <c:v>7.5312338060529697E-5</c:v>
                </c:pt>
                <c:pt idx="8088">
                  <c:v>7.5005127168698401E-5</c:v>
                </c:pt>
                <c:pt idx="8089">
                  <c:v>7.4699094739361902E-5</c:v>
                </c:pt>
                <c:pt idx="8090">
                  <c:v>7.4394236575027505E-5</c:v>
                </c:pt>
                <c:pt idx="8091">
                  <c:v>7.4090548491816694E-5</c:v>
                </c:pt>
                <c:pt idx="8092">
                  <c:v>7.3788026319424402E-5</c:v>
                </c:pt>
                <c:pt idx="8093">
                  <c:v>7.3486665901080703E-5</c:v>
                </c:pt>
                <c:pt idx="8094">
                  <c:v>7.3186463093512702E-5</c:v>
                </c:pt>
                <c:pt idx="8095">
                  <c:v>7.2887413766905404E-5</c:v>
                </c:pt>
                <c:pt idx="8096">
                  <c:v>7.2589513804862798E-5</c:v>
                </c:pt>
                <c:pt idx="8097">
                  <c:v>7.2292759104371001E-5</c:v>
                </c:pt>
                <c:pt idx="8098">
                  <c:v>7.1997145575757905E-5</c:v>
                </c:pt>
                <c:pt idx="8099">
                  <c:v>7.1702669142656593E-5</c:v>
                </c:pt>
                <c:pt idx="8100">
                  <c:v>7.1409325741967003E-5</c:v>
                </c:pt>
                <c:pt idx="8101">
                  <c:v>7.1117111323816204E-5</c:v>
                </c:pt>
                <c:pt idx="8102">
                  <c:v>7.0826021851522994E-5</c:v>
                </c:pt>
                <c:pt idx="8103">
                  <c:v>7.0536053301558497E-5</c:v>
                </c:pt>
                <c:pt idx="8104">
                  <c:v>7.0247201663508002E-5</c:v>
                </c:pt>
                <c:pt idx="8105">
                  <c:v>6.9959462940034694E-5</c:v>
                </c:pt>
                <c:pt idx="8106">
                  <c:v>6.9672833146840695E-5</c:v>
                </c:pt>
                <c:pt idx="8107">
                  <c:v>6.9387308312630802E-5</c:v>
                </c:pt>
                <c:pt idx="8108">
                  <c:v>6.9102884479074403E-5</c:v>
                </c:pt>
                <c:pt idx="8109">
                  <c:v>6.8819557700767206E-5</c:v>
                </c:pt>
                <c:pt idx="8110">
                  <c:v>6.8537324045196205E-5</c:v>
                </c:pt>
                <c:pt idx="8111">
                  <c:v>6.8256179592700905E-5</c:v>
                </c:pt>
                <c:pt idx="8112">
                  <c:v>6.7976120436435904E-5</c:v>
                </c:pt>
                <c:pt idx="8113">
                  <c:v>6.7697142682335903E-5</c:v>
                </c:pt>
                <c:pt idx="8114">
                  <c:v>6.7419242449076399E-5</c:v>
                </c:pt>
                <c:pt idx="8115">
                  <c:v>6.7142415868039104E-5</c:v>
                </c:pt>
                <c:pt idx="8116">
                  <c:v>6.6866659083273804E-5</c:v>
                </c:pt>
                <c:pt idx="8117">
                  <c:v>6.65919682514612E-5</c:v>
                </c:pt>
                <c:pt idx="8118">
                  <c:v>6.6318339541878999E-5</c:v>
                </c:pt>
                <c:pt idx="8119">
                  <c:v>6.60457691363626E-5</c:v>
                </c:pt>
                <c:pt idx="8120">
                  <c:v>6.5774253229270002E-5</c:v>
                </c:pt>
                <c:pt idx="8121">
                  <c:v>6.55037880274458E-5</c:v>
                </c:pt>
                <c:pt idx="8122">
                  <c:v>6.5234369750184103E-5</c:v>
                </c:pt>
                <c:pt idx="8123">
                  <c:v>6.4965994629193405E-5</c:v>
                </c:pt>
                <c:pt idx="8124">
                  <c:v>6.4698658908559994E-5</c:v>
                </c:pt>
                <c:pt idx="8125">
                  <c:v>6.4432358844711903E-5</c:v>
                </c:pt>
                <c:pt idx="8126">
                  <c:v>6.4167090706383401E-5</c:v>
                </c:pt>
                <c:pt idx="8127">
                  <c:v>6.3902850774579298E-5</c:v>
                </c:pt>
                <c:pt idx="8128">
                  <c:v>6.3639635342538798E-5</c:v>
                </c:pt>
                <c:pt idx="8129">
                  <c:v>6.3377440715700696E-5</c:v>
                </c:pt>
                <c:pt idx="8130">
                  <c:v>6.3116263211666503E-5</c:v>
                </c:pt>
                <c:pt idx="8131">
                  <c:v>6.28560991601696E-5</c:v>
                </c:pt>
                <c:pt idx="8132">
                  <c:v>6.2596944903025E-5</c:v>
                </c:pt>
                <c:pt idx="8133">
                  <c:v>6.2338796794123897E-5</c:v>
                </c:pt>
                <c:pt idx="8134">
                  <c:v>6.2081651199359401E-5</c:v>
                </c:pt>
                <c:pt idx="8135">
                  <c:v>6.1825504496632402E-5</c:v>
                </c:pt>
                <c:pt idx="8136">
                  <c:v>6.1570353075777906E-5</c:v>
                </c:pt>
                <c:pt idx="8137">
                  <c:v>6.1316193338556801E-5</c:v>
                </c:pt>
                <c:pt idx="8138">
                  <c:v>6.1063021698619404E-5</c:v>
                </c:pt>
                <c:pt idx="8139">
                  <c:v>6.0810834581449897E-5</c:v>
                </c:pt>
                <c:pt idx="8140">
                  <c:v>6.0559628424354601E-5</c:v>
                </c:pt>
                <c:pt idx="8141">
                  <c:v>6.0309399676416903E-5</c:v>
                </c:pt>
                <c:pt idx="8142">
                  <c:v>6.00601447984643E-5</c:v>
                </c:pt>
                <c:pt idx="8143">
                  <c:v>5.9811860263033803E-5</c:v>
                </c:pt>
                <c:pt idx="8144">
                  <c:v>5.9564542554338297E-5</c:v>
                </c:pt>
                <c:pt idx="8145">
                  <c:v>5.93181881682318E-5</c:v>
                </c:pt>
                <c:pt idx="8146">
                  <c:v>5.9072793612175297E-5</c:v>
                </c:pt>
                <c:pt idx="8147">
                  <c:v>5.88283554052033E-5</c:v>
                </c:pt>
                <c:pt idx="8148">
                  <c:v>5.8584870077888901E-5</c:v>
                </c:pt>
                <c:pt idx="8149">
                  <c:v>5.8342334172310698E-5</c:v>
                </c:pt>
                <c:pt idx="8150">
                  <c:v>5.8100744242019002E-5</c:v>
                </c:pt>
                <c:pt idx="8151">
                  <c:v>5.7860096852001E-5</c:v>
                </c:pt>
                <c:pt idx="8152">
                  <c:v>5.7620388578648202E-5</c:v>
                </c:pt>
                <c:pt idx="8153">
                  <c:v>5.7381616009723101E-5</c:v>
                </c:pt>
                <c:pt idx="8154">
                  <c:v>5.7143775744324E-5</c:v>
                </c:pt>
                <c:pt idx="8155">
                  <c:v>5.6906864392854102E-5</c:v>
                </c:pt>
                <c:pt idx="8156">
                  <c:v>5.6670878576985602E-5</c:v>
                </c:pt>
                <c:pt idx="8157">
                  <c:v>5.64358149296283E-5</c:v>
                </c:pt>
                <c:pt idx="8158">
                  <c:v>5.6201670094895899E-5</c:v>
                </c:pt>
                <c:pt idx="8159">
                  <c:v>5.5968440728072402E-5</c:v>
                </c:pt>
                <c:pt idx="8160">
                  <c:v>5.5736123495580098E-5</c:v>
                </c:pt>
                <c:pt idx="8161">
                  <c:v>5.55047150749459E-5</c:v>
                </c:pt>
                <c:pt idx="8162">
                  <c:v>5.5274212154768301E-5</c:v>
                </c:pt>
                <c:pt idx="8163">
                  <c:v>5.5044611434685702E-5</c:v>
                </c:pt>
                <c:pt idx="8164">
                  <c:v>5.4815909625342601E-5</c:v>
                </c:pt>
                <c:pt idx="8165">
                  <c:v>5.4588103448357797E-5</c:v>
                </c:pt>
                <c:pt idx="8166">
                  <c:v>5.4361189636291598E-5</c:v>
                </c:pt>
                <c:pt idx="8167">
                  <c:v>5.4135164932613E-5</c:v>
                </c:pt>
                <c:pt idx="8168">
                  <c:v>5.3910026091668103E-5</c:v>
                </c:pt>
                <c:pt idx="8169">
                  <c:v>5.3685769878647397E-5</c:v>
                </c:pt>
                <c:pt idx="8170">
                  <c:v>5.34623930695531E-5</c:v>
                </c:pt>
                <c:pt idx="8171">
                  <c:v>5.3239892451168498E-5</c:v>
                </c:pt>
                <c:pt idx="8172">
                  <c:v>5.3018264821024003E-5</c:v>
                </c:pt>
                <c:pt idx="8173">
                  <c:v>5.2797506987367001E-5</c:v>
                </c:pt>
                <c:pt idx="8174">
                  <c:v>5.2577615769128898E-5</c:v>
                </c:pt>
                <c:pt idx="8175">
                  <c:v>5.2358587995893399E-5</c:v>
                </c:pt>
                <c:pt idx="8176">
                  <c:v>5.21404205078651E-5</c:v>
                </c:pt>
                <c:pt idx="8177">
                  <c:v>5.1923110155838197E-5</c:v>
                </c:pt>
                <c:pt idx="8178">
                  <c:v>5.1706653801163601E-5</c:v>
                </c:pt>
                <c:pt idx="8179">
                  <c:v>5.14910483157195E-5</c:v>
                </c:pt>
                <c:pt idx="8180">
                  <c:v>5.1276290581877701E-5</c:v>
                </c:pt>
                <c:pt idx="8181">
                  <c:v>5.1062377492474298E-5</c:v>
                </c:pt>
                <c:pt idx="8182">
                  <c:v>5.08493059507773E-5</c:v>
                </c:pt>
                <c:pt idx="8183">
                  <c:v>5.0637072870455597E-5</c:v>
                </c:pt>
                <c:pt idx="8184">
                  <c:v>5.0425675175547903E-5</c:v>
                </c:pt>
                <c:pt idx="8185">
                  <c:v>5.0215109800432702E-5</c:v>
                </c:pt>
                <c:pt idx="8186">
                  <c:v>5.0005373689795301E-5</c:v>
                </c:pt>
                <c:pt idx="8187">
                  <c:v>4.9796463798599402E-5</c:v>
                </c:pt>
                <c:pt idx="8188">
                  <c:v>4.9588377092053899E-5</c:v>
                </c:pt>
                <c:pt idx="8189">
                  <c:v>4.9381110545584202E-5</c:v>
                </c:pt>
                <c:pt idx="8190">
                  <c:v>4.9174661144801003E-5</c:v>
                </c:pt>
                <c:pt idx="8191">
                  <c:v>4.8969025885468599E-5</c:v>
                </c:pt>
                <c:pt idx="8192">
                  <c:v>4.8764201773476402E-5</c:v>
                </c:pt>
                <c:pt idx="8193">
                  <c:v>4.8560185824806703E-5</c:v>
                </c:pt>
                <c:pt idx="8194">
                  <c:v>4.8356975065505797E-5</c:v>
                </c:pt>
                <c:pt idx="8195">
                  <c:v>4.8154566531652903E-5</c:v>
                </c:pt>
                <c:pt idx="8196">
                  <c:v>4.7952957269330303E-5</c:v>
                </c:pt>
                <c:pt idx="8197">
                  <c:v>4.7752144334592902E-5</c:v>
                </c:pt>
                <c:pt idx="8198">
                  <c:v>4.7552124793439303E-5</c:v>
                </c:pt>
                <c:pt idx="8199">
                  <c:v>4.7352895721780198E-5</c:v>
                </c:pt>
                <c:pt idx="8200">
                  <c:v>4.7154454205410197E-5</c:v>
                </c:pt>
                <c:pt idx="8201">
                  <c:v>4.6956797339976801E-5</c:v>
                </c:pt>
                <c:pt idx="8202">
                  <c:v>4.6759922230951203E-5</c:v>
                </c:pt>
                <c:pt idx="8203">
                  <c:v>4.6563825993599102E-5</c:v>
                </c:pt>
                <c:pt idx="8204">
                  <c:v>4.6368505752950201E-5</c:v>
                </c:pt>
                <c:pt idx="8205">
                  <c:v>4.6173958643769503E-5</c:v>
                </c:pt>
                <c:pt idx="8206">
                  <c:v>4.5980181810527703E-5</c:v>
                </c:pt>
                <c:pt idx="8207">
                  <c:v>4.5787172407371502E-5</c:v>
                </c:pt>
                <c:pt idx="8208">
                  <c:v>4.5594927598095202E-5</c:v>
                </c:pt>
                <c:pt idx="8209">
                  <c:v>4.5403444556110103E-5</c:v>
                </c:pt>
                <c:pt idx="8210">
                  <c:v>4.5212720464417197E-5</c:v>
                </c:pt>
                <c:pt idx="8211">
                  <c:v>4.5022752515577002E-5</c:v>
                </c:pt>
                <c:pt idx="8212">
                  <c:v>4.4833537911680499E-5</c:v>
                </c:pt>
                <c:pt idx="8213">
                  <c:v>4.4645073864320798E-5</c:v>
                </c:pt>
                <c:pt idx="8214">
                  <c:v>4.4457357594564499E-5</c:v>
                </c:pt>
                <c:pt idx="8215">
                  <c:v>4.4270386332922103E-5</c:v>
                </c:pt>
                <c:pt idx="8216">
                  <c:v>4.4084157319319999E-5</c:v>
                </c:pt>
                <c:pt idx="8217">
                  <c:v>4.38986678030719E-5</c:v>
                </c:pt>
                <c:pt idx="8218">
                  <c:v>4.3713915042849902E-5</c:v>
                </c:pt>
                <c:pt idx="8219">
                  <c:v>4.35298963066568E-5</c:v>
                </c:pt>
                <c:pt idx="8220">
                  <c:v>4.33466088717968E-5</c:v>
                </c:pt>
                <c:pt idx="8221">
                  <c:v>4.3164050024847602E-5</c:v>
                </c:pt>
                <c:pt idx="8222">
                  <c:v>4.2982217061633E-5</c:v>
                </c:pt>
                <c:pt idx="8223">
                  <c:v>4.2801107287194603E-5</c:v>
                </c:pt>
                <c:pt idx="8224">
                  <c:v>4.2620718015757401E-5</c:v>
                </c:pt>
                <c:pt idx="8225">
                  <c:v>4.2441046570718597E-5</c:v>
                </c:pt>
                <c:pt idx="8226">
                  <c:v>4.2262090284597401E-5</c:v>
                </c:pt>
                <c:pt idx="8227">
                  <c:v>4.2083846499022797E-5</c:v>
                </c:pt>
                <c:pt idx="8228">
                  <c:v>4.1906312564707001E-5</c:v>
                </c:pt>
                <c:pt idx="8229">
                  <c:v>4.1729485841400002E-5</c:v>
                </c:pt>
                <c:pt idx="8230">
                  <c:v>4.1553363697887799E-5</c:v>
                </c:pt>
                <c:pt idx="8231">
                  <c:v>4.1377943511938697E-5</c:v>
                </c:pt>
                <c:pt idx="8232">
                  <c:v>4.1203222670295402E-5</c:v>
                </c:pt>
                <c:pt idx="8233">
                  <c:v>4.10291985686382E-5</c:v>
                </c:pt>
                <c:pt idx="8234">
                  <c:v>4.0855868611560297E-5</c:v>
                </c:pt>
                <c:pt idx="8235">
                  <c:v>4.0683230212539702E-5</c:v>
                </c:pt>
                <c:pt idx="8236">
                  <c:v>4.0511280793912399E-5</c:v>
                </c:pt>
                <c:pt idx="8237">
                  <c:v>4.0340017786845202E-5</c:v>
                </c:pt>
                <c:pt idx="8238">
                  <c:v>4.0169438631308197E-5</c:v>
                </c:pt>
                <c:pt idx="8239">
                  <c:v>3.9999540776048603E-5</c:v>
                </c:pt>
                <c:pt idx="8240">
                  <c:v>3.9830321678563401E-5</c:v>
                </c:pt>
                <c:pt idx="8241">
                  <c:v>3.9661778805072202E-5</c:v>
                </c:pt>
                <c:pt idx="8242">
                  <c:v>3.9493909630490902E-5</c:v>
                </c:pt>
                <c:pt idx="8243">
                  <c:v>3.9326711638404498E-5</c:v>
                </c:pt>
                <c:pt idx="8244">
                  <c:v>3.9160182321041102E-5</c:v>
                </c:pt>
                <c:pt idx="8245">
                  <c:v>3.8994319179244998E-5</c:v>
                </c:pt>
                <c:pt idx="8246">
                  <c:v>3.8829119722449697E-5</c:v>
                </c:pt>
                <c:pt idx="8247">
                  <c:v>3.8664581468652099E-5</c:v>
                </c:pt>
                <c:pt idx="8248">
                  <c:v>3.8500701944386501E-5</c:v>
                </c:pt>
                <c:pt idx="8249">
                  <c:v>3.8337478684696701E-5</c:v>
                </c:pt>
                <c:pt idx="8250">
                  <c:v>3.8174909233111698E-5</c:v>
                </c:pt>
                <c:pt idx="8251">
                  <c:v>3.8012991141617999E-5</c:v>
                </c:pt>
                <c:pt idx="8252">
                  <c:v>3.7851721970634603E-5</c:v>
                </c:pt>
                <c:pt idx="8253">
                  <c:v>3.7691099288986499E-5</c:v>
                </c:pt>
                <c:pt idx="8254">
                  <c:v>3.7531120673878303E-5</c:v>
                </c:pt>
                <c:pt idx="8255">
                  <c:v>3.7371783710869203E-5</c:v>
                </c:pt>
                <c:pt idx="8256">
                  <c:v>3.7213085993846901E-5</c:v>
                </c:pt>
                <c:pt idx="8257">
                  <c:v>3.7055025125001001E-5</c:v>
                </c:pt>
                <c:pt idx="8258">
                  <c:v>3.68975987147986E-5</c:v>
                </c:pt>
                <c:pt idx="8259">
                  <c:v>3.6740804381957903E-5</c:v>
                </c:pt>
                <c:pt idx="8260">
                  <c:v>3.6584639753422798E-5</c:v>
                </c:pt>
                <c:pt idx="8261">
                  <c:v>3.6429102464337701E-5</c:v>
                </c:pt>
                <c:pt idx="8262">
                  <c:v>3.6274190158021401E-5</c:v>
                </c:pt>
                <c:pt idx="8263">
                  <c:v>3.6119900485942598E-5</c:v>
                </c:pt>
                <c:pt idx="8264">
                  <c:v>3.5966231107694099E-5</c:v>
                </c:pt>
                <c:pt idx="8265">
                  <c:v>3.58131796909675E-5</c:v>
                </c:pt>
                <c:pt idx="8266">
                  <c:v>3.5660743911528597E-5</c:v>
                </c:pt>
                <c:pt idx="8267">
                  <c:v>3.5508921453191499E-5</c:v>
                </c:pt>
                <c:pt idx="8268">
                  <c:v>3.5357710007794603E-5</c:v>
                </c:pt>
                <c:pt idx="8269">
                  <c:v>3.5207107275174702E-5</c:v>
                </c:pt>
                <c:pt idx="8270">
                  <c:v>3.5057110963142598E-5</c:v>
                </c:pt>
                <c:pt idx="8271">
                  <c:v>3.4907718787458498E-5</c:v>
                </c:pt>
                <c:pt idx="8272">
                  <c:v>3.4758928471806703E-5</c:v>
                </c:pt>
                <c:pt idx="8273">
                  <c:v>3.4610737747770903E-5</c:v>
                </c:pt>
                <c:pt idx="8274">
                  <c:v>3.4463144354810703E-5</c:v>
                </c:pt>
                <c:pt idx="8275">
                  <c:v>3.4316146040235299E-5</c:v>
                </c:pt>
                <c:pt idx="8276">
                  <c:v>3.4169740559180403E-5</c:v>
                </c:pt>
                <c:pt idx="8277">
                  <c:v>3.4023925674583497E-5</c:v>
                </c:pt>
                <c:pt idx="8278">
                  <c:v>3.3878699157158698E-5</c:v>
                </c:pt>
                <c:pt idx="8279">
                  <c:v>3.3734058785373697E-5</c:v>
                </c:pt>
                <c:pt idx="8280">
                  <c:v>3.3590002345424699E-5</c:v>
                </c:pt>
                <c:pt idx="8281">
                  <c:v>3.3446527631212299E-5</c:v>
                </c:pt>
                <c:pt idx="8282">
                  <c:v>3.3303632444317799E-5</c:v>
                </c:pt>
                <c:pt idx="8283">
                  <c:v>3.31613145939788E-5</c:v>
                </c:pt>
                <c:pt idx="8284">
                  <c:v>3.3019571897065502E-5</c:v>
                </c:pt>
                <c:pt idx="8285">
                  <c:v>3.2878402178056801E-5</c:v>
                </c:pt>
                <c:pt idx="8286">
                  <c:v>3.2737803269015901E-5</c:v>
                </c:pt>
                <c:pt idx="8287">
                  <c:v>3.2597773009567299E-5</c:v>
                </c:pt>
                <c:pt idx="8288">
                  <c:v>3.2458309246873003E-5</c:v>
                </c:pt>
                <c:pt idx="8289">
                  <c:v>3.2319409835607901E-5</c:v>
                </c:pt>
                <c:pt idx="8290">
                  <c:v>3.2181072637937598E-5</c:v>
                </c:pt>
                <c:pt idx="8291">
                  <c:v>3.2043295523493797E-5</c:v>
                </c:pt>
                <c:pt idx="8292">
                  <c:v>3.1906076369351499E-5</c:v>
                </c:pt>
                <c:pt idx="8293">
                  <c:v>3.17694130600052E-5</c:v>
                </c:pt>
                <c:pt idx="8294">
                  <c:v>3.1633303487345701E-5</c:v>
                </c:pt>
                <c:pt idx="8295">
                  <c:v>3.1497745550637001E-5</c:v>
                </c:pt>
                <c:pt idx="8296">
                  <c:v>3.1362737156493103E-5</c:v>
                </c:pt>
                <c:pt idx="8297">
                  <c:v>3.1228276218854199E-5</c:v>
                </c:pt>
                <c:pt idx="8298">
                  <c:v>3.10943606589647E-5</c:v>
                </c:pt>
                <c:pt idx="8299">
                  <c:v>3.09609884053492E-5</c:v>
                </c:pt>
                <c:pt idx="8300">
                  <c:v>3.0828157393790299E-5</c:v>
                </c:pt>
                <c:pt idx="8301">
                  <c:v>3.06958655673053E-5</c:v>
                </c:pt>
                <c:pt idx="8302">
                  <c:v>3.0564110876123198E-5</c:v>
                </c:pt>
                <c:pt idx="8303">
                  <c:v>3.0432891277662499E-5</c:v>
                </c:pt>
                <c:pt idx="8304">
                  <c:v>3.0302204736508101E-5</c:v>
                </c:pt>
                <c:pt idx="8305">
                  <c:v>3.0172049224388598E-5</c:v>
                </c:pt>
                <c:pt idx="8306">
                  <c:v>3.0042422720154201E-5</c:v>
                </c:pt>
                <c:pt idx="8307">
                  <c:v>2.9913323209753201E-5</c:v>
                </c:pt>
                <c:pt idx="8308">
                  <c:v>2.97847486862108E-5</c:v>
                </c:pt>
                <c:pt idx="8309">
                  <c:v>2.9656697149605899E-5</c:v>
                </c:pt>
                <c:pt idx="8310">
                  <c:v>2.9529166607048702E-5</c:v>
                </c:pt>
                <c:pt idx="8311">
                  <c:v>2.9402155072659101E-5</c:v>
                </c:pt>
                <c:pt idx="8312">
                  <c:v>2.92756605675436E-5</c:v>
                </c:pt>
                <c:pt idx="8313">
                  <c:v>2.9149681119775102E-5</c:v>
                </c:pt>
                <c:pt idx="8314">
                  <c:v>2.9024214764364199E-5</c:v>
                </c:pt>
                <c:pt idx="8315">
                  <c:v>2.8899259543250999E-5</c:v>
                </c:pt>
                <c:pt idx="8316">
                  <c:v>2.8774813505264901E-5</c:v>
                </c:pt>
                <c:pt idx="8317">
                  <c:v>2.865087470612E-5</c:v>
                </c:pt>
                <c:pt idx="8318">
                  <c:v>2.85274412083824E-5</c:v>
                </c:pt>
                <c:pt idx="8319">
                  <c:v>2.8404511081447601E-5</c:v>
                </c:pt>
                <c:pt idx="8320">
                  <c:v>2.8282082401530899E-5</c:v>
                </c:pt>
                <c:pt idx="8321">
                  <c:v>2.8160153251629301E-5</c:v>
                </c:pt>
                <c:pt idx="8322">
                  <c:v>2.8038721721512501E-5</c:v>
                </c:pt>
                <c:pt idx="8323">
                  <c:v>2.79177859076959E-5</c:v>
                </c:pt>
                <c:pt idx="8324">
                  <c:v>2.7797343913420201E-5</c:v>
                </c:pt>
                <c:pt idx="8325">
                  <c:v>2.7677393848629301E-5</c:v>
                </c:pt>
                <c:pt idx="8326">
                  <c:v>2.755793382995E-5</c:v>
                </c:pt>
                <c:pt idx="8327">
                  <c:v>2.7438961980669901E-5</c:v>
                </c:pt>
                <c:pt idx="8328">
                  <c:v>2.7320476430716299E-5</c:v>
                </c:pt>
                <c:pt idx="8329">
                  <c:v>2.7202475316635299E-5</c:v>
                </c:pt>
                <c:pt idx="8330">
                  <c:v>2.7084956781570201E-5</c:v>
                </c:pt>
                <c:pt idx="8331">
                  <c:v>2.6967918975240798E-5</c:v>
                </c:pt>
                <c:pt idx="8332">
                  <c:v>2.6851360053922299E-5</c:v>
                </c:pt>
                <c:pt idx="8333">
                  <c:v>2.6735278180423799E-5</c:v>
                </c:pt>
                <c:pt idx="8334">
                  <c:v>2.6619671524068401E-5</c:v>
                </c:pt>
                <c:pt idx="8335">
                  <c:v>2.65045382606717E-5</c:v>
                </c:pt>
                <c:pt idx="8336">
                  <c:v>2.6389876572520801E-5</c:v>
                </c:pt>
                <c:pt idx="8337">
                  <c:v>2.6275684648354101E-5</c:v>
                </c:pt>
                <c:pt idx="8338">
                  <c:v>2.6161960683340302E-5</c:v>
                </c:pt>
                <c:pt idx="8339">
                  <c:v>2.6048702879057802E-5</c:v>
                </c:pt>
                <c:pt idx="8340">
                  <c:v>2.5935909443474601E-5</c:v>
                </c:pt>
                <c:pt idx="8341">
                  <c:v>2.5823578590926801E-5</c:v>
                </c:pt>
                <c:pt idx="8342">
                  <c:v>2.5711708542099001E-5</c:v>
                </c:pt>
                <c:pt idx="8343">
                  <c:v>2.5600297524004002E-5</c:v>
                </c:pt>
                <c:pt idx="8344">
                  <c:v>2.5489343769961498E-5</c:v>
                </c:pt>
                <c:pt idx="8345">
                  <c:v>2.5378845519578898E-5</c:v>
                </c:pt>
                <c:pt idx="8346">
                  <c:v>2.5268801018730301E-5</c:v>
                </c:pt>
                <c:pt idx="8347">
                  <c:v>2.5159208519536901E-5</c:v>
                </c:pt>
                <c:pt idx="8348">
                  <c:v>2.5050066280346601E-5</c:v>
                </c:pt>
                <c:pt idx="8349">
                  <c:v>2.49413725657137E-5</c:v>
                </c:pt>
                <c:pt idx="8350">
                  <c:v>2.4833125646379502E-5</c:v>
                </c:pt>
                <c:pt idx="8351">
                  <c:v>2.4725323799252E-5</c:v>
                </c:pt>
                <c:pt idx="8352">
                  <c:v>2.4617965307386001E-5</c:v>
                </c:pt>
                <c:pt idx="8353">
                  <c:v>2.4511048459963099E-5</c:v>
                </c:pt>
                <c:pt idx="8354">
                  <c:v>2.4404571552272499E-5</c:v>
                </c:pt>
                <c:pt idx="8355">
                  <c:v>2.42985328856907E-5</c:v>
                </c:pt>
                <c:pt idx="8356">
                  <c:v>2.41929307676623E-5</c:v>
                </c:pt>
                <c:pt idx="8357">
                  <c:v>2.40877635116799E-5</c:v>
                </c:pt>
                <c:pt idx="8358">
                  <c:v>2.3983029437264801E-5</c:v>
                </c:pt>
                <c:pt idx="8359">
                  <c:v>2.3878726869947899E-5</c:v>
                </c:pt>
                <c:pt idx="8360">
                  <c:v>2.3774854141249099E-5</c:v>
                </c:pt>
                <c:pt idx="8361">
                  <c:v>2.36714095886596E-5</c:v>
                </c:pt>
                <c:pt idx="8362">
                  <c:v>2.3568391555620699E-5</c:v>
                </c:pt>
                <c:pt idx="8363">
                  <c:v>2.34657983915062E-5</c:v>
                </c:pt>
                <c:pt idx="8364">
                  <c:v>2.3363628451602E-5</c:v>
                </c:pt>
                <c:pt idx="8365">
                  <c:v>2.3261880097087401E-5</c:v>
                </c:pt>
                <c:pt idx="8366">
                  <c:v>2.3160551695016099E-5</c:v>
                </c:pt>
                <c:pt idx="8367">
                  <c:v>2.3059641618296901E-5</c:v>
                </c:pt>
                <c:pt idx="8368">
                  <c:v>2.2959148245674401E-5</c:v>
                </c:pt>
                <c:pt idx="8369">
                  <c:v>2.2859069961711001E-5</c:v>
                </c:pt>
                <c:pt idx="8370">
                  <c:v>2.2759405156766999E-5</c:v>
                </c:pt>
                <c:pt idx="8371">
                  <c:v>2.26601522269822E-5</c:v>
                </c:pt>
                <c:pt idx="8372">
                  <c:v>2.2561309574257101E-5</c:v>
                </c:pt>
                <c:pt idx="8373">
                  <c:v>2.2462875606234199E-5</c:v>
                </c:pt>
                <c:pt idx="8374">
                  <c:v>2.2364848736278901E-5</c:v>
                </c:pt>
                <c:pt idx="8375">
                  <c:v>2.2267227383461502E-5</c:v>
                </c:pt>
                <c:pt idx="8376">
                  <c:v>2.2170009972538199E-5</c:v>
                </c:pt>
                <c:pt idx="8377">
                  <c:v>2.2073194933932599E-5</c:v>
                </c:pt>
                <c:pt idx="8378">
                  <c:v>2.1976780703717102E-5</c:v>
                </c:pt>
                <c:pt idx="8379">
                  <c:v>2.18807657235951E-5</c:v>
                </c:pt>
                <c:pt idx="8380">
                  <c:v>2.1785148440882001E-5</c:v>
                </c:pt>
                <c:pt idx="8381">
                  <c:v>2.1689927308486598E-5</c:v>
                </c:pt>
                <c:pt idx="8382">
                  <c:v>2.1595100784894E-5</c:v>
                </c:pt>
                <c:pt idx="8383">
                  <c:v>2.15006673341463E-5</c:v>
                </c:pt>
                <c:pt idx="8384">
                  <c:v>2.14066254258247E-5</c:v>
                </c:pt>
                <c:pt idx="8385">
                  <c:v>2.1312973535031899E-5</c:v>
                </c:pt>
                <c:pt idx="8386">
                  <c:v>2.1219710142373099E-5</c:v>
                </c:pt>
                <c:pt idx="8387">
                  <c:v>2.1126833733938802E-5</c:v>
                </c:pt>
                <c:pt idx="8388">
                  <c:v>2.10343428012868E-5</c:v>
                </c:pt>
                <c:pt idx="8389">
                  <c:v>2.09422358414234E-5</c:v>
                </c:pt>
                <c:pt idx="8390">
                  <c:v>2.0850511356786801E-5</c:v>
                </c:pt>
                <c:pt idx="8391">
                  <c:v>2.0759167855228498E-5</c:v>
                </c:pt>
                <c:pt idx="8392">
                  <c:v>2.0668203849995501E-5</c:v>
                </c:pt>
                <c:pt idx="8393">
                  <c:v>2.0577617859713201E-5</c:v>
                </c:pt>
                <c:pt idx="8394">
                  <c:v>2.0487408408367E-5</c:v>
                </c:pt>
                <c:pt idx="8395">
                  <c:v>2.0397574025285199E-5</c:v>
                </c:pt>
                <c:pt idx="8396">
                  <c:v>2.0308113245121701E-5</c:v>
                </c:pt>
                <c:pt idx="8397">
                  <c:v>2.02190246078375E-5</c:v>
                </c:pt>
                <c:pt idx="8398">
                  <c:v>2.01303066586842E-5</c:v>
                </c:pt>
                <c:pt idx="8399">
                  <c:v>2.0041957948186399E-5</c:v>
                </c:pt>
                <c:pt idx="8400">
                  <c:v>1.9953977032123599E-5</c:v>
                </c:pt>
                <c:pt idx="8401">
                  <c:v>1.9866362471514401E-5</c:v>
                </c:pt>
                <c:pt idx="8402">
                  <c:v>1.9779112832597501E-5</c:v>
                </c:pt>
                <c:pt idx="8403">
                  <c:v>1.9692226686816E-5</c:v>
                </c:pt>
                <c:pt idx="8404">
                  <c:v>1.9605702610799398E-5</c:v>
                </c:pt>
                <c:pt idx="8405">
                  <c:v>1.9519539186347199E-5</c:v>
                </c:pt>
                <c:pt idx="8406">
                  <c:v>1.9433735000408499E-5</c:v>
                </c:pt>
                <c:pt idx="8407">
                  <c:v>1.9348288645073499E-5</c:v>
                </c:pt>
                <c:pt idx="8408">
                  <c:v>1.92631987175449E-5</c:v>
                </c:pt>
                <c:pt idx="8409">
                  <c:v>1.9178463820129698E-5</c:v>
                </c:pt>
                <c:pt idx="8410">
                  <c:v>1.9094082560221999E-5</c:v>
                </c:pt>
                <c:pt idx="8411">
                  <c:v>1.9010053550278899E-5</c:v>
                </c:pt>
                <c:pt idx="8412">
                  <c:v>1.8926375407811101E-5</c:v>
                </c:pt>
                <c:pt idx="8413">
                  <c:v>1.8843046755366101E-5</c:v>
                </c:pt>
                <c:pt idx="8414">
                  <c:v>1.87600662205047E-5</c:v>
                </c:pt>
                <c:pt idx="8415">
                  <c:v>1.8677432435791502E-5</c:v>
                </c:pt>
                <c:pt idx="8416">
                  <c:v>1.8595144038775401E-5</c:v>
                </c:pt>
                <c:pt idx="8417">
                  <c:v>1.8513199671973001E-5</c:v>
                </c:pt>
                <c:pt idx="8418">
                  <c:v>1.8431597982852902E-5</c:v>
                </c:pt>
                <c:pt idx="8419">
                  <c:v>1.8350337623818699E-5</c:v>
                </c:pt>
                <c:pt idx="8420">
                  <c:v>1.8269417252192599E-5</c:v>
                </c:pt>
                <c:pt idx="8421">
                  <c:v>1.8188835530199701E-5</c:v>
                </c:pt>
                <c:pt idx="8422">
                  <c:v>1.8108591124951099E-5</c:v>
                </c:pt>
                <c:pt idx="8423">
                  <c:v>1.8028682708427799E-5</c:v>
                </c:pt>
                <c:pt idx="8424">
                  <c:v>1.7949108957464701E-5</c:v>
                </c:pt>
                <c:pt idx="8425">
                  <c:v>1.78698685537343E-5</c:v>
                </c:pt>
                <c:pt idx="8426">
                  <c:v>1.7790960183730801E-5</c:v>
                </c:pt>
                <c:pt idx="8427">
                  <c:v>1.7712382538753901E-5</c:v>
                </c:pt>
                <c:pt idx="8428">
                  <c:v>1.7634134314892498E-5</c:v>
                </c:pt>
                <c:pt idx="8429">
                  <c:v>1.7556214213009401E-5</c:v>
                </c:pt>
                <c:pt idx="8430">
                  <c:v>1.7478620938725199E-5</c:v>
                </c:pt>
                <c:pt idx="8431">
                  <c:v>1.74013532024018E-5</c:v>
                </c:pt>
                <c:pt idx="8432">
                  <c:v>1.73244097191277E-5</c:v>
                </c:pt>
                <c:pt idx="8433">
                  <c:v>1.7247789208701201E-5</c:v>
                </c:pt>
                <c:pt idx="8434">
                  <c:v>1.7171490395615201E-5</c:v>
                </c:pt>
                <c:pt idx="8435">
                  <c:v>1.7095512009041699E-5</c:v>
                </c:pt>
                <c:pt idx="8436">
                  <c:v>1.7019852782815702E-5</c:v>
                </c:pt>
                <c:pt idx="8437">
                  <c:v>1.69445114554198E-5</c:v>
                </c:pt>
                <c:pt idx="8438">
                  <c:v>1.68694867699691E-5</c:v>
                </c:pt>
                <c:pt idx="8439">
                  <c:v>1.67947774741947E-5</c:v>
                </c:pt>
                <c:pt idx="8440">
                  <c:v>1.67203823204294E-5</c:v>
                </c:pt>
                <c:pt idx="8441">
                  <c:v>1.6646300065591599E-5</c:v>
                </c:pt>
                <c:pt idx="8442">
                  <c:v>1.6572529471169999E-5</c:v>
                </c:pt>
                <c:pt idx="8443">
                  <c:v>1.6499069303208699E-5</c:v>
                </c:pt>
                <c:pt idx="8444">
                  <c:v>1.64259183322915E-5</c:v>
                </c:pt>
                <c:pt idx="8445">
                  <c:v>1.63530753335267E-5</c:v>
                </c:pt>
                <c:pt idx="8446">
                  <c:v>1.6280539086532501E-5</c:v>
                </c:pt>
                <c:pt idx="8447">
                  <c:v>1.62083083754209E-5</c:v>
                </c:pt>
                <c:pt idx="8448">
                  <c:v>1.6136381988783699E-5</c:v>
                </c:pt>
                <c:pt idx="8449">
                  <c:v>1.6064758719676601E-5</c:v>
                </c:pt>
                <c:pt idx="8450">
                  <c:v>1.59934373656044E-5</c:v>
                </c:pt>
                <c:pt idx="8451">
                  <c:v>1.5922416728506701E-5</c:v>
                </c:pt>
                <c:pt idx="8452">
                  <c:v>1.5851695614741899E-5</c:v>
                </c:pt>
                <c:pt idx="8453">
                  <c:v>1.5781272835073399E-5</c:v>
                </c:pt>
                <c:pt idx="8454">
                  <c:v>1.5711147204653898E-5</c:v>
                </c:pt>
                <c:pt idx="8455">
                  <c:v>1.56413175430113E-5</c:v>
                </c:pt>
                <c:pt idx="8456">
                  <c:v>1.5571782674033599E-5</c:v>
                </c:pt>
                <c:pt idx="8457">
                  <c:v>1.55025414259543E-5</c:v>
                </c:pt>
                <c:pt idx="8458">
                  <c:v>1.5433592631337798E-5</c:v>
                </c:pt>
                <c:pt idx="8459">
                  <c:v>1.53649351270648E-5</c:v>
                </c:pt>
                <c:pt idx="8460">
                  <c:v>1.52965677543176E-5</c:v>
                </c:pt>
                <c:pt idx="8461">
                  <c:v>1.5228489358565901E-5</c:v>
                </c:pt>
                <c:pt idx="8462">
                  <c:v>1.5160698789552E-5</c:v>
                </c:pt>
                <c:pt idx="8463">
                  <c:v>1.50931949012765E-5</c:v>
                </c:pt>
                <c:pt idx="8464">
                  <c:v>1.5025976551984E-5</c:v>
                </c:pt>
                <c:pt idx="8465">
                  <c:v>1.4959042604148599E-5</c:v>
                </c:pt>
                <c:pt idx="8466">
                  <c:v>1.4892391924459901E-5</c:v>
                </c:pt>
                <c:pt idx="8467">
                  <c:v>1.48260233838083E-5</c:v>
                </c:pt>
                <c:pt idx="8468">
                  <c:v>1.47599358572711E-5</c:v>
                </c:pt>
                <c:pt idx="8469">
                  <c:v>1.4694128224098399E-5</c:v>
                </c:pt>
                <c:pt idx="8470">
                  <c:v>1.46285993676987E-5</c:v>
                </c:pt>
                <c:pt idx="8471">
                  <c:v>1.45633481756249E-5</c:v>
                </c:pt>
                <c:pt idx="8472">
                  <c:v>1.44983735395604E-5</c:v>
                </c:pt>
                <c:pt idx="8473">
                  <c:v>1.4433674355304999E-5</c:v>
                </c:pt>
                <c:pt idx="8474">
                  <c:v>1.4369249522761E-5</c:v>
                </c:pt>
                <c:pt idx="8475">
                  <c:v>1.4305097945919E-5</c:v>
                </c:pt>
                <c:pt idx="8476">
                  <c:v>1.4241218532844599E-5</c:v>
                </c:pt>
                <c:pt idx="8477">
                  <c:v>1.41776101956638E-5</c:v>
                </c:pt>
                <c:pt idx="8478">
                  <c:v>1.4114271850550199E-5</c:v>
                </c:pt>
                <c:pt idx="8479">
                  <c:v>1.4051202417710001E-5</c:v>
                </c:pt>
                <c:pt idx="8480">
                  <c:v>1.39884008213696E-5</c:v>
                </c:pt>
                <c:pt idx="8481">
                  <c:v>1.39258659897609E-5</c:v>
                </c:pt>
                <c:pt idx="8482">
                  <c:v>1.38635968551082E-5</c:v>
                </c:pt>
                <c:pt idx="8483">
                  <c:v>1.38015923536145E-5</c:v>
                </c:pt>
                <c:pt idx="8484">
                  <c:v>1.37398514254479E-5</c:v>
                </c:pt>
                <c:pt idx="8485">
                  <c:v>1.3678373014728299E-5</c:v>
                </c:pt>
                <c:pt idx="8486">
                  <c:v>1.3617156069513501E-5</c:v>
                </c:pt>
                <c:pt idx="8487">
                  <c:v>1.35561995417863E-5</c:v>
                </c:pt>
                <c:pt idx="8488">
                  <c:v>1.34955023874408E-5</c:v>
                </c:pt>
                <c:pt idx="8489">
                  <c:v>1.3435063566269E-5</c:v>
                </c:pt>
                <c:pt idx="8490">
                  <c:v>1.3374882041947899E-5</c:v>
                </c:pt>
                <c:pt idx="8491">
                  <c:v>1.33149567820257E-5</c:v>
                </c:pt>
                <c:pt idx="8492">
                  <c:v>1.3255286757908999E-5</c:v>
                </c:pt>
                <c:pt idx="8493">
                  <c:v>1.3195870944849399E-5</c:v>
                </c:pt>
                <c:pt idx="8494">
                  <c:v>1.31367083219311E-5</c:v>
                </c:pt>
                <c:pt idx="8495">
                  <c:v>1.3077797872055101E-5</c:v>
                </c:pt>
                <c:pt idx="8496">
                  <c:v>1.30191385819298E-5</c:v>
                </c:pt>
                <c:pt idx="8497">
                  <c:v>1.29607294420576E-5</c:v>
                </c:pt>
                <c:pt idx="8498">
                  <c:v>1.29025694467174E-5</c:v>
                </c:pt>
                <c:pt idx="8499">
                  <c:v>1.2844657593956701E-5</c:v>
                </c:pt>
                <c:pt idx="8500">
                  <c:v>1.2786992885578401E-5</c:v>
                </c:pt>
                <c:pt idx="8501">
                  <c:v>1.2729574327122799E-5</c:v>
                </c:pt>
                <c:pt idx="8502">
                  <c:v>1.26724009278627E-5</c:v>
                </c:pt>
                <c:pt idx="8503">
                  <c:v>1.2615471700782299E-5</c:v>
                </c:pt>
                <c:pt idx="8504">
                  <c:v>1.2558785662570899E-5</c:v>
                </c:pt>
                <c:pt idx="8505">
                  <c:v>1.25023418336071E-5</c:v>
                </c:pt>
                <c:pt idx="8506">
                  <c:v>1.2446139237947001E-5</c:v>
                </c:pt>
                <c:pt idx="8507">
                  <c:v>1.23901769033112E-5</c:v>
                </c:pt>
                <c:pt idx="8508">
                  <c:v>1.23344538610722E-5</c:v>
                </c:pt>
                <c:pt idx="8509">
                  <c:v>1.2278969146242501E-5</c:v>
                </c:pt>
                <c:pt idx="8510">
                  <c:v>1.22237217974611E-5</c:v>
                </c:pt>
                <c:pt idx="8511">
                  <c:v>1.21687108569818E-5</c:v>
                </c:pt>
                <c:pt idx="8512">
                  <c:v>1.21139353706605E-5</c:v>
                </c:pt>
                <c:pt idx="8513">
                  <c:v>1.20593943879426E-5</c:v>
                </c:pt>
                <c:pt idx="8514">
                  <c:v>1.2005086961850901E-5</c:v>
                </c:pt>
                <c:pt idx="8515">
                  <c:v>1.1951012148973199E-5</c:v>
                </c:pt>
                <c:pt idx="8516">
                  <c:v>1.18971690094501E-5</c:v>
                </c:pt>
                <c:pt idx="8517">
                  <c:v>1.18435566069624E-5</c:v>
                </c:pt>
                <c:pt idx="8518">
                  <c:v>1.1790174008719299E-5</c:v>
                </c:pt>
                <c:pt idx="8519">
                  <c:v>1.1737020285446099E-5</c:v>
                </c:pt>
                <c:pt idx="8520">
                  <c:v>1.1684094511372001E-5</c:v>
                </c:pt>
                <c:pt idx="8521">
                  <c:v>1.1631395764217801E-5</c:v>
                </c:pt>
                <c:pt idx="8522">
                  <c:v>1.15789231251843E-5</c:v>
                </c:pt>
                <c:pt idx="8523">
                  <c:v>1.15266756789399E-5</c:v>
                </c:pt>
                <c:pt idx="8524">
                  <c:v>1.1474652513608699E-5</c:v>
                </c:pt>
                <c:pt idx="8525">
                  <c:v>1.1422852720758799E-5</c:v>
                </c:pt>
                <c:pt idx="8526">
                  <c:v>1.13712753953899E-5</c:v>
                </c:pt>
                <c:pt idx="8527">
                  <c:v>1.13199196359218E-5</c:v>
                </c:pt>
                <c:pt idx="8528">
                  <c:v>1.1268784544182499E-5</c:v>
                </c:pt>
                <c:pt idx="8529">
                  <c:v>1.1217869225395999E-5</c:v>
                </c:pt>
                <c:pt idx="8530">
                  <c:v>1.11671727881714E-5</c:v>
                </c:pt>
                <c:pt idx="8531">
                  <c:v>1.11166943444901E-5</c:v>
                </c:pt>
                <c:pt idx="8532">
                  <c:v>1.10664330096949E-5</c:v>
                </c:pt>
                <c:pt idx="8533">
                  <c:v>1.1016387902478101E-5</c:v>
                </c:pt>
                <c:pt idx="8534">
                  <c:v>1.09665581448695E-5</c:v>
                </c:pt>
                <c:pt idx="8535">
                  <c:v>1.09169428622257E-5</c:v>
                </c:pt>
                <c:pt idx="8536">
                  <c:v>1.08675411832175E-5</c:v>
                </c:pt>
                <c:pt idx="8537">
                  <c:v>1.0818352239819E-5</c:v>
                </c:pt>
                <c:pt idx="8538">
                  <c:v>1.0769375167296101E-5</c:v>
                </c:pt>
                <c:pt idx="8539">
                  <c:v>1.07206091041949E-5</c:v>
                </c:pt>
                <c:pt idx="8540">
                  <c:v>1.06720531923302E-5</c:v>
                </c:pt>
                <c:pt idx="8541">
                  <c:v>1.06237065767744E-5</c:v>
                </c:pt>
                <c:pt idx="8542">
                  <c:v>1.0575568405845999E-5</c:v>
                </c:pt>
                <c:pt idx="8543">
                  <c:v>1.0527637831098199E-5</c:v>
                </c:pt>
                <c:pt idx="8544">
                  <c:v>1.04799140073077E-5</c:v>
                </c:pt>
                <c:pt idx="8545">
                  <c:v>1.04323960924637E-5</c:v>
                </c:pt>
                <c:pt idx="8546">
                  <c:v>1.03850832477564E-5</c:v>
                </c:pt>
                <c:pt idx="8547">
                  <c:v>1.03379746375657E-5</c:v>
                </c:pt>
                <c:pt idx="8548">
                  <c:v>1.0291069429450701E-5</c:v>
                </c:pt>
                <c:pt idx="8549">
                  <c:v>1.02443667941378E-5</c:v>
                </c:pt>
                <c:pt idx="8550">
                  <c:v>1.01978659055104E-5</c:v>
                </c:pt>
                <c:pt idx="8551">
                  <c:v>1.01515659405972E-5</c:v>
                </c:pt>
                <c:pt idx="8552">
                  <c:v>1.01054660795616E-5</c:v>
                </c:pt>
                <c:pt idx="8553">
                  <c:v>1.0059565505690699E-5</c:v>
                </c:pt>
                <c:pt idx="8554">
                  <c:v>1.00138634053844E-5</c:v>
                </c:pt>
                <c:pt idx="8555">
                  <c:v>9.9683589681442501E-6</c:v>
                </c:pt>
                <c:pt idx="8556">
                  <c:v>9.9230513865628902E-6</c:v>
                </c:pt>
                <c:pt idx="8557">
                  <c:v>9.8779398563131104E-6</c:v>
                </c:pt>
                <c:pt idx="8558">
                  <c:v>9.8330235761370098E-6</c:v>
                </c:pt>
                <c:pt idx="8559">
                  <c:v>9.7883017478353503E-6</c:v>
                </c:pt>
                <c:pt idx="8560">
                  <c:v>9.7437735762567201E-6</c:v>
                </c:pt>
                <c:pt idx="8561">
                  <c:v>9.6994382692869507E-6</c:v>
                </c:pt>
                <c:pt idx="8562">
                  <c:v>9.6552950378384697E-6</c:v>
                </c:pt>
                <c:pt idx="8563">
                  <c:v>9.6113430958394299E-6</c:v>
                </c:pt>
                <c:pt idx="8564">
                  <c:v>9.5675816602235299E-6</c:v>
                </c:pt>
                <c:pt idx="8565">
                  <c:v>9.5240099509191498E-6</c:v>
                </c:pt>
                <c:pt idx="8566">
                  <c:v>9.48062719083886E-6</c:v>
                </c:pt>
                <c:pt idx="8567">
                  <c:v>9.4374326058691397E-6</c:v>
                </c:pt>
                <c:pt idx="8568">
                  <c:v>9.39442542485962E-6</c:v>
                </c:pt>
                <c:pt idx="8569">
                  <c:v>9.3516048796129206E-6</c:v>
                </c:pt>
                <c:pt idx="8570">
                  <c:v>9.3089702048741508E-6</c:v>
                </c:pt>
                <c:pt idx="8571">
                  <c:v>9.2665206383204493E-6</c:v>
                </c:pt>
                <c:pt idx="8572">
                  <c:v>9.2242554205508802E-6</c:v>
                </c:pt>
                <c:pt idx="8573">
                  <c:v>9.1821737950760304E-6</c:v>
                </c:pt>
                <c:pt idx="8574">
                  <c:v>9.1402750083076105E-6</c:v>
                </c:pt>
                <c:pt idx="8575">
                  <c:v>9.0985583095484901E-6</c:v>
                </c:pt>
                <c:pt idx="8576">
                  <c:v>9.0570229509822604E-6</c:v>
                </c:pt>
                <c:pt idx="8577">
                  <c:v>9.01566818766328E-6</c:v>
                </c:pt>
                <c:pt idx="8578">
                  <c:v>8.9744932775064599E-6</c:v>
                </c:pt>
                <c:pt idx="8579">
                  <c:v>8.9334974812769499E-6</c:v>
                </c:pt>
                <c:pt idx="8580">
                  <c:v>8.8926800625805093E-6</c:v>
                </c:pt>
                <c:pt idx="8581">
                  <c:v>8.8520402878531293E-6</c:v>
                </c:pt>
                <c:pt idx="8582">
                  <c:v>8.8115774263510601E-6</c:v>
                </c:pt>
                <c:pt idx="8583">
                  <c:v>8.7712907501410207E-6</c:v>
                </c:pt>
                <c:pt idx="8584">
                  <c:v>8.73117953409006E-6</c:v>
                </c:pt>
                <c:pt idx="8585">
                  <c:v>8.6912430558562003E-6</c:v>
                </c:pt>
                <c:pt idx="8586">
                  <c:v>8.6514805958764099E-6</c:v>
                </c:pt>
                <c:pt idx="8587">
                  <c:v>8.6118914373612797E-6</c:v>
                </c:pt>
                <c:pt idx="8588">
                  <c:v>8.5724748662792199E-6</c:v>
                </c:pt>
                <c:pt idx="8589">
                  <c:v>8.5332301713525294E-6</c:v>
                </c:pt>
                <c:pt idx="8590">
                  <c:v>8.4941566440437295E-6</c:v>
                </c:pt>
                <c:pt idx="8591">
                  <c:v>8.4552535785459696E-6</c:v>
                </c:pt>
                <c:pt idx="8592">
                  <c:v>8.4165202717770004E-6</c:v>
                </c:pt>
                <c:pt idx="8593">
                  <c:v>8.3779560233643499E-6</c:v>
                </c:pt>
                <c:pt idx="8594">
                  <c:v>8.3395601356396798E-6</c:v>
                </c:pt>
                <c:pt idx="8595">
                  <c:v>8.3013319136274596E-6</c:v>
                </c:pt>
                <c:pt idx="8596">
                  <c:v>8.2632706650357608E-6</c:v>
                </c:pt>
                <c:pt idx="8597">
                  <c:v>8.2253757002465294E-6</c:v>
                </c:pt>
                <c:pt idx="8598">
                  <c:v>8.1876463323063296E-6</c:v>
                </c:pt>
                <c:pt idx="8599">
                  <c:v>8.1500818769167404E-6</c:v>
                </c:pt>
                <c:pt idx="8600">
                  <c:v>8.1126816524248499E-6</c:v>
                </c:pt>
                <c:pt idx="8601">
                  <c:v>8.0754449798140008E-6</c:v>
                </c:pt>
                <c:pt idx="8602">
                  <c:v>8.0383711826941493E-6</c:v>
                </c:pt>
                <c:pt idx="8603">
                  <c:v>8.0014595872929104E-6</c:v>
                </c:pt>
                <c:pt idx="8604">
                  <c:v>7.9647095224458406E-6</c:v>
                </c:pt>
                <c:pt idx="8605">
                  <c:v>7.9281203195872599E-6</c:v>
                </c:pt>
                <c:pt idx="8606">
                  <c:v>7.8916913127410607E-6</c:v>
                </c:pt>
                <c:pt idx="8607">
                  <c:v>7.8554218385114893E-6</c:v>
                </c:pt>
                <c:pt idx="8608">
                  <c:v>7.8193112360737202E-6</c:v>
                </c:pt>
                <c:pt idx="8609">
                  <c:v>7.7833588471649802E-6</c:v>
                </c:pt>
                <c:pt idx="8610">
                  <c:v>7.7475640160750895E-6</c:v>
                </c:pt>
                <c:pt idx="8611">
                  <c:v>7.7119260896376302E-6</c:v>
                </c:pt>
                <c:pt idx="8612">
                  <c:v>7.6764444172206694E-6</c:v>
                </c:pt>
                <c:pt idx="8613">
                  <c:v>7.6411183507177201E-6</c:v>
                </c:pt>
                <c:pt idx="8614">
                  <c:v>7.60594724453878E-6</c:v>
                </c:pt>
                <c:pt idx="8615">
                  <c:v>7.5709304556012899E-6</c:v>
                </c:pt>
                <c:pt idx="8616">
                  <c:v>7.5360673433210801E-6</c:v>
                </c:pt>
                <c:pt idx="8617">
                  <c:v>7.5013572696035997E-6</c:v>
                </c:pt>
                <c:pt idx="8618">
                  <c:v>7.4667995988347898E-6</c:v>
                </c:pt>
                <c:pt idx="8619">
                  <c:v>7.4323936978723801E-6</c:v>
                </c:pt>
                <c:pt idx="8620">
                  <c:v>7.3981389360369698E-6</c:v>
                </c:pt>
                <c:pt idx="8621">
                  <c:v>7.36403468510307E-6</c:v>
                </c:pt>
                <c:pt idx="8622">
                  <c:v>7.3300803192904999E-6</c:v>
                </c:pt>
                <c:pt idx="8623">
                  <c:v>7.2962752152555104E-6</c:v>
                </c:pt>
                <c:pt idx="8624">
                  <c:v>7.2626187520819801E-6</c:v>
                </c:pt>
                <c:pt idx="8625">
                  <c:v>7.2291103112728697E-6</c:v>
                </c:pt>
                <c:pt idx="8626">
                  <c:v>7.1957492767413097E-6</c:v>
                </c:pt>
                <c:pt idx="8627">
                  <c:v>7.1625350348021396E-6</c:v>
                </c:pt>
                <c:pt idx="8628">
                  <c:v>7.12946697416318E-6</c:v>
                </c:pt>
                <c:pt idx="8629">
                  <c:v>7.0965444859165702E-6</c:v>
                </c:pt>
                <c:pt idx="8630">
                  <c:v>7.0637669635303203E-6</c:v>
                </c:pt>
                <c:pt idx="8631">
                  <c:v>7.0311338028397297E-6</c:v>
                </c:pt>
                <c:pt idx="8632">
                  <c:v>6.9986444020387104E-6</c:v>
                </c:pt>
                <c:pt idx="8633">
                  <c:v>6.9662981616715397E-6</c:v>
                </c:pt>
                <c:pt idx="8634">
                  <c:v>6.9340944846241397E-6</c:v>
                </c:pt>
                <c:pt idx="8635">
                  <c:v>6.9020327761158398E-6</c:v>
                </c:pt>
                <c:pt idx="8636">
                  <c:v>6.8701124436909502E-6</c:v>
                </c:pt>
                <c:pt idx="8637">
                  <c:v>6.8383328972101299E-6</c:v>
                </c:pt>
                <c:pt idx="8638">
                  <c:v>6.8066935488423898E-6</c:v>
                </c:pt>
                <c:pt idx="8639">
                  <c:v>6.7751938130564999E-6</c:v>
                </c:pt>
                <c:pt idx="8640">
                  <c:v>6.7438331066127302E-6</c:v>
                </c:pt>
                <c:pt idx="8641">
                  <c:v>6.7126108485547298E-6</c:v>
                </c:pt>
                <c:pt idx="8642">
                  <c:v>6.6815264602010197E-6</c:v>
                </c:pt>
                <c:pt idx="8643">
                  <c:v>6.6505793651369804E-6</c:v>
                </c:pt>
                <c:pt idx="8644">
                  <c:v>6.6197689892066402E-6</c:v>
                </c:pt>
                <c:pt idx="8645">
                  <c:v>6.5890947605043003E-6</c:v>
                </c:pt>
                <c:pt idx="8646">
                  <c:v>6.5585561093667002E-6</c:v>
                </c:pt>
                <c:pt idx="8647">
                  <c:v>6.5281524683645702E-6</c:v>
                </c:pt>
                <c:pt idx="8648">
                  <c:v>6.4978832722948703E-6</c:v>
                </c:pt>
                <c:pt idx="8649">
                  <c:v>6.4677479581725004E-6</c:v>
                </c:pt>
                <c:pt idx="8650">
                  <c:v>6.4377459652222801E-6</c:v>
                </c:pt>
                <c:pt idx="8651">
                  <c:v>6.4078767348710596E-6</c:v>
                </c:pt>
                <c:pt idx="8652">
                  <c:v>6.3781397107396599E-6</c:v>
                </c:pt>
                <c:pt idx="8653">
                  <c:v>6.3485343386348301E-6</c:v>
                </c:pt>
                <c:pt idx="8654">
                  <c:v>6.3190600665415302E-6</c:v>
                </c:pt>
                <c:pt idx="8655">
                  <c:v>6.2897163446147504E-6</c:v>
                </c:pt>
                <c:pt idx="8656">
                  <c:v>6.2605026251718699E-6</c:v>
                </c:pt>
                <c:pt idx="8657">
                  <c:v>6.2314183626847199E-6</c:v>
                </c:pt>
                <c:pt idx="8658">
                  <c:v>6.20246301377163E-6</c:v>
                </c:pt>
                <c:pt idx="8659">
                  <c:v>6.1736360371898402E-6</c:v>
                </c:pt>
                <c:pt idx="8660">
                  <c:v>6.1449368938275801E-6</c:v>
                </c:pt>
                <c:pt idx="8661">
                  <c:v>6.1163650466963196E-6</c:v>
                </c:pt>
                <c:pt idx="8662">
                  <c:v>6.0879199609231204E-6</c:v>
                </c:pt>
                <c:pt idx="8663">
                  <c:v>6.0596011037428503E-6</c:v>
                </c:pt>
                <c:pt idx="8664">
                  <c:v>6.0314079444905697E-6</c:v>
                </c:pt>
                <c:pt idx="8665">
                  <c:v>6.00333995459384E-6</c:v>
                </c:pt>
                <c:pt idx="8666">
                  <c:v>5.9753966075650799E-6</c:v>
                </c:pt>
                <c:pt idx="8667">
                  <c:v>5.9475773789940697E-6</c:v>
                </c:pt>
                <c:pt idx="8668">
                  <c:v>5.91988174654026E-6</c:v>
                </c:pt>
                <c:pt idx="8669">
                  <c:v>5.8923091899252002E-6</c:v>
                </c:pt>
                <c:pt idx="8670">
                  <c:v>5.8648591909251801E-6</c:v>
                </c:pt>
                <c:pt idx="8671">
                  <c:v>5.8375312333635302E-6</c:v>
                </c:pt>
                <c:pt idx="8672">
                  <c:v>5.8103248031032901E-6</c:v>
                </c:pt>
                <c:pt idx="8673">
                  <c:v>5.78323938803972E-6</c:v>
                </c:pt>
                <c:pt idx="8674">
                  <c:v>5.7562744780927402E-6</c:v>
                </c:pt>
                <c:pt idx="8675">
                  <c:v>5.7294295651997796E-6</c:v>
                </c:pt>
                <c:pt idx="8676">
                  <c:v>5.7027041433084597E-6</c:v>
                </c:pt>
                <c:pt idx="8677">
                  <c:v>5.6760977083681996E-6</c:v>
                </c:pt>
                <c:pt idx="8678">
                  <c:v>5.6496097583244002E-6</c:v>
                </c:pt>
                <c:pt idx="8679">
                  <c:v>5.6232397931110499E-6</c:v>
                </c:pt>
                <c:pt idx="8680">
                  <c:v>5.5969873146414702E-6</c:v>
                </c:pt>
                <c:pt idx="8681">
                  <c:v>5.5708518268031201E-6</c:v>
                </c:pt>
                <c:pt idx="8682">
                  <c:v>5.5448328354504899E-6</c:v>
                </c:pt>
                <c:pt idx="8683">
                  <c:v>5.5189298483953201E-6</c:v>
                </c:pt>
                <c:pt idx="8684">
                  <c:v>5.4931423754029599E-6</c:v>
                </c:pt>
                <c:pt idx="8685">
                  <c:v>5.4674699281826202E-6</c:v>
                </c:pt>
                <c:pt idx="8686">
                  <c:v>5.4419120203806298E-6</c:v>
                </c:pt>
                <c:pt idx="8687">
                  <c:v>5.4164681675744001E-6</c:v>
                </c:pt>
                <c:pt idx="8688">
                  <c:v>5.3911378872644901E-6</c:v>
                </c:pt>
                <c:pt idx="8689">
                  <c:v>5.3659206988676896E-6</c:v>
                </c:pt>
                <c:pt idx="8690">
                  <c:v>5.34081612371001E-6</c:v>
                </c:pt>
                <c:pt idx="8691">
                  <c:v>5.3158236850197099E-6</c:v>
                </c:pt>
                <c:pt idx="8692">
                  <c:v>5.29094290792015E-6</c:v>
                </c:pt>
                <c:pt idx="8693">
                  <c:v>5.2661733194230099E-6</c:v>
                </c:pt>
                <c:pt idx="8694">
                  <c:v>5.2415144484212299E-6</c:v>
                </c:pt>
                <c:pt idx="8695">
                  <c:v>5.2169658256820396E-6</c:v>
                </c:pt>
                <c:pt idx="8696">
                  <c:v>5.1925269838402101E-6</c:v>
                </c:pt>
                <c:pt idx="8697">
                  <c:v>5.1681974573910001E-6</c:v>
                </c:pt>
                <c:pt idx="8698">
                  <c:v>5.14397678268341E-6</c:v>
                </c:pt>
                <c:pt idx="8699">
                  <c:v>5.1198644979133397E-6</c:v>
                </c:pt>
                <c:pt idx="8700">
                  <c:v>5.0958601431166802E-6</c:v>
                </c:pt>
                <c:pt idx="8701">
                  <c:v>5.0719632601626397E-6</c:v>
                </c:pt>
                <c:pt idx="8702">
                  <c:v>5.0481733927469503E-6</c:v>
                </c:pt>
                <c:pt idx="8703">
                  <c:v>5.0244900863850296E-6</c:v>
                </c:pt>
                <c:pt idx="8704">
                  <c:v>5.0009128884054298E-6</c:v>
                </c:pt>
                <c:pt idx="8705">
                  <c:v>4.9774413479429299E-6</c:v>
                </c:pt>
                <c:pt idx="8706">
                  <c:v>4.9540750159320601E-6</c:v>
                </c:pt>
                <c:pt idx="8707">
                  <c:v>4.93081344510033E-6</c:v>
                </c:pt>
                <c:pt idx="8708">
                  <c:v>4.9076561899615897E-6</c:v>
                </c:pt>
                <c:pt idx="8709">
                  <c:v>4.8846028068094899E-6</c:v>
                </c:pt>
                <c:pt idx="8710">
                  <c:v>4.8616528537108804E-6</c:v>
                </c:pt>
                <c:pt idx="8711">
                  <c:v>4.8388058904991397E-6</c:v>
                </c:pt>
                <c:pt idx="8712">
                  <c:v>4.8160614787678004E-6</c:v>
                </c:pt>
                <c:pt idx="8713">
                  <c:v>4.79341918186387E-6</c:v>
                </c:pt>
                <c:pt idx="8714">
                  <c:v>4.7708785648814302E-6</c:v>
                </c:pt>
                <c:pt idx="8715">
                  <c:v>4.7484391946551696E-6</c:v>
                </c:pt>
                <c:pt idx="8716">
                  <c:v>4.72610063975381E-6</c:v>
                </c:pt>
                <c:pt idx="8717">
                  <c:v>4.7038624704738002E-6</c:v>
                </c:pt>
                <c:pt idx="8718">
                  <c:v>4.6817242588328503E-6</c:v>
                </c:pt>
                <c:pt idx="8719">
                  <c:v>4.65968557856349E-6</c:v>
                </c:pt>
                <c:pt idx="8720">
                  <c:v>4.6377460051068502E-6</c:v>
                </c:pt>
                <c:pt idx="8721">
                  <c:v>4.6159051156060997E-6</c:v>
                </c:pt>
                <c:pt idx="8722">
                  <c:v>4.5941624889003099E-6</c:v>
                </c:pt>
                <c:pt idx="8723">
                  <c:v>4.5725177055180801E-6</c:v>
                </c:pt>
                <c:pt idx="8724">
                  <c:v>4.5509703476711798E-6</c:v>
                </c:pt>
                <c:pt idx="8725">
                  <c:v>4.52951999924841E-6</c:v>
                </c:pt>
                <c:pt idx="8726">
                  <c:v>4.5081662458093101E-6</c:v>
                </c:pt>
                <c:pt idx="8727">
                  <c:v>4.4869086745778502E-6</c:v>
                </c:pt>
                <c:pt idx="8728">
                  <c:v>4.4657468744363997E-6</c:v>
                </c:pt>
                <c:pt idx="8729">
                  <c:v>4.4446804359194096E-6</c:v>
                </c:pt>
                <c:pt idx="8730">
                  <c:v>4.4237089512073398E-6</c:v>
                </c:pt>
                <c:pt idx="8731">
                  <c:v>4.4028320141204598E-6</c:v>
                </c:pt>
                <c:pt idx="8732">
                  <c:v>4.3820492201127502E-6</c:v>
                </c:pt>
                <c:pt idx="8733">
                  <c:v>4.3613601662658396E-6</c:v>
                </c:pt>
                <c:pt idx="8734">
                  <c:v>4.3407644512829301E-6</c:v>
                </c:pt>
                <c:pt idx="8735">
                  <c:v>4.3202616754826402E-6</c:v>
                </c:pt>
                <c:pt idx="8736">
                  <c:v>4.2998514407931398E-6</c:v>
                </c:pt>
                <c:pt idx="8737">
                  <c:v>4.2795333507459602E-6</c:v>
                </c:pt>
                <c:pt idx="8738">
                  <c:v>4.2593070104701497E-6</c:v>
                </c:pt>
                <c:pt idx="8739">
                  <c:v>4.23917202668625E-6</c:v>
                </c:pt>
                <c:pt idx="8740">
                  <c:v>4.2191280077002502E-6</c:v>
                </c:pt>
                <c:pt idx="8741">
                  <c:v>4.1991745633978003E-6</c:v>
                </c:pt>
                <c:pt idx="8742">
                  <c:v>4.1793113052382498E-6</c:v>
                </c:pt>
                <c:pt idx="8743">
                  <c:v>4.1595378462486804E-6</c:v>
                </c:pt>
                <c:pt idx="8744">
                  <c:v>4.1398538010181599E-6</c:v>
                </c:pt>
                <c:pt idx="8745">
                  <c:v>4.12025878569176E-6</c:v>
                </c:pt>
                <c:pt idx="8746">
                  <c:v>4.1007524179648504E-6</c:v>
                </c:pt>
                <c:pt idx="8747">
                  <c:v>4.0813343170772004E-6</c:v>
                </c:pt>
                <c:pt idx="8748">
                  <c:v>4.0620041038071898E-6</c:v>
                </c:pt>
                <c:pt idx="8749">
                  <c:v>4.0427614004660996E-6</c:v>
                </c:pt>
                <c:pt idx="8750">
                  <c:v>4.0236058308923002E-6</c:v>
                </c:pt>
                <c:pt idx="8751">
                  <c:v>4.0045370204455397E-6</c:v>
                </c:pt>
                <c:pt idx="8752">
                  <c:v>3.9855545960012202E-6</c:v>
                </c:pt>
                <c:pt idx="8753">
                  <c:v>3.9666581859447E-6</c:v>
                </c:pt>
                <c:pt idx="8754">
                  <c:v>3.9478474201656604E-6</c:v>
                </c:pt>
                <c:pt idx="8755">
                  <c:v>3.9291219300524203E-6</c:v>
                </c:pt>
                <c:pt idx="8756">
                  <c:v>3.91048134848625E-6</c:v>
                </c:pt>
                <c:pt idx="8757">
                  <c:v>3.8919253098358498E-6</c:v>
                </c:pt>
                <c:pt idx="8758">
                  <c:v>3.8734534499517104E-6</c:v>
                </c:pt>
                <c:pt idx="8759">
                  <c:v>3.8550654061604897E-6</c:v>
                </c:pt>
                <c:pt idx="8760">
                  <c:v>3.8367608172595503E-6</c:v>
                </c:pt>
                <c:pt idx="8761">
                  <c:v>3.8185393235113E-6</c:v>
                </c:pt>
                <c:pt idx="8762">
                  <c:v>3.8004005666377999E-6</c:v>
                </c:pt>
                <c:pt idx="8763">
                  <c:v>3.78234418981517E-6</c:v>
                </c:pt>
                <c:pt idx="8764">
                  <c:v>3.7643698376680901E-6</c:v>
                </c:pt>
                <c:pt idx="8765">
                  <c:v>3.7464771562644701E-6</c:v>
                </c:pt>
                <c:pt idx="8766">
                  <c:v>3.7286657931098198E-6</c:v>
                </c:pt>
                <c:pt idx="8767">
                  <c:v>3.7109353971421799E-6</c:v>
                </c:pt>
                <c:pt idx="8768">
                  <c:v>3.69328561872564E-6</c:v>
                </c:pt>
                <c:pt idx="8769">
                  <c:v>3.6757161096470901E-6</c:v>
                </c:pt>
                <c:pt idx="8770">
                  <c:v>3.65822652310806E-6</c:v>
                </c:pt>
                <c:pt idx="8771">
                  <c:v>3.6408165137222299E-6</c:v>
                </c:pt>
                <c:pt idx="8772">
                  <c:v>3.6234857375074701E-6</c:v>
                </c:pt>
                <c:pt idx="8773">
                  <c:v>3.6062338518822801E-6</c:v>
                </c:pt>
                <c:pt idx="8774">
                  <c:v>3.5890605156604402E-6</c:v>
                </c:pt>
                <c:pt idx="8775">
                  <c:v>3.5719653890442702E-6</c:v>
                </c:pt>
                <c:pt idx="8776">
                  <c:v>3.5549481336209502E-6</c:v>
                </c:pt>
                <c:pt idx="8777">
                  <c:v>3.53800841235658E-6</c:v>
                </c:pt>
                <c:pt idx="8778">
                  <c:v>3.5211458895910299E-6</c:v>
                </c:pt>
                <c:pt idx="8779">
                  <c:v>3.5043602310327202E-6</c:v>
                </c:pt>
                <c:pt idx="8780">
                  <c:v>3.4876511037534801E-6</c:v>
                </c:pt>
                <c:pt idx="8781">
                  <c:v>3.4710181761833798E-6</c:v>
                </c:pt>
                <c:pt idx="8782">
                  <c:v>3.45446111810553E-6</c:v>
                </c:pt>
                <c:pt idx="8783">
                  <c:v>3.4379796006509902E-6</c:v>
                </c:pt>
                <c:pt idx="8784">
                  <c:v>3.4215732962936198E-6</c:v>
                </c:pt>
                <c:pt idx="8785">
                  <c:v>3.4052418788450298E-6</c:v>
                </c:pt>
                <c:pt idx="8786">
                  <c:v>3.3889850234494298E-6</c:v>
                </c:pt>
                <c:pt idx="8787">
                  <c:v>3.3728024065785999E-6</c:v>
                </c:pt>
                <c:pt idx="8788">
                  <c:v>3.3566937060268601E-6</c:v>
                </c:pt>
                <c:pt idx="8789">
                  <c:v>3.3406586009060502E-6</c:v>
                </c:pt>
                <c:pt idx="8790">
                  <c:v>3.3246967716404098E-6</c:v>
                </c:pt>
                <c:pt idx="8791">
                  <c:v>3.30880789996175E-6</c:v>
                </c:pt>
                <c:pt idx="8792">
                  <c:v>3.29299166890433E-6</c:v>
                </c:pt>
                <c:pt idx="8793">
                  <c:v>3.2772477628000099E-6</c:v>
                </c:pt>
                <c:pt idx="8794">
                  <c:v>3.26157586727323E-6</c:v>
                </c:pt>
                <c:pt idx="8795">
                  <c:v>3.2459756692360999E-6</c:v>
                </c:pt>
                <c:pt idx="8796">
                  <c:v>3.2304468568835199E-6</c:v>
                </c:pt>
                <c:pt idx="8797">
                  <c:v>3.2149891196883E-6</c:v>
                </c:pt>
                <c:pt idx="8798">
                  <c:v>3.1996021483961899E-6</c:v>
                </c:pt>
                <c:pt idx="8799">
                  <c:v>3.1842856350211498E-6</c:v>
                </c:pt>
                <c:pt idx="8800">
                  <c:v>3.16903927284042E-6</c:v>
                </c:pt>
                <c:pt idx="8801">
                  <c:v>3.15386275638973E-6</c:v>
                </c:pt>
                <c:pt idx="8802">
                  <c:v>3.1387557814585099E-6</c:v>
                </c:pt>
                <c:pt idx="8803">
                  <c:v>3.1237180450850501E-6</c:v>
                </c:pt>
                <c:pt idx="8804">
                  <c:v>3.1087492455517702E-6</c:v>
                </c:pt>
                <c:pt idx="8805">
                  <c:v>3.0938490823804701E-6</c:v>
                </c:pt>
                <c:pt idx="8806">
                  <c:v>3.0790172563275299E-6</c:v>
                </c:pt>
                <c:pt idx="8807">
                  <c:v>3.0642534693792701E-6</c:v>
                </c:pt>
                <c:pt idx="8808">
                  <c:v>3.0495574247471598E-6</c:v>
                </c:pt>
                <c:pt idx="8809">
                  <c:v>3.0349288268631801E-6</c:v>
                </c:pt>
                <c:pt idx="8810">
                  <c:v>3.02036738137517E-6</c:v>
                </c:pt>
                <c:pt idx="8811">
                  <c:v>3.00587279514208E-6</c:v>
                </c:pt>
                <c:pt idx="8812">
                  <c:v>2.99144477622943E-6</c:v>
                </c:pt>
                <c:pt idx="8813">
                  <c:v>2.9770830339046498E-6</c:v>
                </c:pt>
                <c:pt idx="8814">
                  <c:v>2.9627872786323999E-6</c:v>
                </c:pt>
                <c:pt idx="8815">
                  <c:v>2.9485572220701098E-6</c:v>
                </c:pt>
                <c:pt idx="8816">
                  <c:v>2.93439257706328E-6</c:v>
                </c:pt>
                <c:pt idx="8817">
                  <c:v>2.9202930576410002E-6</c:v>
                </c:pt>
                <c:pt idx="8818">
                  <c:v>2.90625837901139E-6</c:v>
                </c:pt>
                <c:pt idx="8819">
                  <c:v>2.8922882575570202E-6</c:v>
                </c:pt>
                <c:pt idx="8820">
                  <c:v>2.8783824108304499E-6</c:v>
                </c:pt>
                <c:pt idx="8821">
                  <c:v>2.8645405575497599E-6</c:v>
                </c:pt>
                <c:pt idx="8822">
                  <c:v>2.8507624175939698E-6</c:v>
                </c:pt>
                <c:pt idx="8823">
                  <c:v>2.8370477119986701E-6</c:v>
                </c:pt>
                <c:pt idx="8824">
                  <c:v>2.8233961629514998E-6</c:v>
                </c:pt>
                <c:pt idx="8825">
                  <c:v>2.80980749378777E-6</c:v>
                </c:pt>
                <c:pt idx="8826">
                  <c:v>2.7962814289860601E-6</c:v>
                </c:pt>
                <c:pt idx="8827">
                  <c:v>2.7828176941637E-6</c:v>
                </c:pt>
                <c:pt idx="8828">
                  <c:v>2.76941601607251E-6</c:v>
                </c:pt>
                <c:pt idx="8829">
                  <c:v>2.7560761225943801E-6</c:v>
                </c:pt>
                <c:pt idx="8830">
                  <c:v>2.74279774273688E-6</c:v>
                </c:pt>
                <c:pt idx="8831">
                  <c:v>2.7295806066290001E-6</c:v>
                </c:pt>
                <c:pt idx="8832">
                  <c:v>2.7164244455167202E-6</c:v>
                </c:pt>
                <c:pt idx="8833">
                  <c:v>2.7033289917587902E-6</c:v>
                </c:pt>
                <c:pt idx="8834">
                  <c:v>2.6902939788224201E-6</c:v>
                </c:pt>
                <c:pt idx="8835">
                  <c:v>2.6773191412789301E-6</c:v>
                </c:pt>
                <c:pt idx="8836">
                  <c:v>2.6644042147995598E-6</c:v>
                </c:pt>
                <c:pt idx="8837">
                  <c:v>2.6515489361512102E-6</c:v>
                </c:pt>
                <c:pt idx="8838">
                  <c:v>2.6387530431921499E-6</c:v>
                </c:pt>
                <c:pt idx="8839">
                  <c:v>2.6260162748678999E-6</c:v>
                </c:pt>
                <c:pt idx="8840">
                  <c:v>2.6133383712069001E-6</c:v>
                </c:pt>
                <c:pt idx="8841">
                  <c:v>2.60071907331641E-6</c:v>
                </c:pt>
                <c:pt idx="8842">
                  <c:v>2.5881581233783602E-6</c:v>
                </c:pt>
                <c:pt idx="8843">
                  <c:v>2.5756552646450699E-6</c:v>
                </c:pt>
                <c:pt idx="8844">
                  <c:v>2.5632102414352001E-6</c:v>
                </c:pt>
                <c:pt idx="8845">
                  <c:v>2.5508227991296202E-6</c:v>
                </c:pt>
                <c:pt idx="8846">
                  <c:v>2.5384926841672099E-6</c:v>
                </c:pt>
                <c:pt idx="8847">
                  <c:v>2.5262196440408898E-6</c:v>
                </c:pt>
                <c:pt idx="8848">
                  <c:v>2.5140034272933798E-6</c:v>
                </c:pt>
                <c:pt idx="8849">
                  <c:v>2.5018437835132698E-6</c:v>
                </c:pt>
                <c:pt idx="8850">
                  <c:v>2.4897404633308701E-6</c:v>
                </c:pt>
                <c:pt idx="8851">
                  <c:v>2.47769321841419E-6</c:v>
                </c:pt>
                <c:pt idx="8852">
                  <c:v>2.4657018014649199E-6</c:v>
                </c:pt>
                <c:pt idx="8853">
                  <c:v>2.4537659662144401E-6</c:v>
                </c:pt>
                <c:pt idx="8854">
                  <c:v>2.44188546741973E-6</c:v>
                </c:pt>
                <c:pt idx="8855">
                  <c:v>2.43006006085951E-6</c:v>
                </c:pt>
                <c:pt idx="8856">
                  <c:v>2.4182895033301399E-6</c:v>
                </c:pt>
                <c:pt idx="8857">
                  <c:v>2.4065735526417699E-6</c:v>
                </c:pt>
                <c:pt idx="8858">
                  <c:v>2.3949119676143399E-6</c:v>
                </c:pt>
                <c:pt idx="8859">
                  <c:v>2.3833045080737401E-6</c:v>
                </c:pt>
                <c:pt idx="8860">
                  <c:v>2.3717509348474001E-6</c:v>
                </c:pt>
                <c:pt idx="8861">
                  <c:v>2.3602510097615802E-6</c:v>
                </c:pt>
                <c:pt idx="8862">
                  <c:v>2.3488044956359102E-6</c:v>
                </c:pt>
                <c:pt idx="8863">
                  <c:v>2.33741115628067E-6</c:v>
                </c:pt>
                <c:pt idx="8864">
                  <c:v>2.3260707564928502E-6</c:v>
                </c:pt>
                <c:pt idx="8865">
                  <c:v>2.3147830620514302E-6</c:v>
                </c:pt>
                <c:pt idx="8866">
                  <c:v>2.30354783971451E-6</c:v>
                </c:pt>
                <c:pt idx="8867">
                  <c:v>2.29236485721508E-6</c:v>
                </c:pt>
                <c:pt idx="8868">
                  <c:v>2.28123388325723E-6</c:v>
                </c:pt>
                <c:pt idx="8869">
                  <c:v>2.2701546875123498E-6</c:v>
                </c:pt>
                <c:pt idx="8870">
                  <c:v>2.2591270406154498E-6</c:v>
                </c:pt>
                <c:pt idx="8871">
                  <c:v>2.2481507141612798E-6</c:v>
                </c:pt>
                <c:pt idx="8872">
                  <c:v>2.2372254807006602E-6</c:v>
                </c:pt>
                <c:pt idx="8873">
                  <c:v>2.22635111373672E-6</c:v>
                </c:pt>
                <c:pt idx="8874">
                  <c:v>2.2155273877211399E-6</c:v>
                </c:pt>
                <c:pt idx="8875">
                  <c:v>2.20475407805051E-6</c:v>
                </c:pt>
                <c:pt idx="8876">
                  <c:v>2.1940309610625598E-6</c:v>
                </c:pt>
                <c:pt idx="8877">
                  <c:v>2.1833578140325199E-6</c:v>
                </c:pt>
                <c:pt idx="8878">
                  <c:v>2.1727344151694502E-6</c:v>
                </c:pt>
                <c:pt idx="8879">
                  <c:v>2.1621605436125301E-6</c:v>
                </c:pt>
                <c:pt idx="8880">
                  <c:v>2.1516359794275001E-6</c:v>
                </c:pt>
                <c:pt idx="8881">
                  <c:v>2.1411605036029798E-6</c:v>
                </c:pt>
                <c:pt idx="8882">
                  <c:v>2.1307338980468101E-6</c:v>
                </c:pt>
                <c:pt idx="8883">
                  <c:v>2.1203559455825399E-6</c:v>
                </c:pt>
                <c:pt idx="8884">
                  <c:v>2.1100264299457798E-6</c:v>
                </c:pt>
                <c:pt idx="8885">
                  <c:v>2.0997451357805899E-6</c:v>
                </c:pt>
                <c:pt idx="8886">
                  <c:v>2.0895118486360102E-6</c:v>
                </c:pt>
                <c:pt idx="8887">
                  <c:v>2.0793263549623999E-6</c:v>
                </c:pt>
                <c:pt idx="8888">
                  <c:v>2.0691884421079601E-6</c:v>
                </c:pt>
                <c:pt idx="8889">
                  <c:v>2.05909789831522E-6</c:v>
                </c:pt>
                <c:pt idx="8890">
                  <c:v>2.0490545127174502E-6</c:v>
                </c:pt>
                <c:pt idx="8891">
                  <c:v>2.03905807533523E-6</c:v>
                </c:pt>
                <c:pt idx="8892">
                  <c:v>2.0291083770729299E-6</c:v>
                </c:pt>
                <c:pt idx="8893">
                  <c:v>2.01920520971522E-6</c:v>
                </c:pt>
                <c:pt idx="8894">
                  <c:v>2.0093483659236399E-6</c:v>
                </c:pt>
                <c:pt idx="8895">
                  <c:v>1.9995376392331E-6</c:v>
                </c:pt>
                <c:pt idx="8896">
                  <c:v>1.9897728240484902E-6</c:v>
                </c:pt>
                <c:pt idx="8897">
                  <c:v>1.9800537156412402E-6</c:v>
                </c:pt>
                <c:pt idx="8898">
                  <c:v>1.9703801101458602E-6</c:v>
                </c:pt>
                <c:pt idx="8899">
                  <c:v>1.9607518045566099E-6</c:v>
                </c:pt>
                <c:pt idx="8900">
                  <c:v>1.9511685967240599E-6</c:v>
                </c:pt>
                <c:pt idx="8901">
                  <c:v>1.9416302853517099E-6</c:v>
                </c:pt>
                <c:pt idx="8902">
                  <c:v>1.9321366699926701E-6</c:v>
                </c:pt>
                <c:pt idx="8903">
                  <c:v>1.9226875510462502E-6</c:v>
                </c:pt>
                <c:pt idx="8904">
                  <c:v>1.9132827297546601E-6</c:v>
                </c:pt>
                <c:pt idx="8905">
                  <c:v>1.9039220081996699E-6</c:v>
                </c:pt>
                <c:pt idx="8906">
                  <c:v>1.89460518929927E-6</c:v>
                </c:pt>
                <c:pt idx="8907">
                  <c:v>1.8853320768043999E-6</c:v>
                </c:pt>
                <c:pt idx="8908">
                  <c:v>1.8761024752956599E-6</c:v>
                </c:pt>
                <c:pt idx="8909">
                  <c:v>1.86691619017995E-6</c:v>
                </c:pt>
                <c:pt idx="8910">
                  <c:v>1.85777302768734E-6</c:v>
                </c:pt>
                <c:pt idx="8911">
                  <c:v>1.84867279486767E-6</c:v>
                </c:pt>
                <c:pt idx="8912">
                  <c:v>1.83961529958741E-6</c:v>
                </c:pt>
                <c:pt idx="8913">
                  <c:v>1.8306003505263701E-6</c:v>
                </c:pt>
                <c:pt idx="8914">
                  <c:v>1.8216277571744899E-6</c:v>
                </c:pt>
                <c:pt idx="8915">
                  <c:v>1.81269732982865E-6</c:v>
                </c:pt>
                <c:pt idx="8916">
                  <c:v>1.8038088795894499E-6</c:v>
                </c:pt>
                <c:pt idx="8917">
                  <c:v>1.79496221835802E-6</c:v>
                </c:pt>
                <c:pt idx="8918">
                  <c:v>1.7861571588328701E-6</c:v>
                </c:pt>
                <c:pt idx="8919">
                  <c:v>1.7773935145067001E-6</c:v>
                </c:pt>
                <c:pt idx="8920">
                  <c:v>1.76867109966326E-6</c:v>
                </c:pt>
                <c:pt idx="8921">
                  <c:v>1.7599897293742399E-6</c:v>
                </c:pt>
                <c:pt idx="8922">
                  <c:v>1.7513492194960699E-6</c:v>
                </c:pt>
                <c:pt idx="8923">
                  <c:v>1.74274938666686E-6</c:v>
                </c:pt>
                <c:pt idx="8924">
                  <c:v>1.7341900483032901E-6</c:v>
                </c:pt>
                <c:pt idx="8925">
                  <c:v>1.7256710225974801E-6</c:v>
                </c:pt>
                <c:pt idx="8926">
                  <c:v>1.7171921285139699E-6</c:v>
                </c:pt>
                <c:pt idx="8927">
                  <c:v>1.70875318578656E-6</c:v>
                </c:pt>
                <c:pt idx="8928">
                  <c:v>1.70035401491532E-6</c:v>
                </c:pt>
                <c:pt idx="8929">
                  <c:v>1.6919944371635399E-6</c:v>
                </c:pt>
                <c:pt idx="8930">
                  <c:v>1.6836742745546401E-6</c:v>
                </c:pt>
                <c:pt idx="8931">
                  <c:v>1.6753933498691699E-6</c:v>
                </c:pt>
                <c:pt idx="8932">
                  <c:v>1.6671514866418399E-6</c:v>
                </c:pt>
                <c:pt idx="8933">
                  <c:v>1.6589485091584299E-6</c:v>
                </c:pt>
                <c:pt idx="8934">
                  <c:v>1.65078424245285E-6</c:v>
                </c:pt>
                <c:pt idx="8935">
                  <c:v>1.6426585123041501E-6</c:v>
                </c:pt>
                <c:pt idx="8936">
                  <c:v>1.6345711452335399E-6</c:v>
                </c:pt>
                <c:pt idx="8937">
                  <c:v>1.6265219685014499E-6</c:v>
                </c:pt>
                <c:pt idx="8938">
                  <c:v>1.6185108101045301E-6</c:v>
                </c:pt>
                <c:pt idx="8939">
                  <c:v>1.6105374987727801E-6</c:v>
                </c:pt>
                <c:pt idx="8940">
                  <c:v>1.6026018639665601E-6</c:v>
                </c:pt>
                <c:pt idx="8941">
                  <c:v>1.59470373587369E-6</c:v>
                </c:pt>
                <c:pt idx="8942">
                  <c:v>1.58684294540659E-6</c:v>
                </c:pt>
                <c:pt idx="8943">
                  <c:v>1.5790193241992999E-6</c:v>
                </c:pt>
                <c:pt idx="8944">
                  <c:v>1.57123270460468E-6</c:v>
                </c:pt>
                <c:pt idx="8945">
                  <c:v>1.56348291969146E-6</c:v>
                </c:pt>
                <c:pt idx="8946">
                  <c:v>1.5557698032414099E-6</c:v>
                </c:pt>
                <c:pt idx="8947">
                  <c:v>1.54809318974653E-6</c:v>
                </c:pt>
                <c:pt idx="8948">
                  <c:v>1.54045291440619E-6</c:v>
                </c:pt>
                <c:pt idx="8949">
                  <c:v>1.53284881312405E-6</c:v>
                </c:pt>
                <c:pt idx="8950">
                  <c:v>1.5252807225056501E-6</c:v>
                </c:pt>
                <c:pt idx="8951">
                  <c:v>1.51774847985558E-6</c:v>
                </c:pt>
                <c:pt idx="8952">
                  <c:v>1.51025192317409E-6</c:v>
                </c:pt>
                <c:pt idx="8953">
                  <c:v>1.50279089115491E-6</c:v>
                </c:pt>
                <c:pt idx="8954">
                  <c:v>1.4953652231825299E-6</c:v>
                </c:pt>
                <c:pt idx="8955">
                  <c:v>1.4879747593286299E-6</c:v>
                </c:pt>
                <c:pt idx="8956">
                  <c:v>1.48061934035038E-6</c:v>
                </c:pt>
                <c:pt idx="8957">
                  <c:v>1.4732988076869699E-6</c:v>
                </c:pt>
                <c:pt idx="8958">
                  <c:v>1.46601300345691E-6</c:v>
                </c:pt>
                <c:pt idx="8959">
                  <c:v>1.4587617704556901E-6</c:v>
                </c:pt>
                <c:pt idx="8960">
                  <c:v>1.4515449521527601E-6</c:v>
                </c:pt>
                <c:pt idx="8961">
                  <c:v>1.4443623926888801E-6</c:v>
                </c:pt>
                <c:pt idx="8962">
                  <c:v>1.4372139368734601E-6</c:v>
                </c:pt>
                <c:pt idx="8963">
                  <c:v>1.4300994301818501E-6</c:v>
                </c:pt>
                <c:pt idx="8964">
                  <c:v>1.42301871875262E-6</c:v>
                </c:pt>
                <c:pt idx="8965">
                  <c:v>1.41597164938496E-6</c:v>
                </c:pt>
                <c:pt idx="8966">
                  <c:v>1.40895806953599E-6</c:v>
                </c:pt>
                <c:pt idx="8967">
                  <c:v>1.4019778273180799E-6</c:v>
                </c:pt>
                <c:pt idx="8968">
                  <c:v>1.3950307714962699E-6</c:v>
                </c:pt>
                <c:pt idx="8969">
                  <c:v>1.38811675148558E-6</c:v>
                </c:pt>
                <c:pt idx="8970">
                  <c:v>1.38123561734845E-6</c:v>
                </c:pt>
                <c:pt idx="8971">
                  <c:v>1.37438721979208E-6</c:v>
                </c:pt>
                <c:pt idx="8972">
                  <c:v>1.36757141016585E-6</c:v>
                </c:pt>
                <c:pt idx="8973">
                  <c:v>1.36078804045872E-6</c:v>
                </c:pt>
                <c:pt idx="8974">
                  <c:v>1.3540369632966801E-6</c:v>
                </c:pt>
                <c:pt idx="8975">
                  <c:v>1.34731803194013E-6</c:v>
                </c:pt>
                <c:pt idx="8976">
                  <c:v>1.34063110028137E-6</c:v>
                </c:pt>
                <c:pt idx="8977">
                  <c:v>1.3339760228419699E-6</c:v>
                </c:pt>
                <c:pt idx="8978">
                  <c:v>1.3273526547703301E-6</c:v>
                </c:pt>
                <c:pt idx="8979">
                  <c:v>1.32076085183908E-6</c:v>
                </c:pt>
                <c:pt idx="8980">
                  <c:v>1.3142004704425401E-6</c:v>
                </c:pt>
                <c:pt idx="8981">
                  <c:v>1.30767136759427E-6</c:v>
                </c:pt>
                <c:pt idx="8982">
                  <c:v>1.3011734009245199E-6</c:v>
                </c:pt>
                <c:pt idx="8983">
                  <c:v>1.29470642867773E-6</c:v>
                </c:pt>
                <c:pt idx="8984">
                  <c:v>1.28827030971008E-6</c:v>
                </c:pt>
                <c:pt idx="8985">
                  <c:v>1.2818649034869701E-6</c:v>
                </c:pt>
                <c:pt idx="8986">
                  <c:v>1.27549007008059E-6</c:v>
                </c:pt>
                <c:pt idx="8987">
                  <c:v>1.2691456701674399E-6</c:v>
                </c:pt>
                <c:pt idx="8988">
                  <c:v>1.26283156502586E-6</c:v>
                </c:pt>
                <c:pt idx="8989">
                  <c:v>1.25654761653367E-6</c:v>
                </c:pt>
                <c:pt idx="8990">
                  <c:v>1.25029368716561E-6</c:v>
                </c:pt>
                <c:pt idx="8991">
                  <c:v>1.2440696399910501E-6</c:v>
                </c:pt>
                <c:pt idx="8992">
                  <c:v>1.2378753386715101E-6</c:v>
                </c:pt>
                <c:pt idx="8993">
                  <c:v>1.2317106474582399E-6</c:v>
                </c:pt>
                <c:pt idx="8994">
                  <c:v>1.22557543118986E-6</c:v>
                </c:pt>
                <c:pt idx="8995">
                  <c:v>1.21946955528997E-6</c:v>
                </c:pt>
                <c:pt idx="8996">
                  <c:v>1.21339288576477E-6</c:v>
                </c:pt>
                <c:pt idx="8997">
                  <c:v>1.20734528920069E-6</c:v>
                </c:pt>
                <c:pt idx="8998">
                  <c:v>1.20132663276201E-6</c:v>
                </c:pt>
                <c:pt idx="8999">
                  <c:v>1.19533678418856E-6</c:v>
                </c:pt>
                <c:pt idx="9000">
                  <c:v>1.1893756117933299E-6</c:v>
                </c:pt>
              </c:numCache>
            </c:numRef>
          </c:val>
        </c:ser>
        <c:ser>
          <c:idx val="2"/>
          <c:order val="2"/>
          <c:tx>
            <c:v>False Negative</c:v>
          </c:tx>
          <c:spPr>
            <a:solidFill>
              <a:srgbClr val="D60000"/>
            </a:solidFill>
            <a:ln w="25400">
              <a:noFill/>
            </a:ln>
          </c:spPr>
          <c:val>
            <c:numRef>
              <c:f>'Sheet(T=0.8)'!$L$8:$L$9008</c:f>
              <c:numCache>
                <c:formatCode>General</c:formatCode>
                <c:ptCount val="9001"/>
                <c:pt idx="0">
                  <c:v>-2.1539520085086599E-8</c:v>
                </c:pt>
                <c:pt idx="1">
                  <c:v>-2.16583029997367E-8</c:v>
                </c:pt>
                <c:pt idx="2">
                  <c:v>-2.1777719182858199E-8</c:v>
                </c:pt>
                <c:pt idx="3">
                  <c:v>-2.1897771886577701E-8</c:v>
                </c:pt>
                <c:pt idx="4">
                  <c:v>-2.2018464379036201E-8</c:v>
                </c:pt>
                <c:pt idx="5">
                  <c:v>-2.2139799944464901E-8</c:v>
                </c:pt>
                <c:pt idx="6">
                  <c:v>-2.2261781883259799E-8</c:v>
                </c:pt>
                <c:pt idx="7">
                  <c:v>-2.2384413512058399E-8</c:v>
                </c:pt>
                <c:pt idx="8">
                  <c:v>-2.25076981638154E-8</c:v>
                </c:pt>
                <c:pt idx="9">
                  <c:v>-2.2631639187879301E-8</c:v>
                </c:pt>
                <c:pt idx="10">
                  <c:v>-2.27562399500692E-8</c:v>
                </c:pt>
                <c:pt idx="11">
                  <c:v>-2.2881503832752501E-8</c:v>
                </c:pt>
                <c:pt idx="12">
                  <c:v>-2.30074342349214E-8</c:v>
                </c:pt>
                <c:pt idx="13">
                  <c:v>-2.3134034572271898E-8</c:v>
                </c:pt>
                <c:pt idx="14">
                  <c:v>-2.3261308277281299E-8</c:v>
                </c:pt>
                <c:pt idx="15">
                  <c:v>-2.3389258799287399E-8</c:v>
                </c:pt>
                <c:pt idx="16">
                  <c:v>-2.35178896045662E-8</c:v>
                </c:pt>
                <c:pt idx="17">
                  <c:v>-2.3647204176412699E-8</c:v>
                </c:pt>
                <c:pt idx="18">
                  <c:v>-2.37772060152199E-8</c:v>
                </c:pt>
                <c:pt idx="19">
                  <c:v>-2.3907898638558199E-8</c:v>
                </c:pt>
                <c:pt idx="20">
                  <c:v>-2.40392855812565E-8</c:v>
                </c:pt>
                <c:pt idx="21">
                  <c:v>-2.4171370395482599E-8</c:v>
                </c:pt>
                <c:pt idx="22">
                  <c:v>-2.43041566508243E-8</c:v>
                </c:pt>
                <c:pt idx="23">
                  <c:v>-2.4437647934370399E-8</c:v>
                </c:pt>
                <c:pt idx="24">
                  <c:v>-2.45718478507935E-8</c:v>
                </c:pt>
                <c:pt idx="25">
                  <c:v>-2.4706760022430601E-8</c:v>
                </c:pt>
                <c:pt idx="26">
                  <c:v>-2.4842388089367002E-8</c:v>
                </c:pt>
                <c:pt idx="27">
                  <c:v>-2.4978735709518299E-8</c:v>
                </c:pt>
                <c:pt idx="28">
                  <c:v>-2.51158065587139E-8</c:v>
                </c:pt>
                <c:pt idx="29">
                  <c:v>-2.5253604330780301E-8</c:v>
                </c:pt>
                <c:pt idx="30">
                  <c:v>-2.5392132737625701E-8</c:v>
                </c:pt>
                <c:pt idx="31">
                  <c:v>-2.5531395509324001E-8</c:v>
                </c:pt>
                <c:pt idx="32">
                  <c:v>-2.56713963941983E-8</c:v>
                </c:pt>
                <c:pt idx="33">
                  <c:v>-2.5812139158908199E-8</c:v>
                </c:pt>
                <c:pt idx="34">
                  <c:v>-2.59536275885338E-8</c:v>
                </c:pt>
                <c:pt idx="35">
                  <c:v>-2.6095865486661401E-8</c:v>
                </c:pt>
                <c:pt idx="36">
                  <c:v>-2.6238856675470101E-8</c:v>
                </c:pt>
                <c:pt idx="37">
                  <c:v>-2.6382604995819001E-8</c:v>
                </c:pt>
                <c:pt idx="38">
                  <c:v>-2.65271143073326E-8</c:v>
                </c:pt>
                <c:pt idx="39">
                  <c:v>-2.6672388488489499E-8</c:v>
                </c:pt>
                <c:pt idx="40">
                  <c:v>-2.6818431436709499E-8</c:v>
                </c:pt>
                <c:pt idx="41">
                  <c:v>-2.69652470684419E-8</c:v>
                </c:pt>
                <c:pt idx="42">
                  <c:v>-2.7112839319253601E-8</c:v>
                </c:pt>
                <c:pt idx="43">
                  <c:v>-2.7261212143918901E-8</c:v>
                </c:pt>
                <c:pt idx="44">
                  <c:v>-2.7410369516507401E-8</c:v>
                </c:pt>
                <c:pt idx="45">
                  <c:v>-2.7560315430474801E-8</c:v>
                </c:pt>
                <c:pt idx="46">
                  <c:v>-2.7711053898751101E-8</c:v>
                </c:pt>
                <c:pt idx="47">
                  <c:v>-2.7862588953836801E-8</c:v>
                </c:pt>
                <c:pt idx="48">
                  <c:v>-2.8014924647885001E-8</c:v>
                </c:pt>
                <c:pt idx="49">
                  <c:v>-2.8168065052798901E-8</c:v>
                </c:pt>
                <c:pt idx="50">
                  <c:v>-2.8322014260320801E-8</c:v>
                </c:pt>
                <c:pt idx="51">
                  <c:v>-2.8476776382125701E-8</c:v>
                </c:pt>
                <c:pt idx="52">
                  <c:v>-2.8632355549912899E-8</c:v>
                </c:pt>
                <c:pt idx="53">
                  <c:v>-2.8788755915498698E-8</c:v>
                </c:pt>
                <c:pt idx="54">
                  <c:v>-2.8945981650909801E-8</c:v>
                </c:pt>
                <c:pt idx="55">
                  <c:v>-2.91040369484774E-8</c:v>
                </c:pt>
                <c:pt idx="56">
                  <c:v>-2.9262926020931E-8</c:v>
                </c:pt>
                <c:pt idx="57">
                  <c:v>-2.9422653101492298E-8</c:v>
                </c:pt>
                <c:pt idx="58">
                  <c:v>-2.9583222443971101E-8</c:v>
                </c:pt>
                <c:pt idx="59">
                  <c:v>-2.97446383228602E-8</c:v>
                </c:pt>
                <c:pt idx="60">
                  <c:v>-2.9906905033430303E-8</c:v>
                </c:pt>
                <c:pt idx="61">
                  <c:v>-3.0070026891827999E-8</c:v>
                </c:pt>
                <c:pt idx="62">
                  <c:v>-3.02340082351704E-8</c:v>
                </c:pt>
                <c:pt idx="63">
                  <c:v>-3.0398853421643303E-8</c:v>
                </c:pt>
                <c:pt idx="64">
                  <c:v>-3.05645668305985E-8</c:v>
                </c:pt>
                <c:pt idx="65">
                  <c:v>-3.0731152862651197E-8</c:v>
                </c:pt>
                <c:pt idx="66">
                  <c:v>-3.0898615939778102E-8</c:v>
                </c:pt>
                <c:pt idx="67">
                  <c:v>-3.1066960505417098E-8</c:v>
                </c:pt>
                <c:pt idx="68">
                  <c:v>-3.1236191024565597E-8</c:v>
                </c:pt>
                <c:pt idx="69">
                  <c:v>-3.14063119838801E-8</c:v>
                </c:pt>
                <c:pt idx="70">
                  <c:v>-3.1577327891776298E-8</c:v>
                </c:pt>
                <c:pt idx="71">
                  <c:v>-3.17492432785299E-8</c:v>
                </c:pt>
                <c:pt idx="72">
                  <c:v>-3.1922062696376901E-8</c:v>
                </c:pt>
                <c:pt idx="73">
                  <c:v>-3.2095790719614798E-8</c:v>
                </c:pt>
                <c:pt idx="74">
                  <c:v>-3.22704319447055E-8</c:v>
                </c:pt>
                <c:pt idx="75">
                  <c:v>-3.2445990990375799E-8</c:v>
                </c:pt>
                <c:pt idx="76">
                  <c:v>-3.2622472497721302E-8</c:v>
                </c:pt>
                <c:pt idx="77">
                  <c:v>-3.2799881130308999E-8</c:v>
                </c:pt>
                <c:pt idx="78">
                  <c:v>-3.29782215742809E-8</c:v>
                </c:pt>
                <c:pt idx="79">
                  <c:v>-3.3157498538457597E-8</c:v>
                </c:pt>
                <c:pt idx="80">
                  <c:v>-3.3337716754443802E-8</c:v>
                </c:pt>
                <c:pt idx="81">
                  <c:v>-3.3518880976732001E-8</c:v>
                </c:pt>
                <c:pt idx="82">
                  <c:v>-3.3700995982807902E-8</c:v>
                </c:pt>
                <c:pt idx="83">
                  <c:v>-3.3884066573257197E-8</c:v>
                </c:pt>
                <c:pt idx="84">
                  <c:v>-3.4068097571871203E-8</c:v>
                </c:pt>
                <c:pt idx="85">
                  <c:v>-3.42530938257531E-8</c:v>
                </c:pt>
                <c:pt idx="86">
                  <c:v>-3.44390602054257E-8</c:v>
                </c:pt>
                <c:pt idx="87">
                  <c:v>-3.4626001604939402E-8</c:v>
                </c:pt>
                <c:pt idx="88">
                  <c:v>-3.4813922941979297E-8</c:v>
                </c:pt>
                <c:pt idx="89">
                  <c:v>-3.5002829157974597E-8</c:v>
                </c:pt>
                <c:pt idx="90">
                  <c:v>-3.5192725218207299E-8</c:v>
                </c:pt>
                <c:pt idx="91">
                  <c:v>-3.5383616111921902E-8</c:v>
                </c:pt>
                <c:pt idx="92">
                  <c:v>-3.5575506852434703E-8</c:v>
                </c:pt>
                <c:pt idx="93">
                  <c:v>-3.5768402477245801E-8</c:v>
                </c:pt>
                <c:pt idx="94">
                  <c:v>-3.5962308048148298E-8</c:v>
                </c:pt>
                <c:pt idx="95">
                  <c:v>-3.6157228651340501E-8</c:v>
                </c:pt>
                <c:pt idx="96">
                  <c:v>-3.6353169397538402E-8</c:v>
                </c:pt>
                <c:pt idx="97">
                  <c:v>-3.6550135422087198E-8</c:v>
                </c:pt>
                <c:pt idx="98">
                  <c:v>-3.6748131885073797E-8</c:v>
                </c:pt>
                <c:pt idx="99">
                  <c:v>-3.6947163971441701E-8</c:v>
                </c:pt>
                <c:pt idx="100">
                  <c:v>-3.7147236891103798E-8</c:v>
                </c:pt>
                <c:pt idx="101">
                  <c:v>-3.7348355879056803E-8</c:v>
                </c:pt>
                <c:pt idx="102">
                  <c:v>-3.7550526195495599E-8</c:v>
                </c:pt>
                <c:pt idx="103">
                  <c:v>-3.77537531259303E-8</c:v>
                </c:pt>
                <c:pt idx="104">
                  <c:v>-3.7958041981300201E-8</c:v>
                </c:pt>
                <c:pt idx="105">
                  <c:v>-3.8163398098090402E-8</c:v>
                </c:pt>
                <c:pt idx="106">
                  <c:v>-3.8369826838450303E-8</c:v>
                </c:pt>
                <c:pt idx="107">
                  <c:v>-3.8577333590308602E-8</c:v>
                </c:pt>
                <c:pt idx="108">
                  <c:v>-3.8785923767492602E-8</c:v>
                </c:pt>
                <c:pt idx="109">
                  <c:v>-3.89956028098465E-8</c:v>
                </c:pt>
                <c:pt idx="110">
                  <c:v>-3.9206376183349401E-8</c:v>
                </c:pt>
                <c:pt idx="111">
                  <c:v>-3.9418249380235498E-8</c:v>
                </c:pt>
                <c:pt idx="112">
                  <c:v>-3.9631227919113501E-8</c:v>
                </c:pt>
                <c:pt idx="113">
                  <c:v>-3.9845317345087902E-8</c:v>
                </c:pt>
                <c:pt idx="114">
                  <c:v>-4.0060523229877702E-8</c:v>
                </c:pt>
                <c:pt idx="115">
                  <c:v>-4.02768511719407E-8</c:v>
                </c:pt>
                <c:pt idx="116">
                  <c:v>-4.04943067965938E-8</c:v>
                </c:pt>
                <c:pt idx="117">
                  <c:v>-4.0712895756135299E-8</c:v>
                </c:pt>
                <c:pt idx="118">
                  <c:v>-4.0932623729968602E-8</c:v>
                </c:pt>
                <c:pt idx="119">
                  <c:v>-4.1153496424725802E-8</c:v>
                </c:pt>
                <c:pt idx="120">
                  <c:v>-4.1375519574390897E-8</c:v>
                </c:pt>
                <c:pt idx="121">
                  <c:v>-4.1598698940425202E-8</c:v>
                </c:pt>
                <c:pt idx="122">
                  <c:v>-4.1823040311892701E-8</c:v>
                </c:pt>
                <c:pt idx="123">
                  <c:v>-4.2048549505584503E-8</c:v>
                </c:pt>
                <c:pt idx="124">
                  <c:v>-4.2275232366145901E-8</c:v>
                </c:pt>
                <c:pt idx="125">
                  <c:v>-4.2503094766203403E-8</c:v>
                </c:pt>
                <c:pt idx="126">
                  <c:v>-4.2732142606491599E-8</c:v>
                </c:pt>
                <c:pt idx="127">
                  <c:v>-4.2962381815980299E-8</c:v>
                </c:pt>
                <c:pt idx="128">
                  <c:v>-4.3193818352004398E-8</c:v>
                </c:pt>
                <c:pt idx="129">
                  <c:v>-4.3426458200392003E-8</c:v>
                </c:pt>
                <c:pt idx="130">
                  <c:v>-4.3660307375593497E-8</c:v>
                </c:pt>
                <c:pt idx="131">
                  <c:v>-4.3895371920812097E-8</c:v>
                </c:pt>
                <c:pt idx="132">
                  <c:v>-4.4131657908135099E-8</c:v>
                </c:pt>
                <c:pt idx="133">
                  <c:v>-4.4369171438660797E-8</c:v>
                </c:pt>
                <c:pt idx="134">
                  <c:v>-4.4607918642642003E-8</c:v>
                </c:pt>
                <c:pt idx="135">
                  <c:v>-4.4847905679604502E-8</c:v>
                </c:pt>
                <c:pt idx="136">
                  <c:v>-4.5089138738481002E-8</c:v>
                </c:pt>
                <c:pt idx="137">
                  <c:v>-4.5331624037753401E-8</c:v>
                </c:pt>
                <c:pt idx="138">
                  <c:v>-4.5575367825587698E-8</c:v>
                </c:pt>
                <c:pt idx="139">
                  <c:v>-4.5820376379958E-8</c:v>
                </c:pt>
                <c:pt idx="140">
                  <c:v>-4.60666560087818E-8</c:v>
                </c:pt>
                <c:pt idx="141">
                  <c:v>-4.6314213050066197E-8</c:v>
                </c:pt>
                <c:pt idx="142">
                  <c:v>-4.6563053872042599E-8</c:v>
                </c:pt>
                <c:pt idx="143">
                  <c:v>-4.68131848732934E-8</c:v>
                </c:pt>
                <c:pt idx="144">
                  <c:v>-4.7064612482897897E-8</c:v>
                </c:pt>
                <c:pt idx="145">
                  <c:v>-4.7317343160567E-8</c:v>
                </c:pt>
                <c:pt idx="146">
                  <c:v>-4.7571383396784103E-8</c:v>
                </c:pt>
                <c:pt idx="147">
                  <c:v>-4.78267397129432E-8</c:v>
                </c:pt>
                <c:pt idx="148">
                  <c:v>-4.8083418661488099E-8</c:v>
                </c:pt>
                <c:pt idx="149">
                  <c:v>-4.8341426826053198E-8</c:v>
                </c:pt>
                <c:pt idx="150">
                  <c:v>-4.8600770821605401E-8</c:v>
                </c:pt>
                <c:pt idx="151">
                  <c:v>-4.8861457294584301E-8</c:v>
                </c:pt>
                <c:pt idx="152">
                  <c:v>-4.9123492923044798E-8</c:v>
                </c:pt>
                <c:pt idx="153">
                  <c:v>-4.9386884416800899E-8</c:v>
                </c:pt>
                <c:pt idx="154">
                  <c:v>-4.9651638517567899E-8</c:v>
                </c:pt>
                <c:pt idx="155">
                  <c:v>-4.99177619991065E-8</c:v>
                </c:pt>
                <c:pt idx="156">
                  <c:v>-5.0185261667368302E-8</c:v>
                </c:pt>
                <c:pt idx="157">
                  <c:v>-5.0454144360640201E-8</c:v>
                </c:pt>
                <c:pt idx="158">
                  <c:v>-5.0724416949690401E-8</c:v>
                </c:pt>
                <c:pt idx="159">
                  <c:v>-5.0996086337915201E-8</c:v>
                </c:pt>
                <c:pt idx="160">
                  <c:v>-5.1269159461486501E-8</c:v>
                </c:pt>
                <c:pt idx="161">
                  <c:v>-5.1543643289497402E-8</c:v>
                </c:pt>
                <c:pt idx="162">
                  <c:v>-5.1819544824113298E-8</c:v>
                </c:pt>
                <c:pt idx="163">
                  <c:v>-5.2096871100719498E-8</c:v>
                </c:pt>
                <c:pt idx="164">
                  <c:v>-5.2375629188070699E-8</c:v>
                </c:pt>
                <c:pt idx="165">
                  <c:v>-5.2655826188441103E-8</c:v>
                </c:pt>
                <c:pt idx="166">
                  <c:v>-5.29374692377767E-8</c:v>
                </c:pt>
                <c:pt idx="167">
                  <c:v>-5.3220565505844603E-8</c:v>
                </c:pt>
                <c:pt idx="168">
                  <c:v>-5.3505122196386998E-8</c:v>
                </c:pt>
                <c:pt idx="169">
                  <c:v>-5.3791146547273197E-8</c:v>
                </c:pt>
                <c:pt idx="170">
                  <c:v>-5.4078645830652898E-8</c:v>
                </c:pt>
                <c:pt idx="171">
                  <c:v>-5.4367627353110702E-8</c:v>
                </c:pt>
                <c:pt idx="172">
                  <c:v>-5.4658098455820798E-8</c:v>
                </c:pt>
                <c:pt idx="173">
                  <c:v>-5.4950066514702098E-8</c:v>
                </c:pt>
                <c:pt idx="174">
                  <c:v>-5.5243538940574098E-8</c:v>
                </c:pt>
                <c:pt idx="175">
                  <c:v>-5.5538523179314601E-8</c:v>
                </c:pt>
                <c:pt idx="176">
                  <c:v>-5.5835026712016503E-8</c:v>
                </c:pt>
                <c:pt idx="177">
                  <c:v>-5.61330570551441E-8</c:v>
                </c:pt>
                <c:pt idx="178">
                  <c:v>-5.6432621760695502E-8</c:v>
                </c:pt>
                <c:pt idx="179">
                  <c:v>-5.6733728416358797E-8</c:v>
                </c:pt>
                <c:pt idx="180">
                  <c:v>-5.70363846456736E-8</c:v>
                </c:pt>
                <c:pt idx="181">
                  <c:v>-5.73405981081906E-8</c:v>
                </c:pt>
                <c:pt idx="182">
                  <c:v>-5.7646376499635102E-8</c:v>
                </c:pt>
                <c:pt idx="183">
                  <c:v>-5.7953727552066303E-8</c:v>
                </c:pt>
                <c:pt idx="184">
                  <c:v>-5.8262659034042298E-8</c:v>
                </c:pt>
                <c:pt idx="185">
                  <c:v>-5.8573178750782702E-8</c:v>
                </c:pt>
                <c:pt idx="186">
                  <c:v>-5.8885294544332398E-8</c:v>
                </c:pt>
                <c:pt idx="187">
                  <c:v>-5.9199014293726499E-8</c:v>
                </c:pt>
                <c:pt idx="188">
                  <c:v>-5.95143459151572E-8</c:v>
                </c:pt>
                <c:pt idx="189">
                  <c:v>-5.9831297362137601E-8</c:v>
                </c:pt>
                <c:pt idx="190">
                  <c:v>-6.0149876625670104E-8</c:v>
                </c:pt>
                <c:pt idx="191">
                  <c:v>-6.0470091734414501E-8</c:v>
                </c:pt>
                <c:pt idx="192">
                  <c:v>-6.0791950754855602E-8</c:v>
                </c:pt>
                <c:pt idx="193">
                  <c:v>-6.1115461791470398E-8</c:v>
                </c:pt>
                <c:pt idx="194">
                  <c:v>-6.1440632986901502E-8</c:v>
                </c:pt>
                <c:pt idx="195">
                  <c:v>-6.1767472522125394E-8</c:v>
                </c:pt>
                <c:pt idx="196">
                  <c:v>-6.2095988616623401E-8</c:v>
                </c:pt>
                <c:pt idx="197">
                  <c:v>-6.2426189528553499E-8</c:v>
                </c:pt>
                <c:pt idx="198">
                  <c:v>-6.2758083554924803E-8</c:v>
                </c:pt>
                <c:pt idx="199">
                  <c:v>-6.30916790317686E-8</c:v>
                </c:pt>
                <c:pt idx="200">
                  <c:v>-6.3426984334312798E-8</c:v>
                </c:pt>
                <c:pt idx="201">
                  <c:v>-6.3764007877158495E-8</c:v>
                </c:pt>
                <c:pt idx="202">
                  <c:v>-6.4102758114453193E-8</c:v>
                </c:pt>
                <c:pt idx="203">
                  <c:v>-6.4443243540067795E-8</c:v>
                </c:pt>
                <c:pt idx="204">
                  <c:v>-6.4785472687775003E-8</c:v>
                </c:pt>
                <c:pt idx="205">
                  <c:v>-6.5129454131424606E-8</c:v>
                </c:pt>
                <c:pt idx="206">
                  <c:v>-6.5475196485122998E-8</c:v>
                </c:pt>
                <c:pt idx="207">
                  <c:v>-6.5822708403413503E-8</c:v>
                </c:pt>
                <c:pt idx="208">
                  <c:v>-6.6171998581455294E-8</c:v>
                </c:pt>
                <c:pt idx="209">
                  <c:v>-6.6523075755202598E-8</c:v>
                </c:pt>
                <c:pt idx="210">
                  <c:v>-6.6875948701588794E-8</c:v>
                </c:pt>
                <c:pt idx="211">
                  <c:v>-6.7230626238708094E-8</c:v>
                </c:pt>
                <c:pt idx="212">
                  <c:v>-6.7587117225996605E-8</c:v>
                </c:pt>
                <c:pt idx="213">
                  <c:v>-6.7945430564417601E-8</c:v>
                </c:pt>
                <c:pt idx="214">
                  <c:v>-6.8305575196646596E-8</c:v>
                </c:pt>
                <c:pt idx="215">
                  <c:v>-6.8667560107255397E-8</c:v>
                </c:pt>
                <c:pt idx="216">
                  <c:v>-6.9031394322897606E-8</c:v>
                </c:pt>
                <c:pt idx="217">
                  <c:v>-6.9397086912497996E-8</c:v>
                </c:pt>
                <c:pt idx="218">
                  <c:v>-6.9764646987437303E-8</c:v>
                </c:pt>
                <c:pt idx="219">
                  <c:v>-7.0134083701741897E-8</c:v>
                </c:pt>
                <c:pt idx="220">
                  <c:v>-7.0505406252273502E-8</c:v>
                </c:pt>
                <c:pt idx="221">
                  <c:v>-7.0878623878917998E-8</c:v>
                </c:pt>
                <c:pt idx="222">
                  <c:v>-7.1253745864775798E-8</c:v>
                </c:pt>
                <c:pt idx="223">
                  <c:v>-7.1630781536352301E-8</c:v>
                </c:pt>
                <c:pt idx="224">
                  <c:v>-7.2009740263761604E-8</c:v>
                </c:pt>
                <c:pt idx="225">
                  <c:v>-7.2390631460899797E-8</c:v>
                </c:pt>
                <c:pt idx="226">
                  <c:v>-7.2773464585657004E-8</c:v>
                </c:pt>
                <c:pt idx="227">
                  <c:v>-7.3158249140088201E-8</c:v>
                </c:pt>
                <c:pt idx="228">
                  <c:v>-7.3544994670647897E-8</c:v>
                </c:pt>
                <c:pt idx="229">
                  <c:v>-7.3933710768353194E-8</c:v>
                </c:pt>
                <c:pt idx="230">
                  <c:v>-7.4324407068982196E-8</c:v>
                </c:pt>
                <c:pt idx="231">
                  <c:v>-7.4717093253293106E-8</c:v>
                </c:pt>
                <c:pt idx="232">
                  <c:v>-7.5111779047202906E-8</c:v>
                </c:pt>
                <c:pt idx="233">
                  <c:v>-7.5508474222007497E-8</c:v>
                </c:pt>
                <c:pt idx="234">
                  <c:v>-7.5907188594556804E-8</c:v>
                </c:pt>
                <c:pt idx="235">
                  <c:v>-7.6307932027474297E-8</c:v>
                </c:pt>
                <c:pt idx="236">
                  <c:v>-7.6710714429352795E-8</c:v>
                </c:pt>
                <c:pt idx="237">
                  <c:v>-7.7115545754957797E-8</c:v>
                </c:pt>
                <c:pt idx="238">
                  <c:v>-7.7522436005433403E-8</c:v>
                </c:pt>
                <c:pt idx="239">
                  <c:v>-7.7931395228505099E-8</c:v>
                </c:pt>
                <c:pt idx="240">
                  <c:v>-7.8342433518683798E-8</c:v>
                </c:pt>
                <c:pt idx="241">
                  <c:v>-7.8755561017476106E-8</c:v>
                </c:pt>
                <c:pt idx="242">
                  <c:v>-7.9170787913588703E-8</c:v>
                </c:pt>
                <c:pt idx="243">
                  <c:v>-7.9588124443136494E-8</c:v>
                </c:pt>
                <c:pt idx="244">
                  <c:v>-8.0007580889851901E-8</c:v>
                </c:pt>
                <c:pt idx="245">
                  <c:v>-8.0429167585296202E-8</c:v>
                </c:pt>
                <c:pt idx="246">
                  <c:v>-8.0852894909067194E-8</c:v>
                </c:pt>
                <c:pt idx="247">
                  <c:v>-8.1278773289012598E-8</c:v>
                </c:pt>
                <c:pt idx="248">
                  <c:v>-8.1706813201443098E-8</c:v>
                </c:pt>
                <c:pt idx="249">
                  <c:v>-8.2137025171343199E-8</c:v>
                </c:pt>
                <c:pt idx="250">
                  <c:v>-8.2569419772586997E-8</c:v>
                </c:pt>
                <c:pt idx="251">
                  <c:v>-8.3004007628153803E-8</c:v>
                </c:pt>
                <c:pt idx="252">
                  <c:v>-8.3440799410342303E-8</c:v>
                </c:pt>
                <c:pt idx="253">
                  <c:v>-8.3879805840987794E-8</c:v>
                </c:pt>
                <c:pt idx="254">
                  <c:v>-8.4321037691681605E-8</c:v>
                </c:pt>
                <c:pt idx="255">
                  <c:v>-8.4764505783988202E-8</c:v>
                </c:pt>
                <c:pt idx="256">
                  <c:v>-8.5210220989662202E-8</c:v>
                </c:pt>
                <c:pt idx="257">
                  <c:v>-8.5658194230874501E-8</c:v>
                </c:pt>
                <c:pt idx="258">
                  <c:v>-8.6108436480429702E-8</c:v>
                </c:pt>
                <c:pt idx="259">
                  <c:v>-8.6560958761987607E-8</c:v>
                </c:pt>
                <c:pt idx="260">
                  <c:v>-8.7015772150288497E-8</c:v>
                </c:pt>
                <c:pt idx="261">
                  <c:v>-8.7472887771377002E-8</c:v>
                </c:pt>
                <c:pt idx="262">
                  <c:v>-8.7932316802825495E-8</c:v>
                </c:pt>
                <c:pt idx="263">
                  <c:v>-8.8394070473960799E-8</c:v>
                </c:pt>
                <c:pt idx="264">
                  <c:v>-8.8858160066092299E-8</c:v>
                </c:pt>
                <c:pt idx="265">
                  <c:v>-8.9324596912736702E-8</c:v>
                </c:pt>
                <c:pt idx="266">
                  <c:v>-8.9793392399849402E-8</c:v>
                </c:pt>
                <c:pt idx="267">
                  <c:v>-9.0264557966053294E-8</c:v>
                </c:pt>
                <c:pt idx="268">
                  <c:v>-9.0738105102868696E-8</c:v>
                </c:pt>
                <c:pt idx="269">
                  <c:v>-9.1214045354944302E-8</c:v>
                </c:pt>
                <c:pt idx="270">
                  <c:v>-9.1692390320292205E-8</c:v>
                </c:pt>
                <c:pt idx="271">
                  <c:v>-9.2173151650519602E-8</c:v>
                </c:pt>
                <c:pt idx="272">
                  <c:v>-9.2656341051060693E-8</c:v>
                </c:pt>
                <c:pt idx="273">
                  <c:v>-9.3141970281416994E-8</c:v>
                </c:pt>
                <c:pt idx="274">
                  <c:v>-9.3630051155390204E-8</c:v>
                </c:pt>
                <c:pt idx="275">
                  <c:v>-9.4120595541320201E-8</c:v>
                </c:pt>
                <c:pt idx="276">
                  <c:v>-9.4613615362322204E-8</c:v>
                </c:pt>
                <c:pt idx="277">
                  <c:v>-9.5109122596529505E-8</c:v>
                </c:pt>
                <c:pt idx="278">
                  <c:v>-9.5607129277328402E-8</c:v>
                </c:pt>
                <c:pt idx="279">
                  <c:v>-9.61076474936034E-8</c:v>
                </c:pt>
                <c:pt idx="280">
                  <c:v>-9.6610689389978403E-8</c:v>
                </c:pt>
                <c:pt idx="281">
                  <c:v>-9.7116267167058399E-8</c:v>
                </c:pt>
                <c:pt idx="282">
                  <c:v>-9.7624393081674196E-8</c:v>
                </c:pt>
                <c:pt idx="283">
                  <c:v>-9.8135079447129205E-8</c:v>
                </c:pt>
                <c:pt idx="284">
                  <c:v>-9.8648338633443405E-8</c:v>
                </c:pt>
                <c:pt idx="285">
                  <c:v>-9.9164183067600101E-8</c:v>
                </c:pt>
                <c:pt idx="286">
                  <c:v>-9.9682625233796998E-8</c:v>
                </c:pt>
                <c:pt idx="287">
                  <c:v>-1.00203677673693E-7</c:v>
                </c:pt>
                <c:pt idx="288">
                  <c:v>-1.00727352986657E-7</c:v>
                </c:pt>
                <c:pt idx="289">
                  <c:v>-1.0125366383002199E-7</c:v>
                </c:pt>
                <c:pt idx="290">
                  <c:v>-1.01782622919337E-7</c:v>
                </c:pt>
                <c:pt idx="291">
                  <c:v>-1.02314243028617E-7</c:v>
                </c:pt>
                <c:pt idx="292">
                  <c:v>-1.02848536990601E-7</c:v>
                </c:pt>
                <c:pt idx="293">
                  <c:v>-1.0338551769700499E-7</c:v>
                </c:pt>
                <c:pt idx="294">
                  <c:v>-1.03925198098779E-7</c:v>
                </c:pt>
                <c:pt idx="295">
                  <c:v>-1.04467591206364E-7</c:v>
                </c:pt>
                <c:pt idx="296">
                  <c:v>-1.05012710089952E-7</c:v>
                </c:pt>
                <c:pt idx="297">
                  <c:v>-1.05560567879742E-7</c:v>
                </c:pt>
                <c:pt idx="298">
                  <c:v>-1.06111177766203E-7</c:v>
                </c:pt>
                <c:pt idx="299">
                  <c:v>-1.06664553000336E-7</c:v>
                </c:pt>
                <c:pt idx="300">
                  <c:v>-1.07220706893936E-7</c:v>
                </c:pt>
                <c:pt idx="301">
                  <c:v>-1.0777965281985299E-7</c:v>
                </c:pt>
                <c:pt idx="302">
                  <c:v>-1.08341404212261E-7</c:v>
                </c:pt>
                <c:pt idx="303">
                  <c:v>-1.08905974566922E-7</c:v>
                </c:pt>
                <c:pt idx="304">
                  <c:v>-1.09473377441451E-7</c:v>
                </c:pt>
                <c:pt idx="305">
                  <c:v>-1.10043626455587E-7</c:v>
                </c:pt>
                <c:pt idx="306">
                  <c:v>-1.1061673529146E-7</c:v>
                </c:pt>
                <c:pt idx="307">
                  <c:v>-1.11192717693863E-7</c:v>
                </c:pt>
                <c:pt idx="308">
                  <c:v>-1.1177158747052E-7</c:v>
                </c:pt>
                <c:pt idx="309">
                  <c:v>-1.12353358492362E-7</c:v>
                </c:pt>
                <c:pt idx="310">
                  <c:v>-1.1293804469379801E-7</c:v>
                </c:pt>
                <c:pt idx="311">
                  <c:v>-1.1352566007299E-7</c:v>
                </c:pt>
                <c:pt idx="312">
                  <c:v>-1.1411621869213201E-7</c:v>
                </c:pt>
                <c:pt idx="313">
                  <c:v>-1.14709734677718E-7</c:v>
                </c:pt>
                <c:pt idx="314">
                  <c:v>-1.15306222220824E-7</c:v>
                </c:pt>
                <c:pt idx="315">
                  <c:v>-1.15905695577406E-7</c:v>
                </c:pt>
                <c:pt idx="316">
                  <c:v>-1.16508169068549E-7</c:v>
                </c:pt>
                <c:pt idx="317">
                  <c:v>-1.1711365708075001E-7</c:v>
                </c:pt>
                <c:pt idx="318">
                  <c:v>-1.17722174066226E-7</c:v>
                </c:pt>
                <c:pt idx="319">
                  <c:v>-1.18333734543195E-7</c:v>
                </c:pt>
                <c:pt idx="320">
                  <c:v>-1.1894835309613E-7</c:v>
                </c:pt>
                <c:pt idx="321">
                  <c:v>-1.1956604437608001E-7</c:v>
                </c:pt>
                <c:pt idx="322">
                  <c:v>-1.2018682310091001E-7</c:v>
                </c:pt>
                <c:pt idx="323">
                  <c:v>-1.2081070405566499E-7</c:v>
                </c:pt>
                <c:pt idx="324">
                  <c:v>-1.21437702092785E-7</c:v>
                </c:pt>
                <c:pt idx="325">
                  <c:v>-1.2206783213243199E-7</c:v>
                </c:pt>
                <c:pt idx="326">
                  <c:v>-1.2270110916277499E-7</c:v>
                </c:pt>
                <c:pt idx="327">
                  <c:v>-1.2333754824028399E-7</c:v>
                </c:pt>
                <c:pt idx="328">
                  <c:v>-1.23977164490019E-7</c:v>
                </c:pt>
                <c:pt idx="329">
                  <c:v>-1.2461997310592999E-7</c:v>
                </c:pt>
                <c:pt idx="330">
                  <c:v>-1.2526598935115201E-7</c:v>
                </c:pt>
                <c:pt idx="331">
                  <c:v>-1.2591522855830301E-7</c:v>
                </c:pt>
                <c:pt idx="332">
                  <c:v>-1.26567706129781E-7</c:v>
                </c:pt>
                <c:pt idx="333">
                  <c:v>-1.2722343753806399E-7</c:v>
                </c:pt>
                <c:pt idx="334">
                  <c:v>-1.2788243832601301E-7</c:v>
                </c:pt>
                <c:pt idx="335">
                  <c:v>-1.2854472410717399E-7</c:v>
                </c:pt>
                <c:pt idx="336">
                  <c:v>-1.2921031056607899E-7</c:v>
                </c:pt>
                <c:pt idx="337">
                  <c:v>-1.29879213458556E-7</c:v>
                </c:pt>
                <c:pt idx="338">
                  <c:v>-1.3055144861202501E-7</c:v>
                </c:pt>
                <c:pt idx="339">
                  <c:v>-1.3122703192581701E-7</c:v>
                </c:pt>
                <c:pt idx="340">
                  <c:v>-1.3190597937147701E-7</c:v>
                </c:pt>
                <c:pt idx="341">
                  <c:v>-1.3258830699307201E-7</c:v>
                </c:pt>
                <c:pt idx="342">
                  <c:v>-1.3327403090750301E-7</c:v>
                </c:pt>
                <c:pt idx="343">
                  <c:v>-1.3396316730481901E-7</c:v>
                </c:pt>
                <c:pt idx="344">
                  <c:v>-1.34655732448529E-7</c:v>
                </c:pt>
                <c:pt idx="345">
                  <c:v>-1.3535174267591699E-7</c:v>
                </c:pt>
                <c:pt idx="346">
                  <c:v>-1.3605121439835601E-7</c:v>
                </c:pt>
                <c:pt idx="347">
                  <c:v>-1.3675416410162899E-7</c:v>
                </c:pt>
                <c:pt idx="348">
                  <c:v>-1.37460608346243E-7</c:v>
                </c:pt>
                <c:pt idx="349">
                  <c:v>-1.3817056376775199E-7</c:v>
                </c:pt>
                <c:pt idx="350">
                  <c:v>-1.3888404707707899E-7</c:v>
                </c:pt>
                <c:pt idx="351">
                  <c:v>-1.3960107506083E-7</c:v>
                </c:pt>
                <c:pt idx="352">
                  <c:v>-1.4032166458163E-7</c:v>
                </c:pt>
                <c:pt idx="353">
                  <c:v>-1.4104583257843801E-7</c:v>
                </c:pt>
                <c:pt idx="354">
                  <c:v>-1.4177359606687701E-7</c:v>
                </c:pt>
                <c:pt idx="355">
                  <c:v>-1.4250497213956101E-7</c:v>
                </c:pt>
                <c:pt idx="356">
                  <c:v>-1.4323997796642399E-7</c:v>
                </c:pt>
                <c:pt idx="357">
                  <c:v>-1.43978630795049E-7</c:v>
                </c:pt>
                <c:pt idx="358">
                  <c:v>-1.44720947951E-7</c:v>
                </c:pt>
                <c:pt idx="359">
                  <c:v>-1.4546694683815499E-7</c:v>
                </c:pt>
                <c:pt idx="360">
                  <c:v>-1.4621664493903999E-7</c:v>
                </c:pt>
                <c:pt idx="361">
                  <c:v>-1.4697005981516201E-7</c:v>
                </c:pt>
                <c:pt idx="362">
                  <c:v>-1.4772720910734999E-7</c:v>
                </c:pt>
                <c:pt idx="363">
                  <c:v>-1.48488110536088E-7</c:v>
                </c:pt>
                <c:pt idx="364">
                  <c:v>-1.4925278190185799E-7</c:v>
                </c:pt>
                <c:pt idx="365">
                  <c:v>-1.5002124108547999E-7</c:v>
                </c:pt>
                <c:pt idx="366">
                  <c:v>-1.5079350604845301E-7</c:v>
                </c:pt>
                <c:pt idx="367">
                  <c:v>-1.51569594833298E-7</c:v>
                </c:pt>
                <c:pt idx="368">
                  <c:v>-1.5234952556390399E-7</c:v>
                </c:pt>
                <c:pt idx="369">
                  <c:v>-1.5313331644587399E-7</c:v>
                </c:pt>
                <c:pt idx="370">
                  <c:v>-1.5392098576687101E-7</c:v>
                </c:pt>
                <c:pt idx="371">
                  <c:v>-1.5471255189696901E-7</c:v>
                </c:pt>
                <c:pt idx="372">
                  <c:v>-1.5550803328900299E-7</c:v>
                </c:pt>
                <c:pt idx="373">
                  <c:v>-1.56307448478918E-7</c:v>
                </c:pt>
                <c:pt idx="374">
                  <c:v>-1.57110816086122E-7</c:v>
                </c:pt>
                <c:pt idx="375">
                  <c:v>-1.57918154813848E-7</c:v>
                </c:pt>
                <c:pt idx="376">
                  <c:v>-1.5872948344949799E-7</c:v>
                </c:pt>
                <c:pt idx="377">
                  <c:v>-1.5954482086500799E-7</c:v>
                </c:pt>
                <c:pt idx="378">
                  <c:v>-1.60364186017207E-7</c:v>
                </c:pt>
                <c:pt idx="379">
                  <c:v>-1.6118759794817299E-7</c:v>
                </c:pt>
                <c:pt idx="380">
                  <c:v>-1.6201507578559399E-7</c:v>
                </c:pt>
                <c:pt idx="381">
                  <c:v>-1.6284663874313701E-7</c:v>
                </c:pt>
                <c:pt idx="382">
                  <c:v>-1.6368230612080799E-7</c:v>
                </c:pt>
                <c:pt idx="383">
                  <c:v>-1.6452209730531401E-7</c:v>
                </c:pt>
                <c:pt idx="384">
                  <c:v>-1.6536603177043899E-7</c:v>
                </c:pt>
                <c:pt idx="385">
                  <c:v>-1.6621412907740701E-7</c:v>
                </c:pt>
                <c:pt idx="386">
                  <c:v>-1.67066408875252E-7</c:v>
                </c:pt>
                <c:pt idx="387">
                  <c:v>-1.6792289090119E-7</c:v>
                </c:pt>
                <c:pt idx="388">
                  <c:v>-1.6878359498099499E-7</c:v>
                </c:pt>
                <c:pt idx="389">
                  <c:v>-1.6964854102937001E-7</c:v>
                </c:pt>
                <c:pt idx="390">
                  <c:v>-1.70517749050322E-7</c:v>
                </c:pt>
                <c:pt idx="391">
                  <c:v>-1.71391239137547E-7</c:v>
                </c:pt>
                <c:pt idx="392">
                  <c:v>-1.7226903147479701E-7</c:v>
                </c:pt>
                <c:pt idx="393">
                  <c:v>-1.7315114633627101E-7</c:v>
                </c:pt>
                <c:pt idx="394">
                  <c:v>-1.7403760408699201E-7</c:v>
                </c:pt>
                <c:pt idx="395">
                  <c:v>-1.7492842518319099E-7</c:v>
                </c:pt>
                <c:pt idx="396">
                  <c:v>-1.7582363017269099E-7</c:v>
                </c:pt>
                <c:pt idx="397">
                  <c:v>-1.76723239695296E-7</c:v>
                </c:pt>
                <c:pt idx="398">
                  <c:v>-1.7762727448317901E-7</c:v>
                </c:pt>
                <c:pt idx="399">
                  <c:v>-1.7853575536126399E-7</c:v>
                </c:pt>
                <c:pt idx="400">
                  <c:v>-1.7944870324762999E-7</c:v>
                </c:pt>
                <c:pt idx="401">
                  <c:v>-1.8036613915389201E-7</c:v>
                </c:pt>
                <c:pt idx="402">
                  <c:v>-1.81288084185601E-7</c:v>
                </c:pt>
                <c:pt idx="403">
                  <c:v>-1.82214559542636E-7</c:v>
                </c:pt>
                <c:pt idx="404">
                  <c:v>-1.8314558651960799E-7</c:v>
                </c:pt>
                <c:pt idx="405">
                  <c:v>-1.8408118650623999E-7</c:v>
                </c:pt>
                <c:pt idx="406">
                  <c:v>-1.85021380987812E-7</c:v>
                </c:pt>
                <c:pt idx="407">
                  <c:v>-1.85966191545512E-7</c:v>
                </c:pt>
                <c:pt idx="408">
                  <c:v>-1.8691563985683999E-7</c:v>
                </c:pt>
                <c:pt idx="409">
                  <c:v>-1.8786974769605301E-7</c:v>
                </c:pt>
                <c:pt idx="410">
                  <c:v>-1.8882853693457E-7</c:v>
                </c:pt>
                <c:pt idx="411">
                  <c:v>-1.8979202954134001E-7</c:v>
                </c:pt>
                <c:pt idx="412">
                  <c:v>-1.90760247583256E-7</c:v>
                </c:pt>
                <c:pt idx="413">
                  <c:v>-1.91733213225602E-7</c:v>
                </c:pt>
                <c:pt idx="414">
                  <c:v>-1.92710948732465E-7</c:v>
                </c:pt>
                <c:pt idx="415">
                  <c:v>-1.9369347646710499E-7</c:v>
                </c:pt>
                <c:pt idx="416">
                  <c:v>-1.94680818892409E-7</c:v>
                </c:pt>
                <c:pt idx="417">
                  <c:v>-1.9567299857129101E-7</c:v>
                </c:pt>
                <c:pt idx="418">
                  <c:v>-1.9667003816712501E-7</c:v>
                </c:pt>
                <c:pt idx="419">
                  <c:v>-1.9767196044415799E-7</c:v>
                </c:pt>
                <c:pt idx="420">
                  <c:v>-1.9867878826793201E-7</c:v>
                </c:pt>
                <c:pt idx="421">
                  <c:v>-1.9969054460571101E-7</c:v>
                </c:pt>
                <c:pt idx="422">
                  <c:v>-2.00707252526908E-7</c:v>
                </c:pt>
                <c:pt idx="423">
                  <c:v>-2.01728935203509E-7</c:v>
                </c:pt>
                <c:pt idx="424">
                  <c:v>-2.0275561591050499E-7</c:v>
                </c:pt>
                <c:pt idx="425">
                  <c:v>-2.03787318026324E-7</c:v>
                </c:pt>
                <c:pt idx="426">
                  <c:v>-2.0482406503325899E-7</c:v>
                </c:pt>
                <c:pt idx="427">
                  <c:v>-2.0586588051790701E-7</c:v>
                </c:pt>
                <c:pt idx="428">
                  <c:v>-2.0691278817160601E-7</c:v>
                </c:pt>
                <c:pt idx="429">
                  <c:v>-2.07964811790865E-7</c:v>
                </c:pt>
                <c:pt idx="430">
                  <c:v>-2.09021975277811E-7</c:v>
                </c:pt>
                <c:pt idx="431">
                  <c:v>-2.1008430264062899E-7</c:v>
                </c:pt>
                <c:pt idx="432">
                  <c:v>-2.11151817994004E-7</c:v>
                </c:pt>
                <c:pt idx="433">
                  <c:v>-2.12224545559561E-7</c:v>
                </c:pt>
                <c:pt idx="434">
                  <c:v>-2.1330250966632001E-7</c:v>
                </c:pt>
                <c:pt idx="435">
                  <c:v>-2.14385734751137E-7</c:v>
                </c:pt>
                <c:pt idx="436">
                  <c:v>-2.1547424535915701E-7</c:v>
                </c:pt>
                <c:pt idx="437">
                  <c:v>-2.16568066144265E-7</c:v>
                </c:pt>
                <c:pt idx="438">
                  <c:v>-2.17667221869538E-7</c:v>
                </c:pt>
                <c:pt idx="439">
                  <c:v>-2.1877173740770101E-7</c:v>
                </c:pt>
                <c:pt idx="440">
                  <c:v>-2.1988163774158501E-7</c:v>
                </c:pt>
                <c:pt idx="441">
                  <c:v>-2.2099694796458399E-7</c:v>
                </c:pt>
                <c:pt idx="442">
                  <c:v>-2.2211769328111401E-7</c:v>
                </c:pt>
                <c:pt idx="443">
                  <c:v>-2.23243899007076E-7</c:v>
                </c:pt>
                <c:pt idx="444">
                  <c:v>-2.2437559057032599E-7</c:v>
                </c:pt>
                <c:pt idx="445">
                  <c:v>-2.2551279351112999E-7</c:v>
                </c:pt>
                <c:pt idx="446">
                  <c:v>-2.2665553348263399E-7</c:v>
                </c:pt>
                <c:pt idx="447">
                  <c:v>-2.27803836251343E-7</c:v>
                </c:pt>
                <c:pt idx="448">
                  <c:v>-2.2895772769758401E-7</c:v>
                </c:pt>
                <c:pt idx="449">
                  <c:v>-2.30117233815971E-7</c:v>
                </c:pt>
                <c:pt idx="450">
                  <c:v>-2.31282380715898E-7</c:v>
                </c:pt>
                <c:pt idx="451">
                  <c:v>-2.3245319462200299E-7</c:v>
                </c:pt>
                <c:pt idx="452">
                  <c:v>-2.33629701874648E-7</c:v>
                </c:pt>
                <c:pt idx="453">
                  <c:v>-2.34811928930401E-7</c:v>
                </c:pt>
                <c:pt idx="454">
                  <c:v>-2.3599990236251899E-7</c:v>
                </c:pt>
                <c:pt idx="455">
                  <c:v>-2.3719364886143001E-7</c:v>
                </c:pt>
                <c:pt idx="456">
                  <c:v>-2.3839319523521801E-7</c:v>
                </c:pt>
                <c:pt idx="457">
                  <c:v>-2.3959856841011201E-7</c:v>
                </c:pt>
                <c:pt idx="458">
                  <c:v>-2.4080979543097899E-7</c:v>
                </c:pt>
                <c:pt idx="459">
                  <c:v>-2.42026903461805E-7</c:v>
                </c:pt>
                <c:pt idx="460">
                  <c:v>-2.4324991978620199E-7</c:v>
                </c:pt>
                <c:pt idx="461">
                  <c:v>-2.44478871807894E-7</c:v>
                </c:pt>
                <c:pt idx="462">
                  <c:v>-2.4571378705121301E-7</c:v>
                </c:pt>
                <c:pt idx="463">
                  <c:v>-2.4695469316160399E-7</c:v>
                </c:pt>
                <c:pt idx="464">
                  <c:v>-2.4820161790612599E-7</c:v>
                </c:pt>
                <c:pt idx="465">
                  <c:v>-2.4945458917394798E-7</c:v>
                </c:pt>
                <c:pt idx="466">
                  <c:v>-2.50713634976858E-7</c:v>
                </c:pt>
                <c:pt idx="467">
                  <c:v>-2.51978783449772E-7</c:v>
                </c:pt>
                <c:pt idx="468">
                  <c:v>-2.5325006285123702E-7</c:v>
                </c:pt>
                <c:pt idx="469">
                  <c:v>-2.5452750156394599E-7</c:v>
                </c:pt>
                <c:pt idx="470">
                  <c:v>-2.55811128095251E-7</c:v>
                </c:pt>
                <c:pt idx="471">
                  <c:v>-2.57100971077673E-7</c:v>
                </c:pt>
                <c:pt idx="472">
                  <c:v>-2.5839705926942001E-7</c:v>
                </c:pt>
                <c:pt idx="473">
                  <c:v>-2.5969942155491102E-7</c:v>
                </c:pt>
                <c:pt idx="474">
                  <c:v>-2.61008086945288E-7</c:v>
                </c:pt>
                <c:pt idx="475">
                  <c:v>-2.62323084578943E-7</c:v>
                </c:pt>
                <c:pt idx="476">
                  <c:v>-2.6364444372204198E-7</c:v>
                </c:pt>
                <c:pt idx="477">
                  <c:v>-2.6497219376905402E-7</c:v>
                </c:pt>
                <c:pt idx="478">
                  <c:v>-2.6630636424326897E-7</c:v>
                </c:pt>
                <c:pt idx="479">
                  <c:v>-2.6764698479734299E-7</c:v>
                </c:pt>
                <c:pt idx="480">
                  <c:v>-2.68994085213821E-7</c:v>
                </c:pt>
                <c:pt idx="481">
                  <c:v>-2.7034769540567202E-7</c:v>
                </c:pt>
                <c:pt idx="482">
                  <c:v>-2.7170784541682698E-7</c:v>
                </c:pt>
                <c:pt idx="483">
                  <c:v>-2.73074565422723E-7</c:v>
                </c:pt>
                <c:pt idx="484">
                  <c:v>-2.7444788573083297E-7</c:v>
                </c:pt>
                <c:pt idx="485">
                  <c:v>-2.7582783678121302E-7</c:v>
                </c:pt>
                <c:pt idx="486">
                  <c:v>-2.7721444914705299E-7</c:v>
                </c:pt>
                <c:pt idx="487">
                  <c:v>-2.7860775353521501E-7</c:v>
                </c:pt>
                <c:pt idx="488">
                  <c:v>-2.80007780786785E-7</c:v>
                </c:pt>
                <c:pt idx="489">
                  <c:v>-2.8141456187762699E-7</c:v>
                </c:pt>
                <c:pt idx="490">
                  <c:v>-2.8282812791893099E-7</c:v>
                </c:pt>
                <c:pt idx="491">
                  <c:v>-2.84248510157768E-7</c:v>
                </c:pt>
                <c:pt idx="492">
                  <c:v>-2.8567573997765702E-7</c:v>
                </c:pt>
                <c:pt idx="493">
                  <c:v>-2.8710984889911299E-7</c:v>
                </c:pt>
                <c:pt idx="494">
                  <c:v>-2.8855086858020899E-7</c:v>
                </c:pt>
                <c:pt idx="495">
                  <c:v>-2.89998830817148E-7</c:v>
                </c:pt>
                <c:pt idx="496">
                  <c:v>-2.9145376754480999E-7</c:v>
                </c:pt>
                <c:pt idx="497">
                  <c:v>-2.9291571083737302E-7</c:v>
                </c:pt>
                <c:pt idx="498">
                  <c:v>-2.9438469290881801E-7</c:v>
                </c:pt>
                <c:pt idx="499">
                  <c:v>-2.9586074611349898E-7</c:v>
                </c:pt>
                <c:pt idx="500">
                  <c:v>-2.9734390294677003E-7</c:v>
                </c:pt>
                <c:pt idx="501">
                  <c:v>-2.98834196045586E-7</c:v>
                </c:pt>
                <c:pt idx="502">
                  <c:v>-3.00331658188942E-7</c:v>
                </c:pt>
                <c:pt idx="503">
                  <c:v>-3.0183632229860501E-7</c:v>
                </c:pt>
                <c:pt idx="504">
                  <c:v>-3.0334822143960198E-7</c:v>
                </c:pt>
                <c:pt idx="505">
                  <c:v>-3.0486738882089399E-7</c:v>
                </c:pt>
                <c:pt idx="506">
                  <c:v>-3.0639385779585802E-7</c:v>
                </c:pt>
                <c:pt idx="507">
                  <c:v>-3.0792766186294501E-7</c:v>
                </c:pt>
                <c:pt idx="508">
                  <c:v>-3.0946883466625598E-7</c:v>
                </c:pt>
                <c:pt idx="509">
                  <c:v>-3.11017409996134E-7</c:v>
                </c:pt>
                <c:pt idx="510">
                  <c:v>-3.1257342178976401E-7</c:v>
                </c:pt>
                <c:pt idx="511">
                  <c:v>-3.1413690413177098E-7</c:v>
                </c:pt>
                <c:pt idx="512">
                  <c:v>-3.1570789125481301E-7</c:v>
                </c:pt>
                <c:pt idx="513">
                  <c:v>-3.1728641754019699E-7</c:v>
                </c:pt>
                <c:pt idx="514">
                  <c:v>-3.18872517518479E-7</c:v>
                </c:pt>
                <c:pt idx="515">
                  <c:v>-3.2046622587006602E-7</c:v>
                </c:pt>
                <c:pt idx="516">
                  <c:v>-3.2206757742583398E-7</c:v>
                </c:pt>
                <c:pt idx="517">
                  <c:v>-3.2367660716774002E-7</c:v>
                </c:pt>
                <c:pt idx="518">
                  <c:v>-3.2529335022942798E-7</c:v>
                </c:pt>
                <c:pt idx="519">
                  <c:v>-3.2691784189685698E-7</c:v>
                </c:pt>
                <c:pt idx="520">
                  <c:v>-3.2855011760891702E-7</c:v>
                </c:pt>
                <c:pt idx="521">
                  <c:v>-3.3019021295804302E-7</c:v>
                </c:pt>
                <c:pt idx="522">
                  <c:v>-3.3183816369084901E-7</c:v>
                </c:pt>
                <c:pt idx="523">
                  <c:v>-3.3349400570874997E-7</c:v>
                </c:pt>
                <c:pt idx="524">
                  <c:v>-3.35157775068591E-7</c:v>
                </c:pt>
                <c:pt idx="525">
                  <c:v>-3.3682950798327501E-7</c:v>
                </c:pt>
                <c:pt idx="526">
                  <c:v>-3.3850924082240099E-7</c:v>
                </c:pt>
                <c:pt idx="527">
                  <c:v>-3.4019701011290599E-7</c:v>
                </c:pt>
                <c:pt idx="528">
                  <c:v>-3.4189285253967701E-7</c:v>
                </c:pt>
                <c:pt idx="529">
                  <c:v>-3.4359680494622599E-7</c:v>
                </c:pt>
                <c:pt idx="530">
                  <c:v>-3.4530890433531102E-7</c:v>
                </c:pt>
                <c:pt idx="531">
                  <c:v>-3.4702918786958601E-7</c:v>
                </c:pt>
                <c:pt idx="532">
                  <c:v>-3.48757692872247E-7</c:v>
                </c:pt>
                <c:pt idx="533">
                  <c:v>-3.5049445682769299E-7</c:v>
                </c:pt>
                <c:pt idx="534">
                  <c:v>-3.5223951738216197E-7</c:v>
                </c:pt>
                <c:pt idx="535">
                  <c:v>-3.5399291234439601E-7</c:v>
                </c:pt>
                <c:pt idx="536">
                  <c:v>-3.5575467968630201E-7</c:v>
                </c:pt>
                <c:pt idx="537">
                  <c:v>-3.5752485754359999E-7</c:v>
                </c:pt>
                <c:pt idx="538">
                  <c:v>-3.5930348421649398E-7</c:v>
                </c:pt>
                <c:pt idx="539">
                  <c:v>-3.6109059817033903E-7</c:v>
                </c:pt>
                <c:pt idx="540">
                  <c:v>-3.6288623803629902E-7</c:v>
                </c:pt>
                <c:pt idx="541">
                  <c:v>-3.6469044261202401E-7</c:v>
                </c:pt>
                <c:pt idx="542">
                  <c:v>-3.6650325086231902E-7</c:v>
                </c:pt>
                <c:pt idx="543">
                  <c:v>-3.6832470191982702E-7</c:v>
                </c:pt>
                <c:pt idx="544">
                  <c:v>-3.7015483508568901E-7</c:v>
                </c:pt>
                <c:pt idx="545">
                  <c:v>-3.7199368983023901E-7</c:v>
                </c:pt>
                <c:pt idx="546">
                  <c:v>-3.7384130579368701E-7</c:v>
                </c:pt>
                <c:pt idx="547">
                  <c:v>-3.7569772278679297E-7</c:v>
                </c:pt>
                <c:pt idx="548">
                  <c:v>-3.7756298079155701E-7</c:v>
                </c:pt>
                <c:pt idx="549">
                  <c:v>-3.7943711996192301E-7</c:v>
                </c:pt>
                <c:pt idx="550">
                  <c:v>-3.8132018062444999E-7</c:v>
                </c:pt>
                <c:pt idx="551">
                  <c:v>-3.8321220327902202E-7</c:v>
                </c:pt>
                <c:pt idx="552">
                  <c:v>-3.8511322859954601E-7</c:v>
                </c:pt>
                <c:pt idx="553">
                  <c:v>-3.8702329743464202E-7</c:v>
                </c:pt>
                <c:pt idx="554">
                  <c:v>-3.8894245080835301E-7</c:v>
                </c:pt>
                <c:pt idx="555">
                  <c:v>-3.9087072992085399E-7</c:v>
                </c:pt>
                <c:pt idx="556">
                  <c:v>-3.92808176149151E-7</c:v>
                </c:pt>
                <c:pt idx="557">
                  <c:v>-3.9475483104779702E-7</c:v>
                </c:pt>
                <c:pt idx="558">
                  <c:v>-3.9671073634960701E-7</c:v>
                </c:pt>
                <c:pt idx="559">
                  <c:v>-3.98675933966375E-7</c:v>
                </c:pt>
                <c:pt idx="560">
                  <c:v>-4.0065046598957999E-7</c:v>
                </c:pt>
                <c:pt idx="561">
                  <c:v>-4.0263437469112598E-7</c:v>
                </c:pt>
                <c:pt idx="562">
                  <c:v>-4.0462770252405502E-7</c:v>
                </c:pt>
                <c:pt idx="563">
                  <c:v>-4.0663049212327502E-7</c:v>
                </c:pt>
                <c:pt idx="564">
                  <c:v>-4.0864278630628699E-7</c:v>
                </c:pt>
                <c:pt idx="565">
                  <c:v>-4.1066462807392899E-7</c:v>
                </c:pt>
                <c:pt idx="566">
                  <c:v>-4.1269606061109497E-7</c:v>
                </c:pt>
                <c:pt idx="567">
                  <c:v>-4.1473712728747899E-7</c:v>
                </c:pt>
                <c:pt idx="568">
                  <c:v>-4.1678787165832297E-7</c:v>
                </c:pt>
                <c:pt idx="569">
                  <c:v>-4.18848337465147E-7</c:v>
                </c:pt>
                <c:pt idx="570">
                  <c:v>-4.2091856863649998E-7</c:v>
                </c:pt>
                <c:pt idx="571">
                  <c:v>-4.22998609288717E-7</c:v>
                </c:pt>
                <c:pt idx="572">
                  <c:v>-4.2508850372665302E-7</c:v>
                </c:pt>
                <c:pt idx="573">
                  <c:v>-4.2718829644445001E-7</c:v>
                </c:pt>
                <c:pt idx="574">
                  <c:v>-4.2929803212629099E-7</c:v>
                </c:pt>
                <c:pt idx="575">
                  <c:v>-4.3141775564716201E-7</c:v>
                </c:pt>
                <c:pt idx="576">
                  <c:v>-4.3354751207360202E-7</c:v>
                </c:pt>
                <c:pt idx="577">
                  <c:v>-4.3568734666448301E-7</c:v>
                </c:pt>
                <c:pt idx="578">
                  <c:v>-4.3783730487177602E-7</c:v>
                </c:pt>
                <c:pt idx="579">
                  <c:v>-4.3999743234130798E-7</c:v>
                </c:pt>
                <c:pt idx="580">
                  <c:v>-4.4216777491355301E-7</c:v>
                </c:pt>
                <c:pt idx="581">
                  <c:v>-4.44348378624401E-7</c:v>
                </c:pt>
                <c:pt idx="582">
                  <c:v>-4.4653928970593302E-7</c:v>
                </c:pt>
                <c:pt idx="583">
                  <c:v>-4.4874055458720901E-7</c:v>
                </c:pt>
                <c:pt idx="584">
                  <c:v>-4.5095221989505702E-7</c:v>
                </c:pt>
                <c:pt idx="585">
                  <c:v>-4.5317433245484798E-7</c:v>
                </c:pt>
                <c:pt idx="586">
                  <c:v>-4.5540693929129599E-7</c:v>
                </c:pt>
                <c:pt idx="587">
                  <c:v>-4.57650087629232E-7</c:v>
                </c:pt>
                <c:pt idx="588">
                  <c:v>-4.59903824894505E-7</c:v>
                </c:pt>
                <c:pt idx="589">
                  <c:v>-4.6216819871455698E-7</c:v>
                </c:pt>
                <c:pt idx="590">
                  <c:v>-4.6444325691946199E-7</c:v>
                </c:pt>
                <c:pt idx="591">
                  <c:v>-4.6672904754258298E-7</c:v>
                </c:pt>
                <c:pt idx="592">
                  <c:v>-4.6902561882149601E-7</c:v>
                </c:pt>
                <c:pt idx="593">
                  <c:v>-4.71333019198696E-7</c:v>
                </c:pt>
                <c:pt idx="594">
                  <c:v>-4.7365129732240102E-7</c:v>
                </c:pt>
                <c:pt idx="595">
                  <c:v>-4.75980502047465E-7</c:v>
                </c:pt>
                <c:pt idx="596">
                  <c:v>-4.7832068243620301E-7</c:v>
                </c:pt>
                <c:pt idx="597">
                  <c:v>-4.8067188775908805E-7</c:v>
                </c:pt>
                <c:pt idx="598">
                  <c:v>-4.8303416749568096E-7</c:v>
                </c:pt>
                <c:pt idx="599">
                  <c:v>-4.8540757133543E-7</c:v>
                </c:pt>
                <c:pt idx="600">
                  <c:v>-4.8779214917850501E-7</c:v>
                </c:pt>
                <c:pt idx="601">
                  <c:v>-4.9018795113663097E-7</c:v>
                </c:pt>
                <c:pt idx="602">
                  <c:v>-4.92595027533932E-7</c:v>
                </c:pt>
                <c:pt idx="603">
                  <c:v>-4.9501342890776503E-7</c:v>
                </c:pt>
                <c:pt idx="604">
                  <c:v>-4.9744320600956504E-7</c:v>
                </c:pt>
                <c:pt idx="605">
                  <c:v>-4.9988440980570299E-7</c:v>
                </c:pt>
                <c:pt idx="606">
                  <c:v>-5.0233709147832799E-7</c:v>
                </c:pt>
                <c:pt idx="607">
                  <c:v>-5.0480130242621203E-7</c:v>
                </c:pt>
                <c:pt idx="608">
                  <c:v>-5.0727709426562595E-7</c:v>
                </c:pt>
                <c:pt idx="609">
                  <c:v>-5.0976451883118995E-7</c:v>
                </c:pt>
                <c:pt idx="610">
                  <c:v>-5.1226362817673198E-7</c:v>
                </c:pt>
                <c:pt idx="611">
                  <c:v>-5.14774474576161E-7</c:v>
                </c:pt>
                <c:pt idx="612">
                  <c:v>-5.17297110524335E-7</c:v>
                </c:pt>
                <c:pt idx="613">
                  <c:v>-5.1983158873793204E-7</c:v>
                </c:pt>
                <c:pt idx="614">
                  <c:v>-5.2237796215632095E-7</c:v>
                </c:pt>
                <c:pt idx="615">
                  <c:v>-5.2493628394245698E-7</c:v>
                </c:pt>
                <c:pt idx="616">
                  <c:v>-5.2750660748373995E-7</c:v>
                </c:pt>
                <c:pt idx="617">
                  <c:v>-5.3008898639291802E-7</c:v>
                </c:pt>
                <c:pt idx="618">
                  <c:v>-5.3268347450897297E-7</c:v>
                </c:pt>
                <c:pt idx="619">
                  <c:v>-5.3529012589800204E-7</c:v>
                </c:pt>
                <c:pt idx="620">
                  <c:v>-5.3790899485412005E-7</c:v>
                </c:pt>
                <c:pt idx="621">
                  <c:v>-5.4054013590036199E-7</c:v>
                </c:pt>
                <c:pt idx="622">
                  <c:v>-5.4318360378958004E-7</c:v>
                </c:pt>
                <c:pt idx="623">
                  <c:v>-5.4583945350533604E-7</c:v>
                </c:pt>
                <c:pt idx="624">
                  <c:v>-5.4850774026283098E-7</c:v>
                </c:pt>
                <c:pt idx="625">
                  <c:v>-5.5118851950980602E-7</c:v>
                </c:pt>
                <c:pt idx="626">
                  <c:v>-5.5388184692745196E-7</c:v>
                </c:pt>
                <c:pt idx="627">
                  <c:v>-5.5658777843132995E-7</c:v>
                </c:pt>
                <c:pt idx="628">
                  <c:v>-5.5930637017230303E-7</c:v>
                </c:pt>
                <c:pt idx="629">
                  <c:v>-5.6203767853744502E-7</c:v>
                </c:pt>
                <c:pt idx="630">
                  <c:v>-5.6478176015097196E-7</c:v>
                </c:pt>
                <c:pt idx="631">
                  <c:v>-5.6753867187518595E-7</c:v>
                </c:pt>
                <c:pt idx="632">
                  <c:v>-5.7030847081139201E-7</c:v>
                </c:pt>
                <c:pt idx="633">
                  <c:v>-5.7309121430084203E-7</c:v>
                </c:pt>
                <c:pt idx="634">
                  <c:v>-5.7588695992568703E-7</c:v>
                </c:pt>
                <c:pt idx="635">
                  <c:v>-5.7869576550990097E-7</c:v>
                </c:pt>
                <c:pt idx="636">
                  <c:v>-5.8151768912024296E-7</c:v>
                </c:pt>
                <c:pt idx="637">
                  <c:v>-5.8435278906720796E-7</c:v>
                </c:pt>
                <c:pt idx="638">
                  <c:v>-5.8720112390598402E-7</c:v>
                </c:pt>
                <c:pt idx="639">
                  <c:v>-5.9006275243738501E-7</c:v>
                </c:pt>
                <c:pt idx="640">
                  <c:v>-5.9293773370885302E-7</c:v>
                </c:pt>
                <c:pt idx="641">
                  <c:v>-5.9582612701539598E-7</c:v>
                </c:pt>
                <c:pt idx="642">
                  <c:v>-5.9872799190056001E-7</c:v>
                </c:pt>
                <c:pt idx="643">
                  <c:v>-6.0164338815740301E-7</c:v>
                </c:pt>
                <c:pt idx="644">
                  <c:v>-6.0457237582948301E-7</c:v>
                </c:pt>
                <c:pt idx="645">
                  <c:v>-6.0751501521180996E-7</c:v>
                </c:pt>
                <c:pt idx="646">
                  <c:v>-6.1047136685185099E-7</c:v>
                </c:pt>
                <c:pt idx="647">
                  <c:v>-6.1344149155051305E-7</c:v>
                </c:pt>
                <c:pt idx="648">
                  <c:v>-6.16425450363122E-7</c:v>
                </c:pt>
                <c:pt idx="649">
                  <c:v>-6.1942330460042205E-7</c:v>
                </c:pt>
                <c:pt idx="650">
                  <c:v>-6.22435115829578E-7</c:v>
                </c:pt>
                <c:pt idx="651">
                  <c:v>-6.2546094587516501E-7</c:v>
                </c:pt>
                <c:pt idx="652">
                  <c:v>-6.28500856820176E-7</c:v>
                </c:pt>
                <c:pt idx="653">
                  <c:v>-6.3155491100703603E-7</c:v>
                </c:pt>
                <c:pt idx="654">
                  <c:v>-6.3462317103860799E-7</c:v>
                </c:pt>
                <c:pt idx="655">
                  <c:v>-6.3770569977919204E-7</c:v>
                </c:pt>
                <c:pt idx="656">
                  <c:v>-6.4080256035557198E-7</c:v>
                </c:pt>
                <c:pt idx="657">
                  <c:v>-6.4391381615802397E-7</c:v>
                </c:pt>
                <c:pt idx="658">
                  <c:v>-6.4703953084133204E-7</c:v>
                </c:pt>
                <c:pt idx="659">
                  <c:v>-6.5017976832582903E-7</c:v>
                </c:pt>
                <c:pt idx="660">
                  <c:v>-6.5333459279843398E-7</c:v>
                </c:pt>
                <c:pt idx="661">
                  <c:v>-6.5650406871366901E-7</c:v>
                </c:pt>
                <c:pt idx="662">
                  <c:v>-6.5968826079471796E-7</c:v>
                </c:pt>
                <c:pt idx="663">
                  <c:v>-6.6288723403446704E-7</c:v>
                </c:pt>
                <c:pt idx="664">
                  <c:v>-6.6610105369654301E-7</c:v>
                </c:pt>
                <c:pt idx="665">
                  <c:v>-6.6932978531636695E-7</c:v>
                </c:pt>
                <c:pt idx="666">
                  <c:v>-6.7257349470222495E-7</c:v>
                </c:pt>
                <c:pt idx="667">
                  <c:v>-6.7583224793630496E-7</c:v>
                </c:pt>
                <c:pt idx="668">
                  <c:v>-6.7910611137576703E-7</c:v>
                </c:pt>
                <c:pt idx="669">
                  <c:v>-6.8239515165381796E-7</c:v>
                </c:pt>
                <c:pt idx="670">
                  <c:v>-6.8569943568077904E-7</c:v>
                </c:pt>
                <c:pt idx="671">
                  <c:v>-6.8901903064513395E-7</c:v>
                </c:pt>
                <c:pt idx="672">
                  <c:v>-6.9235400401465097E-7</c:v>
                </c:pt>
                <c:pt idx="673">
                  <c:v>-6.9570442353743205E-7</c:v>
                </c:pt>
                <c:pt idx="674">
                  <c:v>-6.9907035724300703E-7</c:v>
                </c:pt>
                <c:pt idx="675">
                  <c:v>-7.0245187344341895E-7</c:v>
                </c:pt>
                <c:pt idx="676">
                  <c:v>-7.0584904073433203E-7</c:v>
                </c:pt>
                <c:pt idx="677">
                  <c:v>-7.0926192799607304E-7</c:v>
                </c:pt>
                <c:pt idx="678">
                  <c:v>-7.1269060439488399E-7</c:v>
                </c:pt>
                <c:pt idx="679">
                  <c:v>-7.1613513938381699E-7</c:v>
                </c:pt>
                <c:pt idx="680">
                  <c:v>-7.1959560270400899E-7</c:v>
                </c:pt>
                <c:pt idx="681">
                  <c:v>-7.2307206438559597E-7</c:v>
                </c:pt>
                <c:pt idx="682">
                  <c:v>-7.2656459474917201E-7</c:v>
                </c:pt>
                <c:pt idx="683">
                  <c:v>-7.3007326440659499E-7</c:v>
                </c:pt>
                <c:pt idx="684">
                  <c:v>-7.3359814426214505E-7</c:v>
                </c:pt>
                <c:pt idx="685">
                  <c:v>-7.3713930551383302E-7</c:v>
                </c:pt>
                <c:pt idx="686">
                  <c:v>-7.4069681965435705E-7</c:v>
                </c:pt>
                <c:pt idx="687">
                  <c:v>-7.4427075847239899E-7</c:v>
                </c:pt>
                <c:pt idx="688">
                  <c:v>-7.4786119405358099E-7</c:v>
                </c:pt>
                <c:pt idx="689">
                  <c:v>-7.5146819878172498E-7</c:v>
                </c:pt>
                <c:pt idx="690">
                  <c:v>-7.5509184533997599E-7</c:v>
                </c:pt>
                <c:pt idx="691">
                  <c:v>-7.5873220671196399E-7</c:v>
                </c:pt>
                <c:pt idx="692">
                  <c:v>-7.6238935618293999E-7</c:v>
                </c:pt>
                <c:pt idx="693">
                  <c:v>-7.6606336734094998E-7</c:v>
                </c:pt>
                <c:pt idx="694">
                  <c:v>-7.6975431407799998E-7</c:v>
                </c:pt>
                <c:pt idx="695">
                  <c:v>-7.7346227059121695E-7</c:v>
                </c:pt>
                <c:pt idx="696">
                  <c:v>-7.7718731138402301E-7</c:v>
                </c:pt>
                <c:pt idx="697">
                  <c:v>-7.8092951126732499E-7</c:v>
                </c:pt>
                <c:pt idx="698">
                  <c:v>-7.8468894536067098E-7</c:v>
                </c:pt>
                <c:pt idx="699">
                  <c:v>-7.8846568909345695E-7</c:v>
                </c:pt>
                <c:pt idx="700">
                  <c:v>-7.9225981820610901E-7</c:v>
                </c:pt>
                <c:pt idx="701">
                  <c:v>-7.9607140875127802E-7</c:v>
                </c:pt>
                <c:pt idx="702">
                  <c:v>-7.9990053709501698E-7</c:v>
                </c:pt>
                <c:pt idx="703">
                  <c:v>-8.0374727991802395E-7</c:v>
                </c:pt>
                <c:pt idx="704">
                  <c:v>-8.0761171421681496E-7</c:v>
                </c:pt>
                <c:pt idx="705">
                  <c:v>-8.1149391730493995E-7</c:v>
                </c:pt>
                <c:pt idx="706">
                  <c:v>-8.1539396681420098E-7</c:v>
                </c:pt>
                <c:pt idx="707">
                  <c:v>-8.1931194069587901E-7</c:v>
                </c:pt>
                <c:pt idx="708">
                  <c:v>-8.2324791722194199E-7</c:v>
                </c:pt>
                <c:pt idx="709">
                  <c:v>-8.2720197498627199E-7</c:v>
                </c:pt>
                <c:pt idx="710">
                  <c:v>-8.3117419290592096E-7</c:v>
                </c:pt>
                <c:pt idx="711">
                  <c:v>-8.35164650222312E-7</c:v>
                </c:pt>
                <c:pt idx="712">
                  <c:v>-8.3917342650249796E-7</c:v>
                </c:pt>
                <c:pt idx="713">
                  <c:v>-8.4320060164041195E-7</c:v>
                </c:pt>
                <c:pt idx="714">
                  <c:v>-8.4724625585810101E-7</c:v>
                </c:pt>
                <c:pt idx="715">
                  <c:v>-8.51310469706981E-7</c:v>
                </c:pt>
                <c:pt idx="716">
                  <c:v>-8.5539332406910595E-7</c:v>
                </c:pt>
                <c:pt idx="717">
                  <c:v>-8.5949490015843403E-7</c:v>
                </c:pt>
                <c:pt idx="718">
                  <c:v>-8.6361527952204697E-7</c:v>
                </c:pt>
                <c:pt idx="719">
                  <c:v>-8.6775454404148602E-7</c:v>
                </c:pt>
                <c:pt idx="720">
                  <c:v>-8.71912775933995E-7</c:v>
                </c:pt>
                <c:pt idx="721">
                  <c:v>-8.7609005775378404E-7</c:v>
                </c:pt>
                <c:pt idx="722">
                  <c:v>-8.8028647239333904E-7</c:v>
                </c:pt>
                <c:pt idx="723">
                  <c:v>-8.8450210308470898E-7</c:v>
                </c:pt>
                <c:pt idx="724">
                  <c:v>-8.8873703340078098E-7</c:v>
                </c:pt>
                <c:pt idx="725">
                  <c:v>-8.9299134725658504E-7</c:v>
                </c:pt>
                <c:pt idx="726">
                  <c:v>-8.9726512891061399E-7</c:v>
                </c:pt>
                <c:pt idx="727">
                  <c:v>-9.0155846296609705E-7</c:v>
                </c:pt>
                <c:pt idx="728">
                  <c:v>-9.0587143437232997E-7</c:v>
                </c:pt>
                <c:pt idx="729">
                  <c:v>-9.1020412842599905E-7</c:v>
                </c:pt>
                <c:pt idx="730">
                  <c:v>-9.1455663077248199E-7</c:v>
                </c:pt>
                <c:pt idx="731">
                  <c:v>-9.1892902740717197E-7</c:v>
                </c:pt>
                <c:pt idx="732">
                  <c:v>-9.2332140467682903E-7</c:v>
                </c:pt>
                <c:pt idx="733">
                  <c:v>-9.2773384928090196E-7</c:v>
                </c:pt>
                <c:pt idx="734">
                  <c:v>-9.3216644827283598E-7</c:v>
                </c:pt>
                <c:pt idx="735">
                  <c:v>-9.3661928906147304E-7</c:v>
                </c:pt>
                <c:pt idx="736">
                  <c:v>-9.4109245941235898E-7</c:v>
                </c:pt>
                <c:pt idx="737">
                  <c:v>-9.4558604744910703E-7</c:v>
                </c:pt>
                <c:pt idx="738">
                  <c:v>-9.5010014165474397E-7</c:v>
                </c:pt>
                <c:pt idx="739">
                  <c:v>-9.5463483087310003E-7</c:v>
                </c:pt>
                <c:pt idx="740">
                  <c:v>-9.5919020431013995E-7</c:v>
                </c:pt>
                <c:pt idx="741">
                  <c:v>-9.6376635153535193E-7</c:v>
                </c:pt>
                <c:pt idx="742">
                  <c:v>-9.68363362483137E-7</c:v>
                </c:pt>
                <c:pt idx="743">
                  <c:v>-9.7298132745415193E-7</c:v>
                </c:pt>
                <c:pt idx="744">
                  <c:v>-9.7762033711672595E-7</c:v>
                </c:pt>
                <c:pt idx="745">
                  <c:v>-9.8228048250824691E-7</c:v>
                </c:pt>
                <c:pt idx="746">
                  <c:v>-9.8696185503654105E-7</c:v>
                </c:pt>
                <c:pt idx="747">
                  <c:v>-9.9166454648127406E-7</c:v>
                </c:pt>
                <c:pt idx="748">
                  <c:v>-9.9638864899537701E-7</c:v>
                </c:pt>
                <c:pt idx="749">
                  <c:v>-1.00113425510644E-6</c:v>
                </c:pt>
                <c:pt idx="750">
                  <c:v>-1.0059014577181099E-6</c:v>
                </c:pt>
                <c:pt idx="751">
                  <c:v>-1.0106903501115299E-6</c:v>
                </c:pt>
                <c:pt idx="752">
                  <c:v>-1.01550102594678E-6</c:v>
                </c:pt>
                <c:pt idx="753">
                  <c:v>-1.02033357926426E-6</c:v>
                </c:pt>
                <c:pt idx="754">
                  <c:v>-1.0251881044861501E-6</c:v>
                </c:pt>
                <c:pt idx="755">
                  <c:v>-1.0300646964178599E-6</c:v>
                </c:pt>
                <c:pt idx="756">
                  <c:v>-1.03496345024943E-6</c:v>
                </c:pt>
                <c:pt idx="757">
                  <c:v>-1.03988446155704E-6</c:v>
                </c:pt>
                <c:pt idx="758">
                  <c:v>-1.04482782630441E-6</c:v>
                </c:pt>
                <c:pt idx="759">
                  <c:v>-1.04979364084428E-6</c:v>
                </c:pt>
                <c:pt idx="760">
                  <c:v>-1.0547820019198601E-6</c:v>
                </c:pt>
                <c:pt idx="761">
                  <c:v>-1.0597930066663399E-6</c:v>
                </c:pt>
                <c:pt idx="762">
                  <c:v>-1.0648267526122901E-6</c:v>
                </c:pt>
                <c:pt idx="763">
                  <c:v>-1.06988333768122E-6</c:v>
                </c:pt>
                <c:pt idx="764">
                  <c:v>-1.0749628601929899E-6</c:v>
                </c:pt>
                <c:pt idx="765">
                  <c:v>-1.08006541886535E-6</c:v>
                </c:pt>
                <c:pt idx="766">
                  <c:v>-1.0851911128153901E-6</c:v>
                </c:pt>
                <c:pt idx="767">
                  <c:v>-1.0903400415610899E-6</c:v>
                </c:pt>
                <c:pt idx="768">
                  <c:v>-1.0955123050227401E-6</c:v>
                </c:pt>
                <c:pt idx="769">
                  <c:v>-1.1007080035246399E-6</c:v>
                </c:pt>
                <c:pt idx="770">
                  <c:v>-1.10592723779639E-6</c:v>
                </c:pt>
                <c:pt idx="771">
                  <c:v>-1.1111701089743899E-6</c:v>
                </c:pt>
                <c:pt idx="772">
                  <c:v>-1.1164367186035599E-6</c:v>
                </c:pt>
                <c:pt idx="773">
                  <c:v>-1.1217271686388899E-6</c:v>
                </c:pt>
                <c:pt idx="774">
                  <c:v>-1.1270415614467401E-6</c:v>
                </c:pt>
                <c:pt idx="775">
                  <c:v>-1.13237999980654E-6</c:v>
                </c:pt>
                <c:pt idx="776">
                  <c:v>-1.1377425869121499E-6</c:v>
                </c:pt>
                <c:pt idx="777">
                  <c:v>-1.14312942637385E-6</c:v>
                </c:pt>
                <c:pt idx="778">
                  <c:v>-1.1485406222193901E-6</c:v>
                </c:pt>
                <c:pt idx="779">
                  <c:v>-1.1539762788958E-6</c:v>
                </c:pt>
                <c:pt idx="780">
                  <c:v>-1.1594365012709701E-6</c:v>
                </c:pt>
                <c:pt idx="781">
                  <c:v>-1.1649213946351E-6</c:v>
                </c:pt>
                <c:pt idx="782">
                  <c:v>-1.17043106470241E-6</c:v>
                </c:pt>
                <c:pt idx="783">
                  <c:v>-1.1759656176126301E-6</c:v>
                </c:pt>
                <c:pt idx="784">
                  <c:v>-1.1815251599325999E-6</c:v>
                </c:pt>
                <c:pt idx="785">
                  <c:v>-1.18710979865791E-6</c:v>
                </c:pt>
                <c:pt idx="786">
                  <c:v>-1.1927196412144601E-6</c:v>
                </c:pt>
                <c:pt idx="787">
                  <c:v>-1.19835479546004E-6</c:v>
                </c:pt>
                <c:pt idx="788">
                  <c:v>-1.2040153696859899E-6</c:v>
                </c:pt>
                <c:pt idx="789">
                  <c:v>-1.2097014726188E-6</c:v>
                </c:pt>
                <c:pt idx="790">
                  <c:v>-1.21541321342171E-6</c:v>
                </c:pt>
                <c:pt idx="791">
                  <c:v>-1.2211507016963399E-6</c:v>
                </c:pt>
                <c:pt idx="792">
                  <c:v>-1.2269140474843299E-6</c:v>
                </c:pt>
                <c:pt idx="793">
                  <c:v>-1.23270336126899E-6</c:v>
                </c:pt>
                <c:pt idx="794">
                  <c:v>-1.2385187539769001E-6</c:v>
                </c:pt>
                <c:pt idx="795">
                  <c:v>-1.2443603369795801E-6</c:v>
                </c:pt>
                <c:pt idx="796">
                  <c:v>-1.25022822209518E-6</c:v>
                </c:pt>
                <c:pt idx="797">
                  <c:v>-1.2561225215900601E-6</c:v>
                </c:pt>
                <c:pt idx="798">
                  <c:v>-1.2620433481805E-6</c:v>
                </c:pt>
                <c:pt idx="799">
                  <c:v>-1.2679908150343999E-6</c:v>
                </c:pt>
                <c:pt idx="800">
                  <c:v>-1.27396503577288E-6</c:v>
                </c:pt>
                <c:pt idx="801">
                  <c:v>-1.2799661244720099E-6</c:v>
                </c:pt>
                <c:pt idx="802">
                  <c:v>-1.2859941956645099E-6</c:v>
                </c:pt>
                <c:pt idx="803">
                  <c:v>-1.2920493643413799E-6</c:v>
                </c:pt>
                <c:pt idx="804">
                  <c:v>-1.29813174595365E-6</c:v>
                </c:pt>
                <c:pt idx="805">
                  <c:v>-1.3042414564140801E-6</c:v>
                </c:pt>
                <c:pt idx="806">
                  <c:v>-1.3103786120988499E-6</c:v>
                </c:pt>
                <c:pt idx="807">
                  <c:v>-1.3165433298492699E-6</c:v>
                </c:pt>
                <c:pt idx="808">
                  <c:v>-1.32273572697352E-6</c:v>
                </c:pt>
                <c:pt idx="809">
                  <c:v>-1.3289559212483799E-6</c:v>
                </c:pt>
                <c:pt idx="810">
                  <c:v>-1.33520403092093E-6</c:v>
                </c:pt>
                <c:pt idx="811">
                  <c:v>-1.34148017471031E-6</c:v>
                </c:pt>
                <c:pt idx="812">
                  <c:v>-1.34778447180949E-6</c:v>
                </c:pt>
                <c:pt idx="813">
                  <c:v>-1.35411704188694E-6</c:v>
                </c:pt>
                <c:pt idx="814">
                  <c:v>-1.36047800508846E-6</c:v>
                </c:pt>
                <c:pt idx="815">
                  <c:v>-1.36686748203893E-6</c:v>
                </c:pt>
                <c:pt idx="816">
                  <c:v>-1.3732855938440499E-6</c:v>
                </c:pt>
                <c:pt idx="817">
                  <c:v>-1.3797324620921101E-6</c:v>
                </c:pt>
                <c:pt idx="818">
                  <c:v>-1.38620820885581E-6</c:v>
                </c:pt>
                <c:pt idx="819">
                  <c:v>-1.3927129566939999E-6</c:v>
                </c:pt>
                <c:pt idx="820">
                  <c:v>-1.3992468286534901E-6</c:v>
                </c:pt>
                <c:pt idx="821">
                  <c:v>-1.40580994827086E-6</c:v>
                </c:pt>
                <c:pt idx="822">
                  <c:v>-1.41240243957423E-6</c:v>
                </c:pt>
                <c:pt idx="823">
                  <c:v>-1.4190244270850801E-6</c:v>
                </c:pt>
                <c:pt idx="824">
                  <c:v>-1.4256760358201199E-6</c:v>
                </c:pt>
                <c:pt idx="825">
                  <c:v>-1.4323573912929899E-6</c:v>
                </c:pt>
                <c:pt idx="826">
                  <c:v>-1.43906861951619E-6</c:v>
                </c:pt>
                <c:pt idx="827">
                  <c:v>-1.4458098470029001E-6</c:v>
                </c:pt>
                <c:pt idx="828">
                  <c:v>-1.4525812007687699E-6</c:v>
                </c:pt>
                <c:pt idx="829">
                  <c:v>-1.4593828083337899E-6</c:v>
                </c:pt>
                <c:pt idx="830">
                  <c:v>-1.46621479772417E-6</c:v>
                </c:pt>
                <c:pt idx="831">
                  <c:v>-1.4730772974741401E-6</c:v>
                </c:pt>
                <c:pt idx="832">
                  <c:v>-1.47997043662788E-6</c:v>
                </c:pt>
                <c:pt idx="833">
                  <c:v>-1.4868943447413001E-6</c:v>
                </c:pt>
                <c:pt idx="834">
                  <c:v>-1.49384915188402E-6</c:v>
                </c:pt>
                <c:pt idx="835">
                  <c:v>-1.50083498864118E-6</c:v>
                </c:pt>
                <c:pt idx="836">
                  <c:v>-1.50785198611533E-6</c:v>
                </c:pt>
                <c:pt idx="837">
                  <c:v>-1.5149002759283701E-6</c:v>
                </c:pt>
                <c:pt idx="838">
                  <c:v>-1.5219799902233999E-6</c:v>
                </c:pt>
                <c:pt idx="839">
                  <c:v>-1.5290912616666701E-6</c:v>
                </c:pt>
                <c:pt idx="840">
                  <c:v>-1.53623422344945E-6</c:v>
                </c:pt>
                <c:pt idx="841">
                  <c:v>-1.5434090092899901E-6</c:v>
                </c:pt>
                <c:pt idx="842">
                  <c:v>-1.5506157534353901E-6</c:v>
                </c:pt>
                <c:pt idx="843">
                  <c:v>-1.5578545906636299E-6</c:v>
                </c:pt>
                <c:pt idx="844">
                  <c:v>-1.5651256562853899E-6</c:v>
                </c:pt>
                <c:pt idx="845">
                  <c:v>-1.57242908614607E-6</c:v>
                </c:pt>
                <c:pt idx="846">
                  <c:v>-1.57976501662773E-6</c:v>
                </c:pt>
                <c:pt idx="847">
                  <c:v>-1.58713358465103E-6</c:v>
                </c:pt>
                <c:pt idx="848">
                  <c:v>-1.5945349276772E-6</c:v>
                </c:pt>
                <c:pt idx="849">
                  <c:v>-1.6019691837100201E-6</c:v>
                </c:pt>
                <c:pt idx="850">
                  <c:v>-1.60943649129779E-6</c:v>
                </c:pt>
                <c:pt idx="851">
                  <c:v>-1.61693698953531E-6</c:v>
                </c:pt>
                <c:pt idx="852">
                  <c:v>-1.62447081806587E-6</c:v>
                </c:pt>
                <c:pt idx="853">
                  <c:v>-1.63203811708326E-6</c:v>
                </c:pt>
                <c:pt idx="854">
                  <c:v>-1.63963902733375E-6</c:v>
                </c:pt>
                <c:pt idx="855">
                  <c:v>-1.64727369011812E-6</c:v>
                </c:pt>
                <c:pt idx="856">
                  <c:v>-1.65494224729367E-6</c:v>
                </c:pt>
                <c:pt idx="857">
                  <c:v>-1.66264484127623E-6</c:v>
                </c:pt>
                <c:pt idx="858">
                  <c:v>-1.6703816150421899E-6</c:v>
                </c:pt>
                <c:pt idx="859">
                  <c:v>-1.6781527121305101E-6</c:v>
                </c:pt>
                <c:pt idx="860">
                  <c:v>-1.6859582766449699E-6</c:v>
                </c:pt>
                <c:pt idx="861">
                  <c:v>-1.69379845325587E-6</c:v>
                </c:pt>
                <c:pt idx="862">
                  <c:v>-1.7016733872023899E-6</c:v>
                </c:pt>
                <c:pt idx="863">
                  <c:v>-1.7095832242942099E-6</c:v>
                </c:pt>
                <c:pt idx="864">
                  <c:v>-1.7175281109143699E-6</c:v>
                </c:pt>
                <c:pt idx="865">
                  <c:v>-1.72550819402064E-6</c:v>
                </c:pt>
                <c:pt idx="866">
                  <c:v>-1.73352362114768E-6</c:v>
                </c:pt>
                <c:pt idx="867">
                  <c:v>-1.7415745404094E-6</c:v>
                </c:pt>
                <c:pt idx="868">
                  <c:v>-1.74966110050117E-6</c:v>
                </c:pt>
                <c:pt idx="869">
                  <c:v>-1.7577834507013899E-6</c:v>
                </c:pt>
                <c:pt idx="870">
                  <c:v>-1.765941740874E-6</c:v>
                </c:pt>
                <c:pt idx="871">
                  <c:v>-1.77413612147052E-6</c:v>
                </c:pt>
                <c:pt idx="872">
                  <c:v>-1.7823667435321301E-6</c:v>
                </c:pt>
                <c:pt idx="873">
                  <c:v>-1.7906337586918299E-6</c:v>
                </c:pt>
                <c:pt idx="874">
                  <c:v>-1.7989373191765901E-6</c:v>
                </c:pt>
                <c:pt idx="875">
                  <c:v>-1.8072775778094401E-6</c:v>
                </c:pt>
                <c:pt idx="876">
                  <c:v>-1.8156546880116799E-6</c:v>
                </c:pt>
                <c:pt idx="877">
                  <c:v>-1.82406880380502E-6</c:v>
                </c:pt>
                <c:pt idx="878">
                  <c:v>-1.83252007981374E-6</c:v>
                </c:pt>
                <c:pt idx="879">
                  <c:v>-1.84100867126684E-6</c:v>
                </c:pt>
                <c:pt idx="880">
                  <c:v>-1.84953473400027E-6</c:v>
                </c:pt>
                <c:pt idx="881">
                  <c:v>-1.85809842445908E-6</c:v>
                </c:pt>
                <c:pt idx="882">
                  <c:v>-1.8666998996996501E-6</c:v>
                </c:pt>
                <c:pt idx="883">
                  <c:v>-1.8753393173918E-6</c:v>
                </c:pt>
                <c:pt idx="884">
                  <c:v>-1.8840168358211401E-6</c:v>
                </c:pt>
                <c:pt idx="885">
                  <c:v>-1.89273261389115E-6</c:v>
                </c:pt>
                <c:pt idx="886">
                  <c:v>-1.9014868111254799E-6</c:v>
                </c:pt>
                <c:pt idx="887">
                  <c:v>-1.91027958767018E-6</c:v>
                </c:pt>
                <c:pt idx="888">
                  <c:v>-1.9191111042958801E-6</c:v>
                </c:pt>
                <c:pt idx="889">
                  <c:v>-1.9279815224000699E-6</c:v>
                </c:pt>
                <c:pt idx="890">
                  <c:v>-1.9368910040094E-6</c:v>
                </c:pt>
                <c:pt idx="891">
                  <c:v>-1.9458397117818299E-6</c:v>
                </c:pt>
                <c:pt idx="892">
                  <c:v>-1.95482780900897E-6</c:v>
                </c:pt>
                <c:pt idx="893">
                  <c:v>-1.9638554596183699E-6</c:v>
                </c:pt>
                <c:pt idx="894">
                  <c:v>-1.9729228281757399E-6</c:v>
                </c:pt>
                <c:pt idx="895">
                  <c:v>-1.9820300798872299E-6</c:v>
                </c:pt>
                <c:pt idx="896">
                  <c:v>-1.9911773806018298E-6</c:v>
                </c:pt>
                <c:pt idx="897">
                  <c:v>-2.00036489681356E-6</c:v>
                </c:pt>
                <c:pt idx="898">
                  <c:v>-2.0095927956638299E-6</c:v>
                </c:pt>
                <c:pt idx="899">
                  <c:v>-2.0188612449437301E-6</c:v>
                </c:pt>
                <c:pt idx="900">
                  <c:v>-2.0281704130964199E-6</c:v>
                </c:pt>
                <c:pt idx="901">
                  <c:v>-2.0375204692193502E-6</c:v>
                </c:pt>
                <c:pt idx="902">
                  <c:v>-2.0469115830667001E-6</c:v>
                </c:pt>
                <c:pt idx="903">
                  <c:v>-2.0563439250517102E-6</c:v>
                </c:pt>
                <c:pt idx="904">
                  <c:v>-2.0658176662489702E-6</c:v>
                </c:pt>
                <c:pt idx="905">
                  <c:v>-2.07533297839685E-6</c:v>
                </c:pt>
                <c:pt idx="906">
                  <c:v>-2.0848900338998602E-6</c:v>
                </c:pt>
                <c:pt idx="907">
                  <c:v>-2.09448900583099E-6</c:v>
                </c:pt>
                <c:pt idx="908">
                  <c:v>-2.1041300679341099E-6</c:v>
                </c:pt>
                <c:pt idx="909">
                  <c:v>-2.1138133946263898E-6</c:v>
                </c:pt>
                <c:pt idx="910">
                  <c:v>-2.1235391610006998E-6</c:v>
                </c:pt>
                <c:pt idx="911">
                  <c:v>-2.1333075428279502E-6</c:v>
                </c:pt>
                <c:pt idx="912">
                  <c:v>-2.14311871655958E-6</c:v>
                </c:pt>
                <c:pt idx="913">
                  <c:v>-2.1529728593299501E-6</c:v>
                </c:pt>
                <c:pt idx="914">
                  <c:v>-2.1628701489587898E-6</c:v>
                </c:pt>
                <c:pt idx="915">
                  <c:v>-2.1728107639535799E-6</c:v>
                </c:pt>
                <c:pt idx="916">
                  <c:v>-2.18279488351211E-6</c:v>
                </c:pt>
                <c:pt idx="917">
                  <c:v>-2.1928226875247998E-6</c:v>
                </c:pt>
                <c:pt idx="918">
                  <c:v>-2.2028943565772699E-6</c:v>
                </c:pt>
                <c:pt idx="919">
                  <c:v>-2.2130100719527402E-6</c:v>
                </c:pt>
                <c:pt idx="920">
                  <c:v>-2.22317001563455E-6</c:v>
                </c:pt>
                <c:pt idx="921">
                  <c:v>-2.2333743703086E-6</c:v>
                </c:pt>
                <c:pt idx="922">
                  <c:v>-2.2436233193659199E-6</c:v>
                </c:pt>
                <c:pt idx="923">
                  <c:v>-2.2539170469050999E-6</c:v>
                </c:pt>
                <c:pt idx="924">
                  <c:v>-2.26425573773479E-6</c:v>
                </c:pt>
                <c:pt idx="925">
                  <c:v>-2.2746395773762898E-6</c:v>
                </c:pt>
                <c:pt idx="926">
                  <c:v>-2.2850687520660301E-6</c:v>
                </c:pt>
                <c:pt idx="927">
                  <c:v>-2.2955434487580902E-6</c:v>
                </c:pt>
                <c:pt idx="928">
                  <c:v>-2.3060638551267599E-6</c:v>
                </c:pt>
                <c:pt idx="929">
                  <c:v>-2.3166301595691001E-6</c:v>
                </c:pt>
                <c:pt idx="930">
                  <c:v>-2.3272425512074801E-6</c:v>
                </c:pt>
                <c:pt idx="931">
                  <c:v>-2.3379012198921201E-6</c:v>
                </c:pt>
                <c:pt idx="932">
                  <c:v>-2.3486063562037398E-6</c:v>
                </c:pt>
                <c:pt idx="933">
                  <c:v>-2.35935815145608E-6</c:v>
                </c:pt>
                <c:pt idx="934">
                  <c:v>-2.3701567976984601E-6</c:v>
                </c:pt>
                <c:pt idx="935">
                  <c:v>-2.38100248771848E-6</c:v>
                </c:pt>
                <c:pt idx="936">
                  <c:v>-2.3918954150445399E-6</c:v>
                </c:pt>
                <c:pt idx="937">
                  <c:v>-2.4028357739484501E-6</c:v>
                </c:pt>
                <c:pt idx="938">
                  <c:v>-2.4138237594481499E-6</c:v>
                </c:pt>
                <c:pt idx="939">
                  <c:v>-2.42485956731024E-6</c:v>
                </c:pt>
                <c:pt idx="940">
                  <c:v>-2.4359433940526299E-6</c:v>
                </c:pt>
                <c:pt idx="941">
                  <c:v>-2.4470754369472298E-6</c:v>
                </c:pt>
                <c:pt idx="942">
                  <c:v>-2.4582558940225998E-6</c:v>
                </c:pt>
                <c:pt idx="943">
                  <c:v>-2.4694849640665699E-6</c:v>
                </c:pt>
                <c:pt idx="944">
                  <c:v>-2.48076284662897E-6</c:v>
                </c:pt>
                <c:pt idx="945">
                  <c:v>-2.49208974202426E-6</c:v>
                </c:pt>
                <c:pt idx="946">
                  <c:v>-2.5034658513342402E-6</c:v>
                </c:pt>
                <c:pt idx="947">
                  <c:v>-2.5148913764107698E-6</c:v>
                </c:pt>
                <c:pt idx="948">
                  <c:v>-2.5263665198784302E-6</c:v>
                </c:pt>
                <c:pt idx="949">
                  <c:v>-2.5378914851372801E-6</c:v>
                </c:pt>
                <c:pt idx="950">
                  <c:v>-2.54946647636542E-6</c:v>
                </c:pt>
                <c:pt idx="951">
                  <c:v>-2.5610916985222302E-6</c:v>
                </c:pt>
                <c:pt idx="952">
                  <c:v>-2.5727673573504999E-6</c:v>
                </c:pt>
                <c:pt idx="953">
                  <c:v>-2.5844936593792098E-6</c:v>
                </c:pt>
                <c:pt idx="954">
                  <c:v>-2.5962708119266999E-6</c:v>
                </c:pt>
                <c:pt idx="955">
                  <c:v>-2.6080990231036099E-6</c:v>
                </c:pt>
                <c:pt idx="956">
                  <c:v>-2.6199785018145498E-6</c:v>
                </c:pt>
                <c:pt idx="957">
                  <c:v>-2.6319094577621002E-6</c:v>
                </c:pt>
                <c:pt idx="958">
                  <c:v>-2.64389210144889E-6</c:v>
                </c:pt>
                <c:pt idx="959">
                  <c:v>-2.6559266441809401E-6</c:v>
                </c:pt>
                <c:pt idx="960">
                  <c:v>-2.6680132980698301E-6</c:v>
                </c:pt>
                <c:pt idx="961">
                  <c:v>-2.6801522760359501E-6</c:v>
                </c:pt>
                <c:pt idx="962">
                  <c:v>-2.6923437918111901E-6</c:v>
                </c:pt>
                <c:pt idx="963">
                  <c:v>-2.70458805994187E-6</c:v>
                </c:pt>
                <c:pt idx="964">
                  <c:v>-2.7168852957914298E-6</c:v>
                </c:pt>
                <c:pt idx="965">
                  <c:v>-2.72923571554342E-6</c:v>
                </c:pt>
                <c:pt idx="966">
                  <c:v>-2.7416395362043302E-6</c:v>
                </c:pt>
                <c:pt idx="967">
                  <c:v>-2.7540969756064101E-6</c:v>
                </c:pt>
                <c:pt idx="968">
                  <c:v>-2.76660825241056E-6</c:v>
                </c:pt>
                <c:pt idx="969">
                  <c:v>-2.7791735861093E-6</c:v>
                </c:pt>
                <c:pt idx="970">
                  <c:v>-2.7917931970295698E-6</c:v>
                </c:pt>
                <c:pt idx="971">
                  <c:v>-2.8044673063356802E-6</c:v>
                </c:pt>
                <c:pt idx="972">
                  <c:v>-2.8171961360322201E-6</c:v>
                </c:pt>
                <c:pt idx="973">
                  <c:v>-2.8299799089670198E-6</c:v>
                </c:pt>
                <c:pt idx="974">
                  <c:v>-2.8428188488339801E-6</c:v>
                </c:pt>
                <c:pt idx="975">
                  <c:v>-2.8557131801761401E-6</c:v>
                </c:pt>
                <c:pt idx="976">
                  <c:v>-2.8686631283885499E-6</c:v>
                </c:pt>
                <c:pt idx="977">
                  <c:v>-2.8816689197212802E-6</c:v>
                </c:pt>
                <c:pt idx="978">
                  <c:v>-2.8947307812823201E-6</c:v>
                </c:pt>
                <c:pt idx="979">
                  <c:v>-2.9078489410406401E-6</c:v>
                </c:pt>
                <c:pt idx="980">
                  <c:v>-2.9210236278291401E-6</c:v>
                </c:pt>
                <c:pt idx="981">
                  <c:v>-2.9342550713476098E-6</c:v>
                </c:pt>
                <c:pt idx="982">
                  <c:v>-2.9475435021658501E-6</c:v>
                </c:pt>
                <c:pt idx="983">
                  <c:v>-2.9608891517265599E-6</c:v>
                </c:pt>
                <c:pt idx="984">
                  <c:v>-2.97429225234841E-6</c:v>
                </c:pt>
                <c:pt idx="985">
                  <c:v>-2.98775303722914E-6</c:v>
                </c:pt>
                <c:pt idx="986">
                  <c:v>-3.0012717404485001E-6</c:v>
                </c:pt>
                <c:pt idx="987">
                  <c:v>-3.01484859697136E-6</c:v>
                </c:pt>
                <c:pt idx="988">
                  <c:v>-3.0284838426507698E-6</c:v>
                </c:pt>
                <c:pt idx="989">
                  <c:v>-3.0421777142310601E-6</c:v>
                </c:pt>
                <c:pt idx="990">
                  <c:v>-3.0559304493508102E-6</c:v>
                </c:pt>
                <c:pt idx="991">
                  <c:v>-3.0697422865460901E-6</c:v>
                </c:pt>
                <c:pt idx="992">
                  <c:v>-3.08361346525347E-6</c:v>
                </c:pt>
                <c:pt idx="993">
                  <c:v>-3.09754422581314E-6</c:v>
                </c:pt>
                <c:pt idx="994">
                  <c:v>-3.11153480947203E-6</c:v>
                </c:pt>
                <c:pt idx="995">
                  <c:v>-3.1255854583870002E-6</c:v>
                </c:pt>
                <c:pt idx="996">
                  <c:v>-3.13969641562787E-6</c:v>
                </c:pt>
                <c:pt idx="997">
                  <c:v>-3.1538679251806501E-6</c:v>
                </c:pt>
                <c:pt idx="998">
                  <c:v>-3.1681002319506999E-6</c:v>
                </c:pt>
                <c:pt idx="999">
                  <c:v>-3.18239358176582E-6</c:v>
                </c:pt>
                <c:pt idx="1000">
                  <c:v>-3.1967482213795099E-6</c:v>
                </c:pt>
                <c:pt idx="1001">
                  <c:v>-3.2111643984741501E-6</c:v>
                </c:pt>
                <c:pt idx="1002">
                  <c:v>-3.2256423616641301E-6</c:v>
                </c:pt>
                <c:pt idx="1003">
                  <c:v>-3.2401823604991001E-6</c:v>
                </c:pt>
                <c:pt idx="1004">
                  <c:v>-3.2547846454672198E-6</c:v>
                </c:pt>
                <c:pt idx="1005">
                  <c:v>-3.2694494679983702E-6</c:v>
                </c:pt>
                <c:pt idx="1006">
                  <c:v>-3.2841770804672798E-6</c:v>
                </c:pt>
                <c:pt idx="1007">
                  <c:v>-3.2989677361969402E-6</c:v>
                </c:pt>
                <c:pt idx="1008">
                  <c:v>-3.3138216894617801E-6</c:v>
                </c:pt>
                <c:pt idx="1009">
                  <c:v>-3.3287391954908899E-6</c:v>
                </c:pt>
                <c:pt idx="1010">
                  <c:v>-3.3437205104713602E-6</c:v>
                </c:pt>
                <c:pt idx="1011">
                  <c:v>-3.3587658915515802E-6</c:v>
                </c:pt>
                <c:pt idx="1012">
                  <c:v>-3.3738755968444499E-6</c:v>
                </c:pt>
                <c:pt idx="1013">
                  <c:v>-3.38904988543076E-6</c:v>
                </c:pt>
                <c:pt idx="1014">
                  <c:v>-3.4042890173625001E-6</c:v>
                </c:pt>
                <c:pt idx="1015">
                  <c:v>-3.4195932536661298E-6</c:v>
                </c:pt>
                <c:pt idx="1016">
                  <c:v>-3.4349628563459601E-6</c:v>
                </c:pt>
                <c:pt idx="1017">
                  <c:v>-3.4503980883875399E-6</c:v>
                </c:pt>
                <c:pt idx="1018">
                  <c:v>-3.4658992137609E-6</c:v>
                </c:pt>
                <c:pt idx="1019">
                  <c:v>-3.4814664974240001E-6</c:v>
                </c:pt>
                <c:pt idx="1020">
                  <c:v>-3.4971002053260998E-6</c:v>
                </c:pt>
                <c:pt idx="1021">
                  <c:v>-3.5128006044111601E-6</c:v>
                </c:pt>
                <c:pt idx="1022">
                  <c:v>-3.5285679626211098E-6</c:v>
                </c:pt>
                <c:pt idx="1023">
                  <c:v>-3.5444025488994501E-6</c:v>
                </c:pt>
                <c:pt idx="1024">
                  <c:v>-3.56030463319457E-6</c:v>
                </c:pt>
                <c:pt idx="1025">
                  <c:v>-3.5762744864631101E-6</c:v>
                </c:pt>
                <c:pt idx="1026">
                  <c:v>-3.5923123806735199E-6</c:v>
                </c:pt>
                <c:pt idx="1027">
                  <c:v>-3.6084185888094701E-6</c:v>
                </c:pt>
                <c:pt idx="1028">
                  <c:v>-3.62459338487325E-6</c:v>
                </c:pt>
                <c:pt idx="1029">
                  <c:v>-3.6408370438892899E-6</c:v>
                </c:pt>
                <c:pt idx="1030">
                  <c:v>-3.65714984190768E-6</c:v>
                </c:pt>
                <c:pt idx="1031">
                  <c:v>-3.6735320560075402E-6</c:v>
                </c:pt>
                <c:pt idx="1032">
                  <c:v>-3.68998396430064E-6</c:v>
                </c:pt>
                <c:pt idx="1033">
                  <c:v>-3.7065058459348499E-6</c:v>
                </c:pt>
                <c:pt idx="1034">
                  <c:v>-3.7230979810976902E-6</c:v>
                </c:pt>
                <c:pt idx="1035">
                  <c:v>-3.7397606510197899E-6</c:v>
                </c:pt>
                <c:pt idx="1036">
                  <c:v>-3.7564941379785498E-6</c:v>
                </c:pt>
                <c:pt idx="1037">
                  <c:v>-3.7732987253016101E-6</c:v>
                </c:pt>
                <c:pt idx="1038">
                  <c:v>-3.7901746973704102E-6</c:v>
                </c:pt>
                <c:pt idx="1039">
                  <c:v>-3.8071223396238099E-6</c:v>
                </c:pt>
                <c:pt idx="1040">
                  <c:v>-3.8241419385616699E-6</c:v>
                </c:pt>
                <c:pt idx="1041">
                  <c:v>-3.8412337817483902E-6</c:v>
                </c:pt>
                <c:pt idx="1042">
                  <c:v>-3.8583981578165603E-6</c:v>
                </c:pt>
                <c:pt idx="1043">
                  <c:v>-3.8756353564706104E-6</c:v>
                </c:pt>
                <c:pt idx="1044">
                  <c:v>-3.8929456684903598E-6</c:v>
                </c:pt>
                <c:pt idx="1045">
                  <c:v>-3.91032938573454E-6</c:v>
                </c:pt>
                <c:pt idx="1046">
                  <c:v>-3.9277868011451101E-6</c:v>
                </c:pt>
                <c:pt idx="1047">
                  <c:v>-3.9453182087498903E-6</c:v>
                </c:pt>
                <c:pt idx="1048">
                  <c:v>-3.9629239036669603E-6</c:v>
                </c:pt>
                <c:pt idx="1049">
                  <c:v>-3.9806041821080803E-6</c:v>
                </c:pt>
                <c:pt idx="1050">
                  <c:v>-3.9983593413824298E-6</c:v>
                </c:pt>
                <c:pt idx="1051">
                  <c:v>-4.0161896799003699E-6</c:v>
                </c:pt>
                <c:pt idx="1052">
                  <c:v>-4.0340954971771003E-6</c:v>
                </c:pt>
                <c:pt idx="1053">
                  <c:v>-4.0520770938363099E-6</c:v>
                </c:pt>
                <c:pt idx="1054">
                  <c:v>-4.0701347716141101E-6</c:v>
                </c:pt>
                <c:pt idx="1055">
                  <c:v>-4.0882688333625896E-6</c:v>
                </c:pt>
                <c:pt idx="1056">
                  <c:v>-4.1064795830536999E-6</c:v>
                </c:pt>
                <c:pt idx="1057">
                  <c:v>-4.12476732578292E-6</c:v>
                </c:pt>
                <c:pt idx="1058">
                  <c:v>-4.1431323677731797E-6</c:v>
                </c:pt>
                <c:pt idx="1059">
                  <c:v>-4.1615750163784798E-6</c:v>
                </c:pt>
                <c:pt idx="1060">
                  <c:v>-4.1800955800878497E-6</c:v>
                </c:pt>
                <c:pt idx="1061">
                  <c:v>-4.1986943685291102E-6</c:v>
                </c:pt>
                <c:pt idx="1062">
                  <c:v>-4.2173716924726197E-6</c:v>
                </c:pt>
                <c:pt idx="1063">
                  <c:v>-4.2361278638352303E-6</c:v>
                </c:pt>
                <c:pt idx="1064">
                  <c:v>-4.2549631956841099E-6</c:v>
                </c:pt>
                <c:pt idx="1065">
                  <c:v>-4.2738780022405297E-6</c:v>
                </c:pt>
                <c:pt idx="1066">
                  <c:v>-4.2928725988838102E-6</c:v>
                </c:pt>
                <c:pt idx="1067">
                  <c:v>-4.3119473021552002E-6</c:v>
                </c:pt>
                <c:pt idx="1068">
                  <c:v>-4.3311024297617699E-6</c:v>
                </c:pt>
                <c:pt idx="1069">
                  <c:v>-4.3503383005802202E-6</c:v>
                </c:pt>
                <c:pt idx="1070">
                  <c:v>-4.36965523466096E-6</c:v>
                </c:pt>
                <c:pt idx="1071">
                  <c:v>-4.3890535532319502E-6</c:v>
                </c:pt>
                <c:pt idx="1072">
                  <c:v>-4.4085335787026196E-6</c:v>
                </c:pt>
                <c:pt idx="1073">
                  <c:v>-4.4280956346678703E-6</c:v>
                </c:pt>
                <c:pt idx="1074">
                  <c:v>-4.4477400459120403E-6</c:v>
                </c:pt>
                <c:pt idx="1075">
                  <c:v>-4.4674671384128396E-6</c:v>
                </c:pt>
                <c:pt idx="1076">
                  <c:v>-4.4872772393453196E-6</c:v>
                </c:pt>
                <c:pt idx="1077">
                  <c:v>-4.5071706770860103E-6</c:v>
                </c:pt>
                <c:pt idx="1078">
                  <c:v>-4.5271477812167598E-6</c:v>
                </c:pt>
                <c:pt idx="1079">
                  <c:v>-4.5472088825288197E-6</c:v>
                </c:pt>
                <c:pt idx="1080">
                  <c:v>-4.5673543130269698E-6</c:v>
                </c:pt>
                <c:pt idx="1081">
                  <c:v>-4.5875844059333896E-6</c:v>
                </c:pt>
                <c:pt idx="1082">
                  <c:v>-4.6078994956918598E-6</c:v>
                </c:pt>
                <c:pt idx="1083">
                  <c:v>-4.6282999179717804E-6</c:v>
                </c:pt>
                <c:pt idx="1084">
                  <c:v>-4.6487860096723E-6</c:v>
                </c:pt>
                <c:pt idx="1085">
                  <c:v>-4.6693581089262303E-6</c:v>
                </c:pt>
                <c:pt idx="1086">
                  <c:v>-4.6900165551044197E-6</c:v>
                </c:pt>
                <c:pt idx="1087">
                  <c:v>-4.71076168881971E-6</c:v>
                </c:pt>
                <c:pt idx="1088">
                  <c:v>-4.7315938519310599E-6</c:v>
                </c:pt>
                <c:pt idx="1089">
                  <c:v>-4.7525133875477002E-6</c:v>
                </c:pt>
                <c:pt idx="1090">
                  <c:v>-4.7735206400333896E-6</c:v>
                </c:pt>
                <c:pt idx="1091">
                  <c:v>-4.7946159550104399E-6</c:v>
                </c:pt>
                <c:pt idx="1092">
                  <c:v>-4.8157996793639302E-6</c:v>
                </c:pt>
                <c:pt idx="1093">
                  <c:v>-4.8370721612459902E-6</c:v>
                </c:pt>
                <c:pt idx="1094">
                  <c:v>-4.8584337500798699E-6</c:v>
                </c:pt>
                <c:pt idx="1095">
                  <c:v>-4.8798847965642298E-6</c:v>
                </c:pt>
                <c:pt idx="1096">
                  <c:v>-4.9014256526773897E-6</c:v>
                </c:pt>
                <c:pt idx="1097">
                  <c:v>-4.9230566716814799E-6</c:v>
                </c:pt>
                <c:pt idx="1098">
                  <c:v>-4.9447782081267502E-6</c:v>
                </c:pt>
                <c:pt idx="1099">
                  <c:v>-4.9665906178558397E-6</c:v>
                </c:pt>
                <c:pt idx="1100">
                  <c:v>-4.9884942580080899E-6</c:v>
                </c:pt>
                <c:pt idx="1101">
                  <c:v>-5.0104894870236604E-6</c:v>
                </c:pt>
                <c:pt idx="1102">
                  <c:v>-5.0325766646480301E-6</c:v>
                </c:pt>
                <c:pt idx="1103">
                  <c:v>-5.0547561519362604E-6</c:v>
                </c:pt>
                <c:pt idx="1104">
                  <c:v>-5.0770283112572199E-6</c:v>
                </c:pt>
                <c:pt idx="1105">
                  <c:v>-5.0993935062980097E-6</c:v>
                </c:pt>
                <c:pt idx="1106">
                  <c:v>-5.1218521020683303E-6</c:v>
                </c:pt>
                <c:pt idx="1107">
                  <c:v>-5.1444044649047899E-6</c:v>
                </c:pt>
                <c:pt idx="1108">
                  <c:v>-5.16705096247527E-6</c:v>
                </c:pt>
                <c:pt idx="1109">
                  <c:v>-5.1897919637834297E-6</c:v>
                </c:pt>
                <c:pt idx="1110">
                  <c:v>-5.21262783917293E-6</c:v>
                </c:pt>
                <c:pt idx="1111">
                  <c:v>-5.2355589603319604E-6</c:v>
                </c:pt>
                <c:pt idx="1112">
                  <c:v>-5.2585857002977E-6</c:v>
                </c:pt>
                <c:pt idx="1113">
                  <c:v>-5.2817084334606404E-6</c:v>
                </c:pt>
                <c:pt idx="1114">
                  <c:v>-5.30492753556907E-6</c:v>
                </c:pt>
                <c:pt idx="1115">
                  <c:v>-5.3282433837336504E-6</c:v>
                </c:pt>
                <c:pt idx="1116">
                  <c:v>-5.3516563564318E-6</c:v>
                </c:pt>
                <c:pt idx="1117">
                  <c:v>-5.3751668335120696E-6</c:v>
                </c:pt>
                <c:pt idx="1118">
                  <c:v>-5.3987751961988801E-6</c:v>
                </c:pt>
                <c:pt idx="1119">
                  <c:v>-5.42248182709694E-6</c:v>
                </c:pt>
                <c:pt idx="1120">
                  <c:v>-5.4462871101956696E-6</c:v>
                </c:pt>
                <c:pt idx="1121">
                  <c:v>-5.4701914308738604E-6</c:v>
                </c:pt>
                <c:pt idx="1122">
                  <c:v>-5.49419517590426E-6</c:v>
                </c:pt>
                <c:pt idx="1123">
                  <c:v>-5.5182987334580201E-6</c:v>
                </c:pt>
                <c:pt idx="1124">
                  <c:v>-5.5425024931093201E-6</c:v>
                </c:pt>
                <c:pt idx="1125">
                  <c:v>-5.5668068458400601E-6</c:v>
                </c:pt>
                <c:pt idx="1126">
                  <c:v>-5.5912121840442999E-6</c:v>
                </c:pt>
                <c:pt idx="1127">
                  <c:v>-5.6157189015329999E-6</c:v>
                </c:pt>
                <c:pt idx="1128">
                  <c:v>-5.6403273935386399E-6</c:v>
                </c:pt>
                <c:pt idx="1129">
                  <c:v>-5.6650380567198102E-6</c:v>
                </c:pt>
                <c:pt idx="1130">
                  <c:v>-5.6898512891658797E-6</c:v>
                </c:pt>
                <c:pt idx="1131">
                  <c:v>-5.7147674904017599E-6</c:v>
                </c:pt>
                <c:pt idx="1132">
                  <c:v>-5.7397870613925397E-6</c:v>
                </c:pt>
                <c:pt idx="1133">
                  <c:v>-5.76491040454803E-6</c:v>
                </c:pt>
                <c:pt idx="1134">
                  <c:v>-5.7901379237277303E-6</c:v>
                </c:pt>
                <c:pt idx="1135">
                  <c:v>-5.8154700242452103E-6</c:v>
                </c:pt>
                <c:pt idx="1136">
                  <c:v>-5.8409071128737202E-6</c:v>
                </c:pt>
                <c:pt idx="1137">
                  <c:v>-5.8664495978496796E-6</c:v>
                </c:pt>
                <c:pt idx="1138">
                  <c:v>-5.8920978888782002E-6</c:v>
                </c:pt>
                <c:pt idx="1139">
                  <c:v>-5.9178523971377798E-6</c:v>
                </c:pt>
                <c:pt idx="1140">
                  <c:v>-5.94371353528508E-6</c:v>
                </c:pt>
                <c:pt idx="1141">
                  <c:v>-5.9696817174596503E-6</c:v>
                </c:pt>
                <c:pt idx="1142">
                  <c:v>-5.9957573592887699E-6</c:v>
                </c:pt>
                <c:pt idx="1143">
                  <c:v>-6.0219408778924304E-6</c:v>
                </c:pt>
                <c:pt idx="1144">
                  <c:v>-6.0482326918879201E-6</c:v>
                </c:pt>
                <c:pt idx="1145">
                  <c:v>-6.0746332213948998E-6</c:v>
                </c:pt>
                <c:pt idx="1146">
                  <c:v>-6.1011428880401998E-6</c:v>
                </c:pt>
                <c:pt idx="1147">
                  <c:v>-6.1277621149627703E-6</c:v>
                </c:pt>
                <c:pt idx="1148">
                  <c:v>-6.1544913268183501E-6</c:v>
                </c:pt>
                <c:pt idx="1149">
                  <c:v>-6.1813309497847599E-6</c:v>
                </c:pt>
                <c:pt idx="1150">
                  <c:v>-6.2082814115665303E-6</c:v>
                </c:pt>
                <c:pt idx="1151">
                  <c:v>-6.2353431413999596E-6</c:v>
                </c:pt>
                <c:pt idx="1152">
                  <c:v>-6.2625165700580399E-6</c:v>
                </c:pt>
                <c:pt idx="1153">
                  <c:v>-6.2898021298555201E-6</c:v>
                </c:pt>
                <c:pt idx="1154">
                  <c:v>-6.3172002546537601E-6</c:v>
                </c:pt>
                <c:pt idx="1155">
                  <c:v>-6.3447113798657603E-6</c:v>
                </c:pt>
                <c:pt idx="1156">
                  <c:v>-6.3723359424613197E-6</c:v>
                </c:pt>
                <c:pt idx="1157">
                  <c:v>-6.4000743809718201E-6</c:v>
                </c:pt>
                <c:pt idx="1158">
                  <c:v>-6.4279271354954598E-6</c:v>
                </c:pt>
                <c:pt idx="1159">
                  <c:v>-6.45589464770227E-6</c:v>
                </c:pt>
                <c:pt idx="1160">
                  <c:v>-6.4839773608391099E-6</c:v>
                </c:pt>
                <c:pt idx="1161">
                  <c:v>-6.5121757197348E-6</c:v>
                </c:pt>
                <c:pt idx="1162">
                  <c:v>-6.5404901708052598E-6</c:v>
                </c:pt>
                <c:pt idx="1163">
                  <c:v>-6.5689211620586302E-6</c:v>
                </c:pt>
                <c:pt idx="1164">
                  <c:v>-6.5974691431001696E-6</c:v>
                </c:pt>
                <c:pt idx="1165">
                  <c:v>-6.6261345651377503E-6</c:v>
                </c:pt>
                <c:pt idx="1166">
                  <c:v>-6.6549178809868299E-6</c:v>
                </c:pt>
                <c:pt idx="1167">
                  <c:v>-6.6838195450755498E-6</c:v>
                </c:pt>
                <c:pt idx="1168">
                  <c:v>-6.7128400134500003E-6</c:v>
                </c:pt>
                <c:pt idx="1169">
                  <c:v>-6.7419797437795497E-6</c:v>
                </c:pt>
                <c:pt idx="1170">
                  <c:v>-6.7712391953617699E-6</c:v>
                </c:pt>
                <c:pt idx="1171">
                  <c:v>-6.8006188291278996E-6</c:v>
                </c:pt>
                <c:pt idx="1172">
                  <c:v>-6.8301191076480404E-6</c:v>
                </c:pt>
                <c:pt idx="1173">
                  <c:v>-6.8597404951363102E-6</c:v>
                </c:pt>
                <c:pt idx="1174">
                  <c:v>-6.8894834574562004E-6</c:v>
                </c:pt>
                <c:pt idx="1175">
                  <c:v>-6.9193484621259104E-6</c:v>
                </c:pt>
                <c:pt idx="1176">
                  <c:v>-6.9493359783235001E-6</c:v>
                </c:pt>
                <c:pt idx="1177">
                  <c:v>-6.9794464768923002E-6</c:v>
                </c:pt>
                <c:pt idx="1178">
                  <c:v>-7.0096804303462996E-6</c:v>
                </c:pt>
                <c:pt idx="1179">
                  <c:v>-7.0400383128753903E-6</c:v>
                </c:pt>
                <c:pt idx="1180">
                  <c:v>-7.0705206003506501E-6</c:v>
                </c:pt>
                <c:pt idx="1181">
                  <c:v>-7.1011277703299704E-6</c:v>
                </c:pt>
                <c:pt idx="1182">
                  <c:v>-7.1318603020632696E-6</c:v>
                </c:pt>
                <c:pt idx="1183">
                  <c:v>-7.1627186764978602E-6</c:v>
                </c:pt>
                <c:pt idx="1184">
                  <c:v>-7.1937033762839202E-6</c:v>
                </c:pt>
                <c:pt idx="1185">
                  <c:v>-7.2248148857800398E-6</c:v>
                </c:pt>
                <c:pt idx="1186">
                  <c:v>-7.2560536910584797E-6</c:v>
                </c:pt>
                <c:pt idx="1187">
                  <c:v>-7.2874202799107403E-6</c:v>
                </c:pt>
                <c:pt idx="1188">
                  <c:v>-7.3189151418530597E-6</c:v>
                </c:pt>
                <c:pt idx="1189">
                  <c:v>-7.3505387681318197E-6</c:v>
                </c:pt>
                <c:pt idx="1190">
                  <c:v>-7.3822916517290801E-6</c:v>
                </c:pt>
                <c:pt idx="1191">
                  <c:v>-7.4141742873682396E-6</c:v>
                </c:pt>
                <c:pt idx="1192">
                  <c:v>-7.4461871715193601E-6</c:v>
                </c:pt>
                <c:pt idx="1193">
                  <c:v>-7.4783308024048002E-6</c:v>
                </c:pt>
                <c:pt idx="1194">
                  <c:v>-7.5106056800048899E-6</c:v>
                </c:pt>
                <c:pt idx="1195">
                  <c:v>-7.5430123060634097E-6</c:v>
                </c:pt>
                <c:pt idx="1196">
                  <c:v>-7.5755511840931303E-6</c:v>
                </c:pt>
                <c:pt idx="1197">
                  <c:v>-7.6082228193815699E-6</c:v>
                </c:pt>
                <c:pt idx="1198">
                  <c:v>-7.6410277189965996E-6</c:v>
                </c:pt>
                <c:pt idx="1199">
                  <c:v>-7.6739663917919998E-6</c:v>
                </c:pt>
                <c:pt idx="1200">
                  <c:v>-7.7070393484131006E-6</c:v>
                </c:pt>
                <c:pt idx="1201">
                  <c:v>-7.7402471013027005E-6</c:v>
                </c:pt>
                <c:pt idx="1202">
                  <c:v>-7.7735901647064194E-6</c:v>
                </c:pt>
                <c:pt idx="1203">
                  <c:v>-7.8070690546786504E-6</c:v>
                </c:pt>
                <c:pt idx="1204">
                  <c:v>-7.8406842890882407E-6</c:v>
                </c:pt>
                <c:pt idx="1205">
                  <c:v>-7.8744363876241205E-6</c:v>
                </c:pt>
                <c:pt idx="1206">
                  <c:v>-7.9083258718011006E-6</c:v>
                </c:pt>
                <c:pt idx="1207">
                  <c:v>-7.9423532649658296E-6</c:v>
                </c:pt>
                <c:pt idx="1208">
                  <c:v>-7.9765190923022908E-6</c:v>
                </c:pt>
                <c:pt idx="1209">
                  <c:v>-8.0108238808377095E-6</c:v>
                </c:pt>
                <c:pt idx="1210">
                  <c:v>-8.0452681594484905E-6</c:v>
                </c:pt>
                <c:pt idx="1211">
                  <c:v>-8.0798524588659595E-6</c:v>
                </c:pt>
                <c:pt idx="1212">
                  <c:v>-8.1145773116820502E-6</c:v>
                </c:pt>
                <c:pt idx="1213">
                  <c:v>-8.1494432523555006E-6</c:v>
                </c:pt>
                <c:pt idx="1214">
                  <c:v>-8.1844508172174799E-6</c:v>
                </c:pt>
                <c:pt idx="1215">
                  <c:v>-8.2196005444775507E-6</c:v>
                </c:pt>
                <c:pt idx="1216">
                  <c:v>-8.2548929742295803E-6</c:v>
                </c:pt>
                <c:pt idx="1217">
                  <c:v>-8.2903286484577694E-6</c:v>
                </c:pt>
                <c:pt idx="1218">
                  <c:v>-8.3259081110423598E-6</c:v>
                </c:pt>
                <c:pt idx="1219">
                  <c:v>-8.3616319077658308E-6</c:v>
                </c:pt>
                <c:pt idx="1220">
                  <c:v>-8.3975005863188002E-6</c:v>
                </c:pt>
                <c:pt idx="1221">
                  <c:v>-8.4335146963059294E-6</c:v>
                </c:pt>
                <c:pt idx="1222">
                  <c:v>-8.4696747892520003E-6</c:v>
                </c:pt>
                <c:pt idx="1223">
                  <c:v>-8.5059814186080508E-6</c:v>
                </c:pt>
                <c:pt idx="1224">
                  <c:v>-8.5424351397571503E-6</c:v>
                </c:pt>
                <c:pt idx="1225">
                  <c:v>-8.57903651002071E-6</c:v>
                </c:pt>
                <c:pt idx="1226">
                  <c:v>-8.6157860886640206E-6</c:v>
                </c:pt>
                <c:pt idx="1227">
                  <c:v>-8.6526844369039401E-6</c:v>
                </c:pt>
                <c:pt idx="1228">
                  <c:v>-8.6897321179126597E-6</c:v>
                </c:pt>
                <c:pt idx="1229">
                  <c:v>-8.7269296968255204E-6</c:v>
                </c:pt>
                <c:pt idx="1230">
                  <c:v>-8.7642777407463794E-6</c:v>
                </c:pt>
                <c:pt idx="1231">
                  <c:v>-8.8017768187542004E-6</c:v>
                </c:pt>
                <c:pt idx="1232">
                  <c:v>-8.8394275019090401E-6</c:v>
                </c:pt>
                <c:pt idx="1233">
                  <c:v>-8.8772303632581202E-6</c:v>
                </c:pt>
                <c:pt idx="1234">
                  <c:v>-8.9151859778421998E-6</c:v>
                </c:pt>
                <c:pt idx="1235">
                  <c:v>-8.95329492270179E-6</c:v>
                </c:pt>
                <c:pt idx="1236">
                  <c:v>-8.9915577768832908E-6</c:v>
                </c:pt>
                <c:pt idx="1237">
                  <c:v>-9.0299751214452393E-6</c:v>
                </c:pt>
                <c:pt idx="1238">
                  <c:v>-9.0685475394647808E-6</c:v>
                </c:pt>
                <c:pt idx="1239">
                  <c:v>-9.1072756160436896E-6</c:v>
                </c:pt>
                <c:pt idx="1240">
                  <c:v>-9.1461599383147997E-6</c:v>
                </c:pt>
                <c:pt idx="1241">
                  <c:v>-9.1852010954483998E-6</c:v>
                </c:pt>
                <c:pt idx="1242">
                  <c:v>-9.2243996786584199E-6</c:v>
                </c:pt>
                <c:pt idx="1243">
                  <c:v>-9.2637562812088405E-6</c:v>
                </c:pt>
                <c:pt idx="1244">
                  <c:v>-9.3032714984201106E-6</c:v>
                </c:pt>
                <c:pt idx="1245">
                  <c:v>-9.3429459276756199E-6</c:v>
                </c:pt>
                <c:pt idx="1246">
                  <c:v>-9.3827801684276799E-6</c:v>
                </c:pt>
                <c:pt idx="1247">
                  <c:v>-9.4227748222045307E-6</c:v>
                </c:pt>
                <c:pt idx="1248">
                  <c:v>-9.4629304926164195E-6</c:v>
                </c:pt>
                <c:pt idx="1249">
                  <c:v>-9.5032477853620803E-6</c:v>
                </c:pt>
                <c:pt idx="1250">
                  <c:v>-9.5437273082353E-6</c:v>
                </c:pt>
                <c:pt idx="1251">
                  <c:v>-9.5843696711314103E-6</c:v>
                </c:pt>
                <c:pt idx="1252">
                  <c:v>-9.6251754860536807E-6</c:v>
                </c:pt>
                <c:pt idx="1253">
                  <c:v>-9.6661453671199496E-6</c:v>
                </c:pt>
                <c:pt idx="1254">
                  <c:v>-9.7072799305691494E-6</c:v>
                </c:pt>
                <c:pt idx="1255">
                  <c:v>-9.7485797947678103E-6</c:v>
                </c:pt>
                <c:pt idx="1256">
                  <c:v>-9.7900455802166601E-6</c:v>
                </c:pt>
                <c:pt idx="1257">
                  <c:v>-9.8316779095572906E-6</c:v>
                </c:pt>
                <c:pt idx="1258">
                  <c:v>-9.8734774075787508E-6</c:v>
                </c:pt>
                <c:pt idx="1259">
                  <c:v>-9.9154447012238998E-6</c:v>
                </c:pt>
                <c:pt idx="1260">
                  <c:v>-9.9575804195964996E-6</c:v>
                </c:pt>
                <c:pt idx="1261">
                  <c:v>-9.9998851939676595E-6</c:v>
                </c:pt>
                <c:pt idx="1262">
                  <c:v>-1.00423596577824E-5</c:v>
                </c:pt>
                <c:pt idx="1263">
                  <c:v>-1.0085004446666399E-5</c:v>
                </c:pt>
                <c:pt idx="1264">
                  <c:v>-1.01278201984331E-5</c:v>
                </c:pt>
                <c:pt idx="1265">
                  <c:v>-1.0170807553089701E-5</c:v>
                </c:pt>
                <c:pt idx="1266">
                  <c:v>-1.02139671528446E-5</c:v>
                </c:pt>
                <c:pt idx="1267">
                  <c:v>-1.0257299642114E-5</c:v>
                </c:pt>
                <c:pt idx="1268">
                  <c:v>-1.0300805667528101E-5</c:v>
                </c:pt>
                <c:pt idx="1269">
                  <c:v>-1.0344485877938701E-5</c:v>
                </c:pt>
                <c:pt idx="1270">
                  <c:v>-1.03883409244258E-5</c:v>
                </c:pt>
                <c:pt idx="1271">
                  <c:v>-1.04323714603042E-5</c:v>
                </c:pt>
                <c:pt idx="1272">
                  <c:v>-1.0476578141130301E-5</c:v>
                </c:pt>
                <c:pt idx="1273">
                  <c:v>-1.0520961624709401E-5</c:v>
                </c:pt>
                <c:pt idx="1274">
                  <c:v>-1.0565522571102499E-5</c:v>
                </c:pt>
                <c:pt idx="1275">
                  <c:v>-1.06102616426326E-5</c:v>
                </c:pt>
                <c:pt idx="1276">
                  <c:v>-1.0655179503892501E-5</c:v>
                </c:pt>
                <c:pt idx="1277">
                  <c:v>-1.07002768217512E-5</c:v>
                </c:pt>
                <c:pt idx="1278">
                  <c:v>-1.0745554265361101E-5</c:v>
                </c:pt>
                <c:pt idx="1279">
                  <c:v>-1.0791012506164501E-5</c:v>
                </c:pt>
                <c:pt idx="1280">
                  <c:v>-1.08366522179016E-5</c:v>
                </c:pt>
                <c:pt idx="1281">
                  <c:v>-1.08824740766165E-5</c:v>
                </c:pt>
                <c:pt idx="1282">
                  <c:v>-1.09284787606645E-5</c:v>
                </c:pt>
                <c:pt idx="1283">
                  <c:v>-1.0974666950719799E-5</c:v>
                </c:pt>
                <c:pt idx="1284">
                  <c:v>-1.10210393297817E-5</c:v>
                </c:pt>
                <c:pt idx="1285">
                  <c:v>-1.1067596583182001E-5</c:v>
                </c:pt>
                <c:pt idx="1286">
                  <c:v>-1.11143393985924E-5</c:v>
                </c:pt>
                <c:pt idx="1287">
                  <c:v>-1.11612684660314E-5</c:v>
                </c:pt>
                <c:pt idx="1288">
                  <c:v>-1.1208384477871E-5</c:v>
                </c:pt>
                <c:pt idx="1289">
                  <c:v>-1.1255688128844901E-5</c:v>
                </c:pt>
                <c:pt idx="1290">
                  <c:v>-1.13031801160549E-5</c:v>
                </c:pt>
                <c:pt idx="1291">
                  <c:v>-1.13508611389778E-5</c:v>
                </c:pt>
                <c:pt idx="1292">
                  <c:v>-1.13987318994739E-5</c:v>
                </c:pt>
                <c:pt idx="1293">
                  <c:v>-1.14467931017928E-5</c:v>
                </c:pt>
                <c:pt idx="1294">
                  <c:v>-1.14950454525816E-5</c:v>
                </c:pt>
                <c:pt idx="1295">
                  <c:v>-1.1543489660891899E-5</c:v>
                </c:pt>
                <c:pt idx="1296">
                  <c:v>-1.1592126438186899E-5</c:v>
                </c:pt>
                <c:pt idx="1297">
                  <c:v>-1.1640956498348899E-5</c:v>
                </c:pt>
                <c:pt idx="1298">
                  <c:v>-1.1689980557686699E-5</c:v>
                </c:pt>
                <c:pt idx="1299">
                  <c:v>-1.1739199334942901E-5</c:v>
                </c:pt>
                <c:pt idx="1300">
                  <c:v>-1.1788613551301101E-5</c:v>
                </c:pt>
                <c:pt idx="1301">
                  <c:v>-1.1838223930393401E-5</c:v>
                </c:pt>
                <c:pt idx="1302">
                  <c:v>-1.1888031198307899E-5</c:v>
                </c:pt>
                <c:pt idx="1303">
                  <c:v>-1.1938036083596201E-5</c:v>
                </c:pt>
                <c:pt idx="1304">
                  <c:v>-1.19882393172802E-5</c:v>
                </c:pt>
                <c:pt idx="1305">
                  <c:v>-1.2038641632860699E-5</c:v>
                </c:pt>
                <c:pt idx="1306">
                  <c:v>-1.2089243766323799E-5</c:v>
                </c:pt>
                <c:pt idx="1307">
                  <c:v>-1.2140046456148701E-5</c:v>
                </c:pt>
                <c:pt idx="1308">
                  <c:v>-1.2191050443316E-5</c:v>
                </c:pt>
                <c:pt idx="1309">
                  <c:v>-1.22422564713138E-5</c:v>
                </c:pt>
                <c:pt idx="1310">
                  <c:v>-1.22936652861467E-5</c:v>
                </c:pt>
                <c:pt idx="1311">
                  <c:v>-1.23452776363423E-5</c:v>
                </c:pt>
                <c:pt idx="1312">
                  <c:v>-1.23970942729595E-5</c:v>
                </c:pt>
                <c:pt idx="1313">
                  <c:v>-1.24491159495956E-5</c:v>
                </c:pt>
                <c:pt idx="1314">
                  <c:v>-1.25013434223944E-5</c:v>
                </c:pt>
                <c:pt idx="1315">
                  <c:v>-1.25537774500535E-5</c:v>
                </c:pt>
                <c:pt idx="1316">
                  <c:v>-1.26064187938322E-5</c:v>
                </c:pt>
                <c:pt idx="1317">
                  <c:v>-1.26592682175583E-5</c:v>
                </c:pt>
                <c:pt idx="1318">
                  <c:v>-1.2712326487638501E-5</c:v>
                </c:pt>
                <c:pt idx="1319">
                  <c:v>-1.2765594373062499E-5</c:v>
                </c:pt>
                <c:pt idx="1320">
                  <c:v>-1.2819072645413199E-5</c:v>
                </c:pt>
                <c:pt idx="1321">
                  <c:v>-1.28727620788734E-5</c:v>
                </c:pt>
                <c:pt idx="1322">
                  <c:v>-1.29266634502342E-5</c:v>
                </c:pt>
                <c:pt idx="1323">
                  <c:v>-1.29807775389026E-5</c:v>
                </c:pt>
                <c:pt idx="1324">
                  <c:v>-1.30351051269092E-5</c:v>
                </c:pt>
                <c:pt idx="1325">
                  <c:v>-1.3089646998916001E-5</c:v>
                </c:pt>
                <c:pt idx="1326">
                  <c:v>-1.3144403942224599E-5</c:v>
                </c:pt>
                <c:pt idx="1327">
                  <c:v>-1.31993767467839E-5</c:v>
                </c:pt>
                <c:pt idx="1328">
                  <c:v>-1.3254566205197999E-5</c:v>
                </c:pt>
                <c:pt idx="1329">
                  <c:v>-1.3309973112733799E-5</c:v>
                </c:pt>
                <c:pt idx="1330">
                  <c:v>-1.3365598267329799E-5</c:v>
                </c:pt>
                <c:pt idx="1331">
                  <c:v>-1.3421442469603101E-5</c:v>
                </c:pt>
                <c:pt idx="1332">
                  <c:v>-1.3477506522857999E-5</c:v>
                </c:pt>
                <c:pt idx="1333">
                  <c:v>-1.3533791233094E-5</c:v>
                </c:pt>
                <c:pt idx="1334">
                  <c:v>-1.35902974090135E-5</c:v>
                </c:pt>
                <c:pt idx="1335">
                  <c:v>-1.3647025862029799E-5</c:v>
                </c:pt>
                <c:pt idx="1336">
                  <c:v>-1.3703977406275701E-5</c:v>
                </c:pt>
                <c:pt idx="1337">
                  <c:v>-1.37611528586113E-5</c:v>
                </c:pt>
                <c:pt idx="1338">
                  <c:v>-1.38185530386317E-5</c:v>
                </c:pt>
                <c:pt idx="1339">
                  <c:v>-1.38761787686758E-5</c:v>
                </c:pt>
                <c:pt idx="1340">
                  <c:v>-1.3934030873834201E-5</c:v>
                </c:pt>
                <c:pt idx="1341">
                  <c:v>-1.3992110181957001E-5</c:v>
                </c:pt>
                <c:pt idx="1342">
                  <c:v>-1.40504175236626E-5</c:v>
                </c:pt>
                <c:pt idx="1343">
                  <c:v>-1.4108953732345501E-5</c:v>
                </c:pt>
                <c:pt idx="1344">
                  <c:v>-1.4167719644184599E-5</c:v>
                </c:pt>
                <c:pt idx="1345">
                  <c:v>-1.4226716098151401E-5</c:v>
                </c:pt>
                <c:pt idx="1346">
                  <c:v>-1.4285943936018701E-5</c:v>
                </c:pt>
                <c:pt idx="1347">
                  <c:v>-1.43454040023682E-5</c:v>
                </c:pt>
                <c:pt idx="1348">
                  <c:v>-1.4405097144599301E-5</c:v>
                </c:pt>
                <c:pt idx="1349">
                  <c:v>-1.44650242129372E-5</c:v>
                </c:pt>
                <c:pt idx="1350">
                  <c:v>-1.4525186060441501E-5</c:v>
                </c:pt>
                <c:pt idx="1351">
                  <c:v>-1.45855835430142E-5</c:v>
                </c:pt>
                <c:pt idx="1352">
                  <c:v>-1.46462175194084E-5</c:v>
                </c:pt>
                <c:pt idx="1353">
                  <c:v>-1.47070888512368E-5</c:v>
                </c:pt>
                <c:pt idx="1354">
                  <c:v>-1.4768198402979501E-5</c:v>
                </c:pt>
                <c:pt idx="1355">
                  <c:v>-1.4829547041993399E-5</c:v>
                </c:pt>
                <c:pt idx="1356">
                  <c:v>-1.48911356385198E-5</c:v>
                </c:pt>
                <c:pt idx="1357">
                  <c:v>-1.49529650656934E-5</c:v>
                </c:pt>
                <c:pt idx="1358">
                  <c:v>-1.5015036199550699E-5</c:v>
                </c:pt>
                <c:pt idx="1359">
                  <c:v>-1.5077349919038699E-5</c:v>
                </c:pt>
                <c:pt idx="1360">
                  <c:v>-1.51399071060228E-5</c:v>
                </c:pt>
                <c:pt idx="1361">
                  <c:v>-1.5202708645296401E-5</c:v>
                </c:pt>
                <c:pt idx="1362">
                  <c:v>-1.5265755424588599E-5</c:v>
                </c:pt>
                <c:pt idx="1363">
                  <c:v>-1.5329048334573199E-5</c:v>
                </c:pt>
                <c:pt idx="1364">
                  <c:v>-1.5392588268877602E-5</c:v>
                </c:pt>
                <c:pt idx="1365">
                  <c:v>-1.5456376124090999E-5</c:v>
                </c:pt>
                <c:pt idx="1366">
                  <c:v>-1.5520412799773199E-5</c:v>
                </c:pt>
                <c:pt idx="1367">
                  <c:v>-1.5584699198463401E-5</c:v>
                </c:pt>
                <c:pt idx="1368">
                  <c:v>-1.5649236225688901E-5</c:v>
                </c:pt>
                <c:pt idx="1369">
                  <c:v>-1.57140247899742E-5</c:v>
                </c:pt>
                <c:pt idx="1370">
                  <c:v>-1.5779065802848799E-5</c:v>
                </c:pt>
                <c:pt idx="1371">
                  <c:v>-1.58443601788571E-5</c:v>
                </c:pt>
                <c:pt idx="1372">
                  <c:v>-1.5909908835566402E-5</c:v>
                </c:pt>
                <c:pt idx="1373">
                  <c:v>-1.59757126935763E-5</c:v>
                </c:pt>
                <c:pt idx="1374">
                  <c:v>-1.6041772676527E-5</c:v>
                </c:pt>
                <c:pt idx="1375">
                  <c:v>-1.61080897111088E-5</c:v>
                </c:pt>
                <c:pt idx="1376">
                  <c:v>-1.6174664727070599E-5</c:v>
                </c:pt>
                <c:pt idx="1377">
                  <c:v>-1.6241498657228701E-5</c:v>
                </c:pt>
                <c:pt idx="1378">
                  <c:v>-1.6308592437476102E-5</c:v>
                </c:pt>
                <c:pt idx="1379">
                  <c:v>-1.6375947006791299E-5</c:v>
                </c:pt>
                <c:pt idx="1380">
                  <c:v>-1.6443563307247E-5</c:v>
                </c:pt>
                <c:pt idx="1381">
                  <c:v>-1.6511442284019899E-5</c:v>
                </c:pt>
                <c:pt idx="1382">
                  <c:v>-1.6579584885398799E-5</c:v>
                </c:pt>
                <c:pt idx="1383">
                  <c:v>-1.6647992062794E-5</c:v>
                </c:pt>
                <c:pt idx="1384">
                  <c:v>-1.6716664770746799E-5</c:v>
                </c:pt>
                <c:pt idx="1385">
                  <c:v>-1.6785603966937998E-5</c:v>
                </c:pt>
                <c:pt idx="1386">
                  <c:v>-1.6854810612197E-5</c:v>
                </c:pt>
                <c:pt idx="1387">
                  <c:v>-1.69242856705115E-5</c:v>
                </c:pt>
                <c:pt idx="1388">
                  <c:v>-1.6994030109036301E-5</c:v>
                </c:pt>
                <c:pt idx="1389">
                  <c:v>-1.70640448981023E-5</c:v>
                </c:pt>
                <c:pt idx="1390">
                  <c:v>-1.71343310112258E-5</c:v>
                </c:pt>
                <c:pt idx="1391">
                  <c:v>-1.7204889425118299E-5</c:v>
                </c:pt>
                <c:pt idx="1392">
                  <c:v>-1.72757211196948E-5</c:v>
                </c:pt>
                <c:pt idx="1393">
                  <c:v>-1.7346827078083599E-5</c:v>
                </c:pt>
                <c:pt idx="1394">
                  <c:v>-1.7418208286635801E-5</c:v>
                </c:pt>
                <c:pt idx="1395">
                  <c:v>-1.7489865734933999E-5</c:v>
                </c:pt>
                <c:pt idx="1396">
                  <c:v>-1.7561800415802001E-5</c:v>
                </c:pt>
                <c:pt idx="1397">
                  <c:v>-1.7634013325314401E-5</c:v>
                </c:pt>
                <c:pt idx="1398">
                  <c:v>-1.7706505462805302E-5</c:v>
                </c:pt>
                <c:pt idx="1399">
                  <c:v>-1.7779277830878201E-5</c:v>
                </c:pt>
                <c:pt idx="1400">
                  <c:v>-1.7852331435415599E-5</c:v>
                </c:pt>
                <c:pt idx="1401">
                  <c:v>-1.79256672855878E-5</c:v>
                </c:pt>
                <c:pt idx="1402">
                  <c:v>-1.7999286393862799E-5</c:v>
                </c:pt>
                <c:pt idx="1403">
                  <c:v>-1.8073189776015701E-5</c:v>
                </c:pt>
                <c:pt idx="1404">
                  <c:v>-1.8147378451138399E-5</c:v>
                </c:pt>
                <c:pt idx="1405">
                  <c:v>-1.8221853441648698E-5</c:v>
                </c:pt>
                <c:pt idx="1406">
                  <c:v>-1.8296615773300299E-5</c:v>
                </c:pt>
                <c:pt idx="1407">
                  <c:v>-1.8371666475192001E-5</c:v>
                </c:pt>
                <c:pt idx="1408">
                  <c:v>-1.8447006579776801E-5</c:v>
                </c:pt>
                <c:pt idx="1409">
                  <c:v>-1.85226371228746E-5</c:v>
                </c:pt>
                <c:pt idx="1410">
                  <c:v>-1.8598559143677001E-5</c:v>
                </c:pt>
                <c:pt idx="1411">
                  <c:v>-1.86747736847602E-5</c:v>
                </c:pt>
                <c:pt idx="1412">
                  <c:v>-1.8751281792094102E-5</c:v>
                </c:pt>
                <c:pt idx="1413">
                  <c:v>-1.88280845150516E-5</c:v>
                </c:pt>
                <c:pt idx="1414">
                  <c:v>-1.8905182906418601E-5</c:v>
                </c:pt>
                <c:pt idx="1415">
                  <c:v>-1.8982578022403801E-5</c:v>
                </c:pt>
                <c:pt idx="1416">
                  <c:v>-1.9060270922648499E-5</c:v>
                </c:pt>
                <c:pt idx="1417">
                  <c:v>-1.9138262670235899E-5</c:v>
                </c:pt>
                <c:pt idx="1418">
                  <c:v>-1.9216554331701699E-5</c:v>
                </c:pt>
                <c:pt idx="1419">
                  <c:v>-1.9295146977043801E-5</c:v>
                </c:pt>
                <c:pt idx="1420">
                  <c:v>-1.9374041679731201E-5</c:v>
                </c:pt>
                <c:pt idx="1421">
                  <c:v>-1.9453239516715399E-5</c:v>
                </c:pt>
                <c:pt idx="1422">
                  <c:v>-1.95327415684391E-5</c:v>
                </c:pt>
                <c:pt idx="1423">
                  <c:v>-1.9612548918847E-5</c:v>
                </c:pt>
                <c:pt idx="1424">
                  <c:v>-1.9692662655395E-5</c:v>
                </c:pt>
                <c:pt idx="1425">
                  <c:v>-1.9773083869061E-5</c:v>
                </c:pt>
                <c:pt idx="1426">
                  <c:v>-1.9853813654354001E-5</c:v>
                </c:pt>
                <c:pt idx="1427">
                  <c:v>-1.99348531093248E-5</c:v>
                </c:pt>
                <c:pt idx="1428">
                  <c:v>-2.0016203335576302E-5</c:v>
                </c:pt>
                <c:pt idx="1429">
                  <c:v>-2.0097865438272601E-5</c:v>
                </c:pt>
                <c:pt idx="1430">
                  <c:v>-2.0179840526149801E-5</c:v>
                </c:pt>
                <c:pt idx="1431">
                  <c:v>-2.02621297115261E-5</c:v>
                </c:pt>
                <c:pt idx="1432">
                  <c:v>-2.0344734110311999E-5</c:v>
                </c:pt>
                <c:pt idx="1433">
                  <c:v>-2.04276548420199E-5</c:v>
                </c:pt>
                <c:pt idx="1434">
                  <c:v>-2.05108930297751E-5</c:v>
                </c:pt>
                <c:pt idx="1435">
                  <c:v>-2.05944498003256E-5</c:v>
                </c:pt>
                <c:pt idx="1436">
                  <c:v>-2.0678326284051898E-5</c:v>
                </c:pt>
                <c:pt idx="1437">
                  <c:v>-2.0762523614978601E-5</c:v>
                </c:pt>
                <c:pt idx="1438">
                  <c:v>-2.08470429307831E-5</c:v>
                </c:pt>
                <c:pt idx="1439">
                  <c:v>-2.0931885372807201E-5</c:v>
                </c:pt>
                <c:pt idx="1440">
                  <c:v>-2.1017052086066399E-5</c:v>
                </c:pt>
                <c:pt idx="1441">
                  <c:v>-2.1102544219261299E-5</c:v>
                </c:pt>
                <c:pt idx="1442">
                  <c:v>-2.1188362924786999E-5</c:v>
                </c:pt>
                <c:pt idx="1443">
                  <c:v>-2.12745093587443E-5</c:v>
                </c:pt>
                <c:pt idx="1444">
                  <c:v>-2.1360984680949699E-5</c:v>
                </c:pt>
                <c:pt idx="1445">
                  <c:v>-2.14477900549459E-5</c:v>
                </c:pt>
                <c:pt idx="1446">
                  <c:v>-2.1534926648012301E-5</c:v>
                </c:pt>
                <c:pt idx="1447">
                  <c:v>-2.1622395631175801E-5</c:v>
                </c:pt>
                <c:pt idx="1448">
                  <c:v>-2.1710198179220901E-5</c:v>
                </c:pt>
                <c:pt idx="1449">
                  <c:v>-2.1798335470700298E-5</c:v>
                </c:pt>
                <c:pt idx="1450">
                  <c:v>-2.18868086879459E-5</c:v>
                </c:pt>
                <c:pt idx="1451">
                  <c:v>-2.19756190170791E-5</c:v>
                </c:pt>
                <c:pt idx="1452">
                  <c:v>-2.2064767648021098E-5</c:v>
                </c:pt>
                <c:pt idx="1453">
                  <c:v>-2.2154255774504398E-5</c:v>
                </c:pt>
                <c:pt idx="1454">
                  <c:v>-2.2244084594082501E-5</c:v>
                </c:pt>
                <c:pt idx="1455">
                  <c:v>-2.23342553081415E-5</c:v>
                </c:pt>
                <c:pt idx="1456">
                  <c:v>-2.2424769121909899E-5</c:v>
                </c:pt>
                <c:pt idx="1457">
                  <c:v>-2.2515627244470299E-5</c:v>
                </c:pt>
                <c:pt idx="1458">
                  <c:v>-2.26068308887695E-5</c:v>
                </c:pt>
                <c:pt idx="1459">
                  <c:v>-2.2698381271629399E-5</c:v>
                </c:pt>
                <c:pt idx="1460">
                  <c:v>-2.27902796137582E-5</c:v>
                </c:pt>
                <c:pt idx="1461">
                  <c:v>-2.2882527139760799E-5</c:v>
                </c:pt>
                <c:pt idx="1462">
                  <c:v>-2.2975125078149799E-5</c:v>
                </c:pt>
                <c:pt idx="1463">
                  <c:v>-2.3068074661356599E-5</c:v>
                </c:pt>
                <c:pt idx="1464">
                  <c:v>-2.3161377125741999E-5</c:v>
                </c:pt>
                <c:pt idx="1465">
                  <c:v>-2.3255033711607199E-5</c:v>
                </c:pt>
                <c:pt idx="1466">
                  <c:v>-2.3349045663205099E-5</c:v>
                </c:pt>
                <c:pt idx="1467">
                  <c:v>-2.34434142287512E-5</c:v>
                </c:pt>
                <c:pt idx="1468">
                  <c:v>-2.35381406604339E-5</c:v>
                </c:pt>
                <c:pt idx="1469">
                  <c:v>-2.3633226214426499E-5</c:v>
                </c:pt>
                <c:pt idx="1470">
                  <c:v>-2.3728672150897898E-5</c:v>
                </c:pt>
                <c:pt idx="1471">
                  <c:v>-2.38244797340235E-5</c:v>
                </c:pt>
                <c:pt idx="1472">
                  <c:v>-2.3920650231996401E-5</c:v>
                </c:pt>
                <c:pt idx="1473">
                  <c:v>-2.4017184917039099E-5</c:v>
                </c:pt>
                <c:pt idx="1474">
                  <c:v>-2.4114085065413599E-5</c:v>
                </c:pt>
                <c:pt idx="1475">
                  <c:v>-2.42113519574333E-5</c:v>
                </c:pt>
                <c:pt idx="1476">
                  <c:v>-2.43089868774745E-5</c:v>
                </c:pt>
                <c:pt idx="1477">
                  <c:v>-2.44069911139866E-5</c:v>
                </c:pt>
                <c:pt idx="1478">
                  <c:v>-2.45053659595044E-5</c:v>
                </c:pt>
                <c:pt idx="1479">
                  <c:v>-2.4604112710658999E-5</c:v>
                </c:pt>
                <c:pt idx="1480">
                  <c:v>-2.4703232668188901E-5</c:v>
                </c:pt>
                <c:pt idx="1481">
                  <c:v>-2.48027271369514E-5</c:v>
                </c:pt>
                <c:pt idx="1482">
                  <c:v>-2.4902597425934302E-5</c:v>
                </c:pt>
                <c:pt idx="1483">
                  <c:v>-2.50028448482674E-5</c:v>
                </c:pt>
                <c:pt idx="1484">
                  <c:v>-2.51034707212329E-5</c:v>
                </c:pt>
                <c:pt idx="1485">
                  <c:v>-2.52044763662779E-5</c:v>
                </c:pt>
                <c:pt idx="1486">
                  <c:v>-2.5305863109025598E-5</c:v>
                </c:pt>
                <c:pt idx="1487">
                  <c:v>-2.54076322792865E-5</c:v>
                </c:pt>
                <c:pt idx="1488">
                  <c:v>-2.5509785211069999E-5</c:v>
                </c:pt>
                <c:pt idx="1489">
                  <c:v>-2.5612323242596401E-5</c:v>
                </c:pt>
                <c:pt idx="1490">
                  <c:v>-2.5715247716307699E-5</c:v>
                </c:pt>
                <c:pt idx="1491">
                  <c:v>-2.5818559978879899E-5</c:v>
                </c:pt>
                <c:pt idx="1492">
                  <c:v>-2.5922261381234199E-5</c:v>
                </c:pt>
                <c:pt idx="1493">
                  <c:v>-2.6026353278548601E-5</c:v>
                </c:pt>
                <c:pt idx="1494">
                  <c:v>-2.6130837030270002E-5</c:v>
                </c:pt>
                <c:pt idx="1495">
                  <c:v>-2.6235714000125298E-5</c:v>
                </c:pt>
                <c:pt idx="1496">
                  <c:v>-2.6340985556133901E-5</c:v>
                </c:pt>
                <c:pt idx="1497">
                  <c:v>-2.6446653070618299E-5</c:v>
                </c:pt>
                <c:pt idx="1498">
                  <c:v>-2.6552717920217099E-5</c:v>
                </c:pt>
                <c:pt idx="1499">
                  <c:v>-2.6659181485895001E-5</c:v>
                </c:pt>
                <c:pt idx="1500">
                  <c:v>-2.6766045152958799E-5</c:v>
                </c:pt>
                <c:pt idx="1501">
                  <c:v>-2.68733103110636E-5</c:v>
                </c:pt>
                <c:pt idx="1502">
                  <c:v>-2.6980978354228001E-5</c:v>
                </c:pt>
                <c:pt idx="1503">
                  <c:v>-2.7089050680845599E-5</c:v>
                </c:pt>
                <c:pt idx="1504">
                  <c:v>-2.7197528693696401E-5</c:v>
                </c:pt>
                <c:pt idx="1505">
                  <c:v>-2.73064137999595E-5</c:v>
                </c:pt>
                <c:pt idx="1506">
                  <c:v>-2.7415707411224299E-5</c:v>
                </c:pt>
                <c:pt idx="1507">
                  <c:v>-2.7525410943502702E-5</c:v>
                </c:pt>
                <c:pt idx="1508">
                  <c:v>-2.7635525817241601E-5</c:v>
                </c:pt>
                <c:pt idx="1509">
                  <c:v>-2.7746053457334301E-5</c:v>
                </c:pt>
                <c:pt idx="1510">
                  <c:v>-2.7856995293133099E-5</c:v>
                </c:pt>
                <c:pt idx="1511">
                  <c:v>-2.7968352758460901E-5</c:v>
                </c:pt>
                <c:pt idx="1512">
                  <c:v>-2.8080127291623899E-5</c:v>
                </c:pt>
                <c:pt idx="1513">
                  <c:v>-2.8192320335423101E-5</c:v>
                </c:pt>
                <c:pt idx="1514">
                  <c:v>-2.8304933337167198E-5</c:v>
                </c:pt>
                <c:pt idx="1515">
                  <c:v>-2.84179677486842E-5</c:v>
                </c:pt>
                <c:pt idx="1516">
                  <c:v>-2.8531425026334001E-5</c:v>
                </c:pt>
                <c:pt idx="1517">
                  <c:v>-2.8645306631020499E-5</c:v>
                </c:pt>
                <c:pt idx="1518">
                  <c:v>-2.87596140282041E-5</c:v>
                </c:pt>
                <c:pt idx="1519">
                  <c:v>-2.8874348687913499E-5</c:v>
                </c:pt>
                <c:pt idx="1520">
                  <c:v>-2.89895120847586E-5</c:v>
                </c:pt>
                <c:pt idx="1521">
                  <c:v>-2.9105105697942701E-5</c:v>
                </c:pt>
                <c:pt idx="1522">
                  <c:v>-2.9221131011274702E-5</c:v>
                </c:pt>
                <c:pt idx="1523">
                  <c:v>-2.9337589513181699E-5</c:v>
                </c:pt>
                <c:pt idx="1524">
                  <c:v>-2.9454482696721501E-5</c:v>
                </c:pt>
                <c:pt idx="1525">
                  <c:v>-2.95718120595947E-5</c:v>
                </c:pt>
                <c:pt idx="1526">
                  <c:v>-2.96895791041579E-5</c:v>
                </c:pt>
                <c:pt idx="1527">
                  <c:v>-2.98077853374354E-5</c:v>
                </c:pt>
                <c:pt idx="1528">
                  <c:v>-2.99264322711322E-5</c:v>
                </c:pt>
                <c:pt idx="1529">
                  <c:v>-3.0045521421646801E-5</c:v>
                </c:pt>
                <c:pt idx="1530">
                  <c:v>-3.01650543100833E-5</c:v>
                </c:pt>
                <c:pt idx="1531">
                  <c:v>-3.0285032462264101E-5</c:v>
                </c:pt>
                <c:pt idx="1532">
                  <c:v>-3.0405457408743001E-5</c:v>
                </c:pt>
                <c:pt idx="1533">
                  <c:v>-3.0526330684817601E-5</c:v>
                </c:pt>
                <c:pt idx="1534">
                  <c:v>-3.0647653830541798E-5</c:v>
                </c:pt>
                <c:pt idx="1535">
                  <c:v>-3.0769428390738698E-5</c:v>
                </c:pt>
                <c:pt idx="1536">
                  <c:v>-3.0891655915013702E-5</c:v>
                </c:pt>
                <c:pt idx="1537">
                  <c:v>-3.1014337957766703E-5</c:v>
                </c:pt>
                <c:pt idx="1538">
                  <c:v>-3.1137476078205399E-5</c:v>
                </c:pt>
                <c:pt idx="1539">
                  <c:v>-3.1261071840357798E-5</c:v>
                </c:pt>
                <c:pt idx="1540">
                  <c:v>-3.13851268130853E-5</c:v>
                </c:pt>
                <c:pt idx="1541">
                  <c:v>-3.1509642570095602E-5</c:v>
                </c:pt>
                <c:pt idx="1542">
                  <c:v>-3.1634620689955497E-5</c:v>
                </c:pt>
                <c:pt idx="1543">
                  <c:v>-3.1760062756103598E-5</c:v>
                </c:pt>
                <c:pt idx="1544">
                  <c:v>-3.1885970356863997E-5</c:v>
                </c:pt>
                <c:pt idx="1545">
                  <c:v>-3.2012345085458701E-5</c:v>
                </c:pt>
                <c:pt idx="1546">
                  <c:v>-3.2139188540020901E-5</c:v>
                </c:pt>
                <c:pt idx="1547">
                  <c:v>-3.2266502323607703E-5</c:v>
                </c:pt>
                <c:pt idx="1548">
                  <c:v>-3.23942880442137E-5</c:v>
                </c:pt>
                <c:pt idx="1549">
                  <c:v>-3.2522547314783797E-5</c:v>
                </c:pt>
                <c:pt idx="1550">
                  <c:v>-3.26512817532265E-5</c:v>
                </c:pt>
                <c:pt idx="1551">
                  <c:v>-3.27804929824268E-5</c:v>
                </c:pt>
                <c:pt idx="1552">
                  <c:v>-3.2910182630259699E-5</c:v>
                </c:pt>
                <c:pt idx="1553">
                  <c:v>-3.3040352329603198E-5</c:v>
                </c:pt>
                <c:pt idx="1554">
                  <c:v>-3.3171003718351803E-5</c:v>
                </c:pt>
                <c:pt idx="1555">
                  <c:v>-3.3302138439429402E-5</c:v>
                </c:pt>
                <c:pt idx="1556">
                  <c:v>-3.3433758140803002E-5</c:v>
                </c:pt>
                <c:pt idx="1557">
                  <c:v>-3.3565864475495801E-5</c:v>
                </c:pt>
                <c:pt idx="1558">
                  <c:v>-3.3698459101600698E-5</c:v>
                </c:pt>
                <c:pt idx="1559">
                  <c:v>-3.38315436822933E-5</c:v>
                </c:pt>
                <c:pt idx="1560">
                  <c:v>-3.3965119885845999E-5</c:v>
                </c:pt>
                <c:pt idx="1561">
                  <c:v>-3.4099189385640803E-5</c:v>
                </c:pt>
                <c:pt idx="1562">
                  <c:v>-3.4233753860183102E-5</c:v>
                </c:pt>
                <c:pt idx="1563">
                  <c:v>-3.4368814993115197E-5</c:v>
                </c:pt>
                <c:pt idx="1564">
                  <c:v>-3.4504374473229498E-5</c:v>
                </c:pt>
                <c:pt idx="1565">
                  <c:v>-3.4640433994482598E-5</c:v>
                </c:pt>
                <c:pt idx="1566">
                  <c:v>-3.4776995256008399E-5</c:v>
                </c:pt>
                <c:pt idx="1567">
                  <c:v>-3.4914059962131802E-5</c:v>
                </c:pt>
                <c:pt idx="1568">
                  <c:v>-3.5051629822382501E-5</c:v>
                </c:pt>
                <c:pt idx="1569">
                  <c:v>-3.5189706551508698E-5</c:v>
                </c:pt>
                <c:pt idx="1570">
                  <c:v>-3.5328291869490597E-5</c:v>
                </c:pt>
                <c:pt idx="1571">
                  <c:v>-3.5467387501554002E-5</c:v>
                </c:pt>
                <c:pt idx="1572">
                  <c:v>-3.5606995178184303E-5</c:v>
                </c:pt>
                <c:pt idx="1573">
                  <c:v>-3.5747116635140302E-5</c:v>
                </c:pt>
                <c:pt idx="1574">
                  <c:v>-3.5887753613467898E-5</c:v>
                </c:pt>
                <c:pt idx="1575">
                  <c:v>-3.6028907859513702E-5</c:v>
                </c:pt>
                <c:pt idx="1576">
                  <c:v>-3.6170581124939403E-5</c:v>
                </c:pt>
                <c:pt idx="1577">
                  <c:v>-3.6312775166735102E-5</c:v>
                </c:pt>
                <c:pt idx="1578">
                  <c:v>-3.6455491747233701E-5</c:v>
                </c:pt>
                <c:pt idx="1579">
                  <c:v>-3.6598732634124399E-5</c:v>
                </c:pt>
                <c:pt idx="1580">
                  <c:v>-3.6742499600466901E-5</c:v>
                </c:pt>
                <c:pt idx="1581">
                  <c:v>-3.6886794424705597E-5</c:v>
                </c:pt>
                <c:pt idx="1582">
                  <c:v>-3.70316188906832E-5</c:v>
                </c:pt>
                <c:pt idx="1583">
                  <c:v>-3.7176974787654998E-5</c:v>
                </c:pt>
                <c:pt idx="1584">
                  <c:v>-3.7322863910302798E-5</c:v>
                </c:pt>
                <c:pt idx="1585">
                  <c:v>-3.7469288058749498E-5</c:v>
                </c:pt>
                <c:pt idx="1586">
                  <c:v>-3.7616249038572601E-5</c:v>
                </c:pt>
                <c:pt idx="1587">
                  <c:v>-3.77637486608187E-5</c:v>
                </c:pt>
                <c:pt idx="1588">
                  <c:v>-3.7911788742017402E-5</c:v>
                </c:pt>
                <c:pt idx="1589">
                  <c:v>-3.8060371104194803E-5</c:v>
                </c:pt>
                <c:pt idx="1590">
                  <c:v>-3.8209497574892699E-5</c:v>
                </c:pt>
                <c:pt idx="1591">
                  <c:v>-3.83591699871745E-5</c:v>
                </c:pt>
                <c:pt idx="1592">
                  <c:v>-3.8509390179645599E-5</c:v>
                </c:pt>
                <c:pt idx="1593">
                  <c:v>-3.8660159996465803E-5</c:v>
                </c:pt>
                <c:pt idx="1594">
                  <c:v>-3.8811481287363897E-5</c:v>
                </c:pt>
                <c:pt idx="1595">
                  <c:v>-3.8963355907652097E-5</c:v>
                </c:pt>
                <c:pt idx="1596">
                  <c:v>-3.9115785718240403E-5</c:v>
                </c:pt>
                <c:pt idx="1597">
                  <c:v>-3.9268772585651098E-5</c:v>
                </c:pt>
                <c:pt idx="1598">
                  <c:v>-3.9422318382032899E-5</c:v>
                </c:pt>
                <c:pt idx="1599">
                  <c:v>-3.9576424985176101E-5</c:v>
                </c:pt>
                <c:pt idx="1600">
                  <c:v>-3.9731094278526598E-5</c:v>
                </c:pt>
                <c:pt idx="1601">
                  <c:v>-3.98863281512006E-5</c:v>
                </c:pt>
                <c:pt idx="1602">
                  <c:v>-4.0042128497998999E-5</c:v>
                </c:pt>
                <c:pt idx="1603">
                  <c:v>-4.0198497219422601E-5</c:v>
                </c:pt>
                <c:pt idx="1604">
                  <c:v>-4.0355436221685898E-5</c:v>
                </c:pt>
                <c:pt idx="1605">
                  <c:v>-4.0512947416732802E-5</c:v>
                </c:pt>
                <c:pt idx="1606">
                  <c:v>-4.0671032722250098E-5</c:v>
                </c:pt>
                <c:pt idx="1607">
                  <c:v>-4.0829694061683301E-5</c:v>
                </c:pt>
                <c:pt idx="1608">
                  <c:v>-4.0988933364250798E-5</c:v>
                </c:pt>
                <c:pt idx="1609">
                  <c:v>-4.1148752564958802E-5</c:v>
                </c:pt>
                <c:pt idx="1610">
                  <c:v>-4.1309153604616203E-5</c:v>
                </c:pt>
                <c:pt idx="1611">
                  <c:v>-4.1470138429849297E-5</c:v>
                </c:pt>
                <c:pt idx="1612">
                  <c:v>-4.16317089931167E-5</c:v>
                </c:pt>
                <c:pt idx="1613">
                  <c:v>-4.17938672527245E-5</c:v>
                </c:pt>
                <c:pt idx="1614">
                  <c:v>-4.1956615172840697E-5</c:v>
                </c:pt>
                <c:pt idx="1615">
                  <c:v>-4.2119954723510503E-5</c:v>
                </c:pt>
                <c:pt idx="1616">
                  <c:v>-4.2283887880671602E-5</c:v>
                </c:pt>
                <c:pt idx="1617">
                  <c:v>-4.2448416626168499E-5</c:v>
                </c:pt>
                <c:pt idx="1618">
                  <c:v>-4.2613542947767997E-5</c:v>
                </c:pt>
                <c:pt idx="1619">
                  <c:v>-4.2779268839174099E-5</c:v>
                </c:pt>
                <c:pt idx="1620">
                  <c:v>-4.2945596300043397E-5</c:v>
                </c:pt>
                <c:pt idx="1621">
                  <c:v>-4.3112527335999903E-5</c:v>
                </c:pt>
                <c:pt idx="1622">
                  <c:v>-4.3280063958650298E-5</c:v>
                </c:pt>
                <c:pt idx="1623">
                  <c:v>-4.34482081855992E-5</c:v>
                </c:pt>
                <c:pt idx="1624">
                  <c:v>-4.3616962040464399E-5</c:v>
                </c:pt>
                <c:pt idx="1625">
                  <c:v>-4.3786327552891898E-5</c:v>
                </c:pt>
                <c:pt idx="1626">
                  <c:v>-4.3956306758571402E-5</c:v>
                </c:pt>
                <c:pt idx="1627">
                  <c:v>-4.4126901699251497E-5</c:v>
                </c:pt>
                <c:pt idx="1628">
                  <c:v>-4.4298114422755303E-5</c:v>
                </c:pt>
                <c:pt idx="1629">
                  <c:v>-4.4469946982995401E-5</c:v>
                </c:pt>
                <c:pt idx="1630">
                  <c:v>-4.46424014399893E-5</c:v>
                </c:pt>
                <c:pt idx="1631">
                  <c:v>-4.4815479859875302E-5</c:v>
                </c:pt>
                <c:pt idx="1632">
                  <c:v>-4.4989184314927299E-5</c:v>
                </c:pt>
                <c:pt idx="1633">
                  <c:v>-4.5163516883570899E-5</c:v>
                </c:pt>
                <c:pt idx="1634">
                  <c:v>-4.5338479650398398E-5</c:v>
                </c:pt>
                <c:pt idx="1635">
                  <c:v>-4.5514074706184698E-5</c:v>
                </c:pt>
                <c:pt idx="1636">
                  <c:v>-4.5690304147902703E-5</c:v>
                </c:pt>
                <c:pt idx="1637">
                  <c:v>-4.5867170078739097E-5</c:v>
                </c:pt>
                <c:pt idx="1638">
                  <c:v>-4.60446746081094E-5</c:v>
                </c:pt>
                <c:pt idx="1639">
                  <c:v>-4.6222819851674701E-5</c:v>
                </c:pt>
                <c:pt idx="1640">
                  <c:v>-4.6401607931356201E-5</c:v>
                </c:pt>
                <c:pt idx="1641">
                  <c:v>-4.6581040975351699E-5</c:v>
                </c:pt>
                <c:pt idx="1642">
                  <c:v>-4.6761121118150897E-5</c:v>
                </c:pt>
                <c:pt idx="1643">
                  <c:v>-4.6941850500551398E-5</c:v>
                </c:pt>
                <c:pt idx="1644">
                  <c:v>-4.71232312696748E-5</c:v>
                </c:pt>
                <c:pt idx="1645">
                  <c:v>-4.7305265578981701E-5</c:v>
                </c:pt>
                <c:pt idx="1646">
                  <c:v>-4.7487955588288302E-5</c:v>
                </c:pt>
                <c:pt idx="1647">
                  <c:v>-4.7671303463782103E-5</c:v>
                </c:pt>
                <c:pt idx="1648">
                  <c:v>-4.7855311378037898E-5</c:v>
                </c:pt>
                <c:pt idx="1649">
                  <c:v>-4.8039981510033397E-5</c:v>
                </c:pt>
                <c:pt idx="1650">
                  <c:v>-4.8225316045165299E-5</c:v>
                </c:pt>
                <c:pt idx="1651">
                  <c:v>-4.8411317175265897E-5</c:v>
                </c:pt>
                <c:pt idx="1652">
                  <c:v>-4.8597987098618402E-5</c:v>
                </c:pt>
                <c:pt idx="1653">
                  <c:v>-4.8785328019973198E-5</c:v>
                </c:pt>
                <c:pt idx="1654">
                  <c:v>-4.8973342150564202E-5</c:v>
                </c:pt>
                <c:pt idx="1655">
                  <c:v>-4.9162031708124598E-5</c:v>
                </c:pt>
                <c:pt idx="1656">
                  <c:v>-4.93513989169035E-5</c:v>
                </c:pt>
                <c:pt idx="1657">
                  <c:v>-4.95414460076817E-5</c:v>
                </c:pt>
                <c:pt idx="1658">
                  <c:v>-4.9732175217787901E-5</c:v>
                </c:pt>
                <c:pt idx="1659">
                  <c:v>-4.9923588791115198E-5</c:v>
                </c:pt>
                <c:pt idx="1660">
                  <c:v>-5.0115688978137499E-5</c:v>
                </c:pt>
                <c:pt idx="1661">
                  <c:v>-5.0308478035925399E-5</c:v>
                </c:pt>
                <c:pt idx="1662">
                  <c:v>-5.0501958228162497E-5</c:v>
                </c:pt>
                <c:pt idx="1663">
                  <c:v>-5.0696131825162403E-5</c:v>
                </c:pt>
                <c:pt idx="1664">
                  <c:v>-5.08910011038846E-5</c:v>
                </c:pt>
                <c:pt idx="1665">
                  <c:v>-5.10865683479508E-5</c:v>
                </c:pt>
                <c:pt idx="1666">
                  <c:v>-5.1282835847661797E-5</c:v>
                </c:pt>
                <c:pt idx="1667">
                  <c:v>-5.1479805900013599E-5</c:v>
                </c:pt>
                <c:pt idx="1668">
                  <c:v>-5.16774808087142E-5</c:v>
                </c:pt>
                <c:pt idx="1669">
                  <c:v>-5.1875862884200101E-5</c:v>
                </c:pt>
                <c:pt idx="1670">
                  <c:v>-5.2074954443652703E-5</c:v>
                </c:pt>
                <c:pt idx="1671">
                  <c:v>-5.2274757811014801E-5</c:v>
                </c:pt>
                <c:pt idx="1672">
                  <c:v>-5.24752753170078E-5</c:v>
                </c:pt>
                <c:pt idx="1673">
                  <c:v>-5.2676509299148097E-5</c:v>
                </c:pt>
                <c:pt idx="1674">
                  <c:v>-5.2878462101763102E-5</c:v>
                </c:pt>
                <c:pt idx="1675">
                  <c:v>-5.30811360760092E-5</c:v>
                </c:pt>
                <c:pt idx="1676">
                  <c:v>-5.3284533579887502E-5</c:v>
                </c:pt>
                <c:pt idx="1677">
                  <c:v>-5.3488656978261303E-5</c:v>
                </c:pt>
                <c:pt idx="1678">
                  <c:v>-5.36935086428721E-5</c:v>
                </c:pt>
                <c:pt idx="1679">
                  <c:v>-5.3899090952357401E-5</c:v>
                </c:pt>
                <c:pt idx="1680">
                  <c:v>-5.4105406292265E-5</c:v>
                </c:pt>
                <c:pt idx="1681">
                  <c:v>-5.4312457055077898E-5</c:v>
                </c:pt>
                <c:pt idx="1682">
                  <c:v>-5.4520245640219401E-5</c:v>
                </c:pt>
                <c:pt idx="1683">
                  <c:v>-5.4728774454078397E-5</c:v>
                </c:pt>
                <c:pt idx="1684">
                  <c:v>-5.4938045910023302E-5</c:v>
                </c:pt>
                <c:pt idx="1685">
                  <c:v>-5.5148062428420297E-5</c:v>
                </c:pt>
                <c:pt idx="1686">
                  <c:v>-5.53588264366497E-5</c:v>
                </c:pt>
                <c:pt idx="1687">
                  <c:v>-5.5570340369123299E-5</c:v>
                </c:pt>
                <c:pt idx="1688">
                  <c:v>-5.5782606667301202E-5</c:v>
                </c:pt>
                <c:pt idx="1689">
                  <c:v>-5.5995627779709397E-5</c:v>
                </c:pt>
                <c:pt idx="1690">
                  <c:v>-5.6209406161956502E-5</c:v>
                </c:pt>
                <c:pt idx="1691">
                  <c:v>-5.6423944276751597E-5</c:v>
                </c:pt>
                <c:pt idx="1692">
                  <c:v>-5.6639244593920202E-5</c:v>
                </c:pt>
                <c:pt idx="1693">
                  <c:v>-5.68553095904232E-5</c:v>
                </c:pt>
                <c:pt idx="1694">
                  <c:v>-5.7072141750372797E-5</c:v>
                </c:pt>
                <c:pt idx="1695">
                  <c:v>-5.7289743565050799E-5</c:v>
                </c:pt>
                <c:pt idx="1696">
                  <c:v>-5.7508117532925103E-5</c:v>
                </c:pt>
                <c:pt idx="1697">
                  <c:v>-5.7727266159667702E-5</c:v>
                </c:pt>
                <c:pt idx="1698">
                  <c:v>-5.7947191958171898E-5</c:v>
                </c:pt>
                <c:pt idx="1699">
                  <c:v>-5.81678974485699E-5</c:v>
                </c:pt>
                <c:pt idx="1700">
                  <c:v>-5.8389385158249898E-5</c:v>
                </c:pt>
                <c:pt idx="1701">
                  <c:v>-5.8611657621874103E-5</c:v>
                </c:pt>
                <c:pt idx="1702">
                  <c:v>-5.8834717381395701E-5</c:v>
                </c:pt>
                <c:pt idx="1703">
                  <c:v>-5.9058566986077198E-5</c:v>
                </c:pt>
                <c:pt idx="1704">
                  <c:v>-5.9283208992507099E-5</c:v>
                </c:pt>
                <c:pt idx="1705">
                  <c:v>-5.9508645964618303E-5</c:v>
                </c:pt>
                <c:pt idx="1706">
                  <c:v>-5.97348804737054E-5</c:v>
                </c:pt>
                <c:pt idx="1707">
                  <c:v>-5.9961915098442502E-5</c:v>
                </c:pt>
                <c:pt idx="1708">
                  <c:v>-6.0189752424900701E-5</c:v>
                </c:pt>
                <c:pt idx="1709">
                  <c:v>-6.0418395046565898E-5</c:v>
                </c:pt>
                <c:pt idx="1710">
                  <c:v>-6.0647845564357103E-5</c:v>
                </c:pt>
                <c:pt idx="1711">
                  <c:v>-6.0878106586643702E-5</c:v>
                </c:pt>
                <c:pt idx="1712">
                  <c:v>-6.1109180729263193E-5</c:v>
                </c:pt>
                <c:pt idx="1713">
                  <c:v>-6.1341070615539398E-5</c:v>
                </c:pt>
                <c:pt idx="1714">
                  <c:v>-6.1573778876300398E-5</c:v>
                </c:pt>
                <c:pt idx="1715">
                  <c:v>-6.1807308149896306E-5</c:v>
                </c:pt>
                <c:pt idx="1716">
                  <c:v>-6.2041661082217002E-5</c:v>
                </c:pt>
                <c:pt idx="1717">
                  <c:v>-6.2276840326710693E-5</c:v>
                </c:pt>
                <c:pt idx="1718">
                  <c:v>-6.2512848544401398E-5</c:v>
                </c:pt>
                <c:pt idx="1719">
                  <c:v>-6.2749688403907397E-5</c:v>
                </c:pt>
                <c:pt idx="1720">
                  <c:v>-6.2987362581459199E-5</c:v>
                </c:pt>
                <c:pt idx="1721">
                  <c:v>-6.32258737609171E-5</c:v>
                </c:pt>
                <c:pt idx="1722">
                  <c:v>-6.3465224633790399E-5</c:v>
                </c:pt>
                <c:pt idx="1723">
                  <c:v>-6.3705417899254807E-5</c:v>
                </c:pt>
                <c:pt idx="1724">
                  <c:v>-6.3946456264170895E-5</c:v>
                </c:pt>
                <c:pt idx="1725">
                  <c:v>-6.4188342443102103E-5</c:v>
                </c:pt>
                <c:pt idx="1726">
                  <c:v>-6.4431079158333297E-5</c:v>
                </c:pt>
                <c:pt idx="1727">
                  <c:v>-6.4674669139889098E-5</c:v>
                </c:pt>
                <c:pt idx="1728">
                  <c:v>-6.4919115125551907E-5</c:v>
                </c:pt>
                <c:pt idx="1729">
                  <c:v>-6.5164419860880494E-5</c:v>
                </c:pt>
                <c:pt idx="1730">
                  <c:v>-6.5410586099228096E-5</c:v>
                </c:pt>
                <c:pt idx="1731">
                  <c:v>-6.5657616601761496E-5</c:v>
                </c:pt>
                <c:pt idx="1732">
                  <c:v>-6.5905514137478807E-5</c:v>
                </c:pt>
                <c:pt idx="1733">
                  <c:v>-6.6154281483227803E-5</c:v>
                </c:pt>
                <c:pt idx="1734">
                  <c:v>-6.6403921423725603E-5</c:v>
                </c:pt>
                <c:pt idx="1735">
                  <c:v>-6.6654436751575595E-5</c:v>
                </c:pt>
                <c:pt idx="1736">
                  <c:v>-6.6905830267287604E-5</c:v>
                </c:pt>
                <c:pt idx="1737">
                  <c:v>-6.7158104779295005E-5</c:v>
                </c:pt>
                <c:pt idx="1738">
                  <c:v>-6.7411263103974394E-5</c:v>
                </c:pt>
                <c:pt idx="1739">
                  <c:v>-6.7665308065663999E-5</c:v>
                </c:pt>
                <c:pt idx="1740">
                  <c:v>-6.7920242496682497E-5</c:v>
                </c:pt>
                <c:pt idx="1741">
                  <c:v>-6.8176069237346697E-5</c:v>
                </c:pt>
                <c:pt idx="1742">
                  <c:v>-6.8432791135992002E-5</c:v>
                </c:pt>
                <c:pt idx="1743">
                  <c:v>-6.8690411048990006E-5</c:v>
                </c:pt>
                <c:pt idx="1744">
                  <c:v>-6.8948931840767598E-5</c:v>
                </c:pt>
                <c:pt idx="1745">
                  <c:v>-6.9208356383825803E-5</c:v>
                </c:pt>
                <c:pt idx="1746">
                  <c:v>-6.9468687558758903E-5</c:v>
                </c:pt>
                <c:pt idx="1747">
                  <c:v>-6.9729928254272895E-5</c:v>
                </c:pt>
                <c:pt idx="1748">
                  <c:v>-6.9992081367204902E-5</c:v>
                </c:pt>
                <c:pt idx="1749">
                  <c:v>-7.0255149802541598E-5</c:v>
                </c:pt>
                <c:pt idx="1750">
                  <c:v>-7.0519136473438894E-5</c:v>
                </c:pt>
                <c:pt idx="1751">
                  <c:v>-7.0784044301240199E-5</c:v>
                </c:pt>
                <c:pt idx="1752">
                  <c:v>-7.10498762154962E-5</c:v>
                </c:pt>
                <c:pt idx="1753">
                  <c:v>-7.1316635153983397E-5</c:v>
                </c:pt>
                <c:pt idx="1754">
                  <c:v>-7.1584324062723499E-5</c:v>
                </c:pt>
                <c:pt idx="1755">
                  <c:v>-7.1852945896002599E-5</c:v>
                </c:pt>
                <c:pt idx="1756">
                  <c:v>-7.2122503616390302E-5</c:v>
                </c:pt>
                <c:pt idx="1757">
                  <c:v>-7.2393000194758702E-5</c:v>
                </c:pt>
                <c:pt idx="1758">
                  <c:v>-7.2664438610301895E-5</c:v>
                </c:pt>
                <c:pt idx="1759">
                  <c:v>-7.2936821850555297E-5</c:v>
                </c:pt>
                <c:pt idx="1760">
                  <c:v>-7.3210152911415096E-5</c:v>
                </c:pt>
                <c:pt idx="1761">
                  <c:v>-7.3484434797156697E-5</c:v>
                </c:pt>
                <c:pt idx="1762">
                  <c:v>-7.3759670520455101E-5</c:v>
                </c:pt>
                <c:pt idx="1763">
                  <c:v>-7.4035863102403802E-5</c:v>
                </c:pt>
                <c:pt idx="1764">
                  <c:v>-7.4313015572534695E-5</c:v>
                </c:pt>
                <c:pt idx="1765">
                  <c:v>-7.4591130968836394E-5</c:v>
                </c:pt>
                <c:pt idx="1766">
                  <c:v>-7.4870212337775299E-5</c:v>
                </c:pt>
                <c:pt idx="1767">
                  <c:v>-7.5150262734313699E-5</c:v>
                </c:pt>
                <c:pt idx="1768">
                  <c:v>-7.5431285221930604E-5</c:v>
                </c:pt>
                <c:pt idx="1769">
                  <c:v>-7.5713282872639603E-5</c:v>
                </c:pt>
                <c:pt idx="1770">
                  <c:v>-7.5996258767010405E-5</c:v>
                </c:pt>
                <c:pt idx="1771">
                  <c:v>-7.6280215994184501E-5</c:v>
                </c:pt>
                <c:pt idx="1772">
                  <c:v>-7.6565157651906296E-5</c:v>
                </c:pt>
                <c:pt idx="1773">
                  <c:v>-7.6851086846525902E-5</c:v>
                </c:pt>
                <c:pt idx="1774">
                  <c:v>-7.7138006693030305E-5</c:v>
                </c:pt>
                <c:pt idx="1775">
                  <c:v>-7.7425920315060201E-5</c:v>
                </c:pt>
                <c:pt idx="1776">
                  <c:v>-7.7714830844929797E-5</c:v>
                </c:pt>
                <c:pt idx="1777">
                  <c:v>-7.8004741423646606E-5</c:v>
                </c:pt>
                <c:pt idx="1778">
                  <c:v>-7.8295655200931496E-5</c:v>
                </c:pt>
                <c:pt idx="1779">
                  <c:v>-7.8587575335237796E-5</c:v>
                </c:pt>
                <c:pt idx="1780">
                  <c:v>-7.88805049937727E-5</c:v>
                </c:pt>
                <c:pt idx="1781">
                  <c:v>-7.9174447352515503E-5</c:v>
                </c:pt>
                <c:pt idx="1782">
                  <c:v>-7.9469405596239098E-5</c:v>
                </c:pt>
                <c:pt idx="1783">
                  <c:v>-7.9765382918528502E-5</c:v>
                </c:pt>
                <c:pt idx="1784">
                  <c:v>-8.0062382521802503E-5</c:v>
                </c:pt>
                <c:pt idx="1785">
                  <c:v>-8.0360407617331798E-5</c:v>
                </c:pt>
                <c:pt idx="1786">
                  <c:v>-8.0659461425261594E-5</c:v>
                </c:pt>
                <c:pt idx="1787">
                  <c:v>-8.0959547174629007E-5</c:v>
                </c:pt>
                <c:pt idx="1788">
                  <c:v>-8.1260668103384903E-5</c:v>
                </c:pt>
                <c:pt idx="1789">
                  <c:v>-8.1562827458414195E-5</c:v>
                </c:pt>
                <c:pt idx="1790">
                  <c:v>-8.1866028495555096E-5</c:v>
                </c:pt>
                <c:pt idx="1791">
                  <c:v>-8.2170274479619705E-5</c:v>
                </c:pt>
                <c:pt idx="1792">
                  <c:v>-8.2475568684414798E-5</c:v>
                </c:pt>
                <c:pt idx="1793">
                  <c:v>-8.2781914392761506E-5</c:v>
                </c:pt>
                <c:pt idx="1794">
                  <c:v>-8.3089314896516106E-5</c:v>
                </c:pt>
                <c:pt idx="1795">
                  <c:v>-8.3397773496589697E-5</c:v>
                </c:pt>
                <c:pt idx="1796">
                  <c:v>-8.3707293502969504E-5</c:v>
                </c:pt>
                <c:pt idx="1797">
                  <c:v>-8.4017878234738695E-5</c:v>
                </c:pt>
                <c:pt idx="1798">
                  <c:v>-8.4329531020097399E-5</c:v>
                </c:pt>
                <c:pt idx="1799">
                  <c:v>-8.4642255196382195E-5</c:v>
                </c:pt>
                <c:pt idx="1800">
                  <c:v>-8.4956054110087495E-5</c:v>
                </c:pt>
                <c:pt idx="1801">
                  <c:v>-8.5270931116886097E-5</c:v>
                </c:pt>
                <c:pt idx="1802">
                  <c:v>-8.5586889581649301E-5</c:v>
                </c:pt>
                <c:pt idx="1803">
                  <c:v>-8.5903932878467597E-5</c:v>
                </c:pt>
                <c:pt idx="1804">
                  <c:v>-8.6222064390671494E-5</c:v>
                </c:pt>
                <c:pt idx="1805">
                  <c:v>-8.6541287510852606E-5</c:v>
                </c:pt>
                <c:pt idx="1806">
                  <c:v>-8.6861605640883399E-5</c:v>
                </c:pt>
                <c:pt idx="1807">
                  <c:v>-8.7183022191938197E-5</c:v>
                </c:pt>
                <c:pt idx="1808">
                  <c:v>-8.7505540584514703E-5</c:v>
                </c:pt>
                <c:pt idx="1809">
                  <c:v>-8.7829164248453897E-5</c:v>
                </c:pt>
                <c:pt idx="1810">
                  <c:v>-8.8153896622961595E-5</c:v>
                </c:pt>
                <c:pt idx="1811">
                  <c:v>-8.8479741156628005E-5</c:v>
                </c:pt>
                <c:pt idx="1812">
                  <c:v>-8.8806701307450497E-5</c:v>
                </c:pt>
                <c:pt idx="1813">
                  <c:v>-8.9134780542852998E-5</c:v>
                </c:pt>
                <c:pt idx="1814">
                  <c:v>-8.94639823397077E-5</c:v>
                </c:pt>
                <c:pt idx="1815">
                  <c:v>-8.9794310184355497E-5</c:v>
                </c:pt>
                <c:pt idx="1816">
                  <c:v>-9.0125767572627198E-5</c:v>
                </c:pt>
                <c:pt idx="1817">
                  <c:v>-9.0458358009865101E-5</c:v>
                </c:pt>
                <c:pt idx="1818">
                  <c:v>-9.0792085010943496E-5</c:v>
                </c:pt>
                <c:pt idx="1819">
                  <c:v>-9.1126952100289404E-5</c:v>
                </c:pt>
                <c:pt idx="1820">
                  <c:v>-9.1462962811904097E-5</c:v>
                </c:pt>
                <c:pt idx="1821">
                  <c:v>-9.1800120689385198E-5</c:v>
                </c:pt>
                <c:pt idx="1822">
                  <c:v>-9.2138429285945893E-5</c:v>
                </c:pt>
                <c:pt idx="1823">
                  <c:v>-9.2477892164438303E-5</c:v>
                </c:pt>
                <c:pt idx="1824">
                  <c:v>-9.2818512897372202E-5</c:v>
                </c:pt>
                <c:pt idx="1825">
                  <c:v>-9.3160295066938896E-5</c:v>
                </c:pt>
                <c:pt idx="1826">
                  <c:v>-9.3503242265030901E-5</c:v>
                </c:pt>
                <c:pt idx="1827">
                  <c:v>-9.3847358093263698E-5</c:v>
                </c:pt>
                <c:pt idx="1828">
                  <c:v>-9.4192646162996897E-5</c:v>
                </c:pt>
                <c:pt idx="1829">
                  <c:v>-9.4539110095356196E-5</c:v>
                </c:pt>
                <c:pt idx="1830">
                  <c:v>-9.4886753521254507E-5</c:v>
                </c:pt>
                <c:pt idx="1831">
                  <c:v>-9.5235580081413004E-5</c:v>
                </c:pt>
                <c:pt idx="1832">
                  <c:v>-9.5585593426382998E-5</c:v>
                </c:pt>
                <c:pt idx="1833">
                  <c:v>-9.5936797216567295E-5</c:v>
                </c:pt>
                <c:pt idx="1834">
                  <c:v>-9.6289195122242202E-5</c:v>
                </c:pt>
                <c:pt idx="1835">
                  <c:v>-9.6642790823578607E-5</c:v>
                </c:pt>
                <c:pt idx="1836">
                  <c:v>-9.6997588010662995E-5</c:v>
                </c:pt>
                <c:pt idx="1837">
                  <c:v>-9.7353590383520799E-5</c:v>
                </c:pt>
                <c:pt idx="1838">
                  <c:v>-9.77108016521363E-5</c:v>
                </c:pt>
                <c:pt idx="1839">
                  <c:v>-9.8069225536475494E-5</c:v>
                </c:pt>
                <c:pt idx="1840">
                  <c:v>-9.8428865766506799E-5</c:v>
                </c:pt>
                <c:pt idx="1841">
                  <c:v>-9.8789726082223702E-5</c:v>
                </c:pt>
                <c:pt idx="1842">
                  <c:v>-9.9151810233666401E-5</c:v>
                </c:pt>
                <c:pt idx="1843">
                  <c:v>-9.9515121980943004E-5</c:v>
                </c:pt>
                <c:pt idx="1844">
                  <c:v>-9.9879665094251697E-5</c:v>
                </c:pt>
                <c:pt idx="1845">
                  <c:v>-1.00245443353903E-4</c:v>
                </c:pt>
                <c:pt idx="1846">
                  <c:v>-1.0061246055034101E-4</c:v>
                </c:pt>
                <c:pt idx="1847">
                  <c:v>-1.00980720484167E-4</c:v>
                </c:pt>
                <c:pt idx="1848">
                  <c:v>-1.01350226966156E-4</c:v>
                </c:pt>
                <c:pt idx="1849">
                  <c:v>-1.01720983817289E-4</c:v>
                </c:pt>
                <c:pt idx="1850">
                  <c:v>-1.02092994868762E-4</c:v>
                </c:pt>
                <c:pt idx="1851">
                  <c:v>-1.02466263962021E-4</c:v>
                </c:pt>
                <c:pt idx="1852">
                  <c:v>-1.02840794948774E-4</c:v>
                </c:pt>
                <c:pt idx="1853">
                  <c:v>-1.0321659169101701E-4</c:v>
                </c:pt>
                <c:pt idx="1854">
                  <c:v>-1.03593658061057E-4</c:v>
                </c:pt>
                <c:pt idx="1855">
                  <c:v>-1.03971997941535E-4</c:v>
                </c:pt>
                <c:pt idx="1856">
                  <c:v>-1.04351615225444E-4</c:v>
                </c:pt>
                <c:pt idx="1857">
                  <c:v>-1.04732513816154E-4</c:v>
                </c:pt>
                <c:pt idx="1858">
                  <c:v>-1.0511469762743399E-4</c:v>
                </c:pt>
                <c:pt idx="1859">
                  <c:v>-1.0549817058347399E-4</c:v>
                </c:pt>
                <c:pt idx="1860">
                  <c:v>-1.0588293661890999E-4</c:v>
                </c:pt>
                <c:pt idx="1861">
                  <c:v>-1.0626899967884E-4</c:v>
                </c:pt>
                <c:pt idx="1862">
                  <c:v>-1.06656363718848E-4</c:v>
                </c:pt>
                <c:pt idx="1863">
                  <c:v>-1.07045032705041E-4</c:v>
                </c:pt>
                <c:pt idx="1864">
                  <c:v>-1.07435010614046E-4</c:v>
                </c:pt>
                <c:pt idx="1865">
                  <c:v>-1.0782630143305E-4</c:v>
                </c:pt>
                <c:pt idx="1866">
                  <c:v>-1.08218909159818E-4</c:v>
                </c:pt>
                <c:pt idx="1867">
                  <c:v>-1.08612837802715E-4</c:v>
                </c:pt>
                <c:pt idx="1868">
                  <c:v>-1.09008091380728E-4</c:v>
                </c:pt>
                <c:pt idx="1869">
                  <c:v>-1.09404673923492E-4</c:v>
                </c:pt>
                <c:pt idx="1870">
                  <c:v>-1.0980258947130801E-4</c:v>
                </c:pt>
                <c:pt idx="1871">
                  <c:v>-1.10201842075169E-4</c:v>
                </c:pt>
                <c:pt idx="1872">
                  <c:v>-1.10602435796779E-4</c:v>
                </c:pt>
                <c:pt idx="1873">
                  <c:v>-1.11004374708582E-4</c:v>
                </c:pt>
                <c:pt idx="1874">
                  <c:v>-1.11407662893778E-4</c:v>
                </c:pt>
                <c:pt idx="1875">
                  <c:v>-1.1181230444634799E-4</c:v>
                </c:pt>
                <c:pt idx="1876">
                  <c:v>-1.12218303471079E-4</c:v>
                </c:pt>
                <c:pt idx="1877">
                  <c:v>-1.1262566408358399E-4</c:v>
                </c:pt>
                <c:pt idx="1878">
                  <c:v>-1.1303439041032699E-4</c:v>
                </c:pt>
                <c:pt idx="1879">
                  <c:v>-1.13444486588643E-4</c:v>
                </c:pt>
                <c:pt idx="1880">
                  <c:v>-1.13855956766764E-4</c:v>
                </c:pt>
                <c:pt idx="1881">
                  <c:v>-1.1426880510384E-4</c:v>
                </c:pt>
                <c:pt idx="1882">
                  <c:v>-1.14683035769962E-4</c:v>
                </c:pt>
                <c:pt idx="1883">
                  <c:v>-1.15098652946186E-4</c:v>
                </c:pt>
                <c:pt idx="1884">
                  <c:v>-1.15515660824556E-4</c:v>
                </c:pt>
                <c:pt idx="1885">
                  <c:v>-1.15934063608125E-4</c:v>
                </c:pt>
                <c:pt idx="1886">
                  <c:v>-1.1635386551098E-4</c:v>
                </c:pt>
                <c:pt idx="1887">
                  <c:v>-1.16775070758264E-4</c:v>
                </c:pt>
                <c:pt idx="1888">
                  <c:v>-1.17197683586202E-4</c:v>
                </c:pt>
                <c:pt idx="1889">
                  <c:v>-1.1762170824212E-4</c:v>
                </c:pt>
                <c:pt idx="1890">
                  <c:v>-1.1804714898446799E-4</c:v>
                </c:pt>
                <c:pt idx="1891">
                  <c:v>-1.18474010082848E-4</c:v>
                </c:pt>
                <c:pt idx="1892">
                  <c:v>-1.18902295818034E-4</c:v>
                </c:pt>
                <c:pt idx="1893">
                  <c:v>-1.19332010481996E-4</c:v>
                </c:pt>
                <c:pt idx="1894">
                  <c:v>-1.1976315837792E-4</c:v>
                </c:pt>
                <c:pt idx="1895">
                  <c:v>-1.20195743820237E-4</c:v>
                </c:pt>
                <c:pt idx="1896">
                  <c:v>-1.2062977113464199E-4</c:v>
                </c:pt>
                <c:pt idx="1897">
                  <c:v>-1.21065244658121E-4</c:v>
                </c:pt>
                <c:pt idx="1898">
                  <c:v>-1.2150216873896899E-4</c:v>
                </c:pt>
                <c:pt idx="1899">
                  <c:v>-1.21940547736819E-4</c:v>
                </c:pt>
                <c:pt idx="1900">
                  <c:v>-1.22380386022662E-4</c:v>
                </c:pt>
                <c:pt idx="1901">
                  <c:v>-1.2282168797887299E-4</c:v>
                </c:pt>
                <c:pt idx="1902">
                  <c:v>-1.2326445799923101E-4</c:v>
                </c:pt>
                <c:pt idx="1903">
                  <c:v>-1.23708700488945E-4</c:v>
                </c:pt>
                <c:pt idx="1904">
                  <c:v>-1.2415441986467999E-4</c:v>
                </c:pt>
                <c:pt idx="1905">
                  <c:v>-1.2460162055457399E-4</c:v>
                </c:pt>
                <c:pt idx="1906">
                  <c:v>-1.2505030699826701E-4</c:v>
                </c:pt>
                <c:pt idx="1907">
                  <c:v>-1.2550048364692201E-4</c:v>
                </c:pt>
                <c:pt idx="1908">
                  <c:v>-1.25952154963251E-4</c:v>
                </c:pt>
                <c:pt idx="1909">
                  <c:v>-1.26405325421536E-4</c:v>
                </c:pt>
                <c:pt idx="1910">
                  <c:v>-1.26859999507656E-4</c:v>
                </c:pt>
                <c:pt idx="1911">
                  <c:v>-1.27316181719106E-4</c:v>
                </c:pt>
                <c:pt idx="1912">
                  <c:v>-1.2777387656502499E-4</c:v>
                </c:pt>
                <c:pt idx="1913">
                  <c:v>-1.28233088566218E-4</c:v>
                </c:pt>
                <c:pt idx="1914">
                  <c:v>-1.28693822255181E-4</c:v>
                </c:pt>
                <c:pt idx="1915">
                  <c:v>-1.2915608217612399E-4</c:v>
                </c:pt>
                <c:pt idx="1916">
                  <c:v>-1.29619872884992E-4</c:v>
                </c:pt>
                <c:pt idx="1917">
                  <c:v>-1.3008519894949601E-4</c:v>
                </c:pt>
                <c:pt idx="1918">
                  <c:v>-1.3055206494912901E-4</c:v>
                </c:pt>
                <c:pt idx="1919">
                  <c:v>-1.31020475475197E-4</c:v>
                </c:pt>
                <c:pt idx="1920">
                  <c:v>-1.3149043513083599E-4</c:v>
                </c:pt>
                <c:pt idx="1921">
                  <c:v>-1.3196194853104401E-4</c:v>
                </c:pt>
                <c:pt idx="1922">
                  <c:v>-1.32435020302697E-4</c:v>
                </c:pt>
                <c:pt idx="1923">
                  <c:v>-1.3290965508457801E-4</c:v>
                </c:pt>
                <c:pt idx="1924">
                  <c:v>-1.333858575274E-4</c:v>
                </c:pt>
                <c:pt idx="1925">
                  <c:v>-1.33863632293831E-4</c:v>
                </c:pt>
                <c:pt idx="1926">
                  <c:v>-1.3434298405851501E-4</c:v>
                </c:pt>
                <c:pt idx="1927">
                  <c:v>-1.3482391750809999E-4</c:v>
                </c:pt>
                <c:pt idx="1928">
                  <c:v>-1.3530643734125899E-4</c:v>
                </c:pt>
                <c:pt idx="1929">
                  <c:v>-1.35790548268719E-4</c:v>
                </c:pt>
                <c:pt idx="1930">
                  <c:v>-1.3627625501327599E-4</c:v>
                </c:pt>
                <c:pt idx="1931">
                  <c:v>-1.36763562309832E-4</c:v>
                </c:pt>
                <c:pt idx="1932">
                  <c:v>-1.37252474905408E-4</c:v>
                </c:pt>
                <c:pt idx="1933">
                  <c:v>-1.3774299755917399E-4</c:v>
                </c:pt>
                <c:pt idx="1934">
                  <c:v>-1.3823513504247401E-4</c:v>
                </c:pt>
                <c:pt idx="1935">
                  <c:v>-1.3872889213884499E-4</c:v>
                </c:pt>
                <c:pt idx="1936">
                  <c:v>-1.3922427364405001E-4</c:v>
                </c:pt>
                <c:pt idx="1937">
                  <c:v>-1.3972128436609199E-4</c:v>
                </c:pt>
                <c:pt idx="1938">
                  <c:v>-1.4021992912524801E-4</c:v>
                </c:pt>
                <c:pt idx="1939">
                  <c:v>-1.40720212754089E-4</c:v>
                </c:pt>
                <c:pt idx="1940">
                  <c:v>-1.41222140097502E-4</c:v>
                </c:pt>
                <c:pt idx="1941">
                  <c:v>-1.4172571601272E-4</c:v>
                </c:pt>
                <c:pt idx="1942">
                  <c:v>-1.42230945369344E-4</c:v>
                </c:pt>
                <c:pt idx="1943">
                  <c:v>-1.42737833049367E-4</c:v>
                </c:pt>
                <c:pt idx="1944">
                  <c:v>-1.4324638394719999E-4</c:v>
                </c:pt>
                <c:pt idx="1945">
                  <c:v>-1.4375660296969301E-4</c:v>
                </c:pt>
                <c:pt idx="1946">
                  <c:v>-1.44268495036167E-4</c:v>
                </c:pt>
                <c:pt idx="1947">
                  <c:v>-1.4478206507843199E-4</c:v>
                </c:pt>
                <c:pt idx="1948">
                  <c:v>-1.4529731804081199E-4</c:v>
                </c:pt>
                <c:pt idx="1949">
                  <c:v>-1.45814258880175E-4</c:v>
                </c:pt>
                <c:pt idx="1950">
                  <c:v>-1.46332892565953E-4</c:v>
                </c:pt>
                <c:pt idx="1951">
                  <c:v>-1.4685322408016801E-4</c:v>
                </c:pt>
                <c:pt idx="1952">
                  <c:v>-1.47375258417458E-4</c:v>
                </c:pt>
                <c:pt idx="1953">
                  <c:v>-1.4789900058509499E-4</c:v>
                </c:pt>
                <c:pt idx="1954">
                  <c:v>-1.48424455603031E-4</c:v>
                </c:pt>
                <c:pt idx="1955">
                  <c:v>-1.48951628503893E-4</c:v>
                </c:pt>
                <c:pt idx="1956">
                  <c:v>-1.4948052433302799E-4</c:v>
                </c:pt>
                <c:pt idx="1957">
                  <c:v>-1.5001114814852001E-4</c:v>
                </c:pt>
                <c:pt idx="1958">
                  <c:v>-1.5054350502122099E-4</c:v>
                </c:pt>
                <c:pt idx="1959">
                  <c:v>-1.5107760003477101E-4</c:v>
                </c:pt>
                <c:pt idx="1960">
                  <c:v>-1.5161343828562401E-4</c:v>
                </c:pt>
                <c:pt idx="1961">
                  <c:v>-1.5215102488307401E-4</c:v>
                </c:pt>
                <c:pt idx="1962">
                  <c:v>-1.52690364949279E-4</c:v>
                </c:pt>
                <c:pt idx="1963">
                  <c:v>-1.5323146361928899E-4</c:v>
                </c:pt>
                <c:pt idx="1964">
                  <c:v>-1.5377432604106499E-4</c:v>
                </c:pt>
                <c:pt idx="1965">
                  <c:v>-1.54318957375511E-4</c:v>
                </c:pt>
                <c:pt idx="1966">
                  <c:v>-1.5486536279649601E-4</c:v>
                </c:pt>
                <c:pt idx="1967">
                  <c:v>-1.5541354749087701E-4</c:v>
                </c:pt>
                <c:pt idx="1968">
                  <c:v>-1.5596351665852999E-4</c:v>
                </c:pt>
                <c:pt idx="1969">
                  <c:v>-1.5651527551236799E-4</c:v>
                </c:pt>
                <c:pt idx="1970">
                  <c:v>-1.57068829278372E-4</c:v>
                </c:pt>
                <c:pt idx="1971">
                  <c:v>-1.5762418319561499E-4</c:v>
                </c:pt>
                <c:pt idx="1972">
                  <c:v>-1.58181342516285E-4</c:v>
                </c:pt>
                <c:pt idx="1973">
                  <c:v>-1.58740312505713E-4</c:v>
                </c:pt>
                <c:pt idx="1974">
                  <c:v>-1.5930109844239699E-4</c:v>
                </c:pt>
                <c:pt idx="1975">
                  <c:v>-1.59863705618027E-4</c:v>
                </c:pt>
                <c:pt idx="1976">
                  <c:v>-1.6042813933751199E-4</c:v>
                </c:pt>
                <c:pt idx="1977">
                  <c:v>-1.6099440491900501E-4</c:v>
                </c:pt>
                <c:pt idx="1978">
                  <c:v>-1.6156250769392601E-4</c:v>
                </c:pt>
                <c:pt idx="1979">
                  <c:v>-1.6213245300699099E-4</c:v>
                </c:pt>
                <c:pt idx="1980">
                  <c:v>-1.6270424621623599E-4</c:v>
                </c:pt>
                <c:pt idx="1981">
                  <c:v>-1.6327789269304099E-4</c:v>
                </c:pt>
                <c:pt idx="1982">
                  <c:v>-1.6385339782215799E-4</c:v>
                </c:pt>
                <c:pt idx="1983">
                  <c:v>-1.6443076700173499E-4</c:v>
                </c:pt>
                <c:pt idx="1984">
                  <c:v>-1.65010005643345E-4</c:v>
                </c:pt>
                <c:pt idx="1985">
                  <c:v>-1.65591119172003E-4</c:v>
                </c:pt>
                <c:pt idx="1986">
                  <c:v>-1.66174113026202E-4</c:v>
                </c:pt>
                <c:pt idx="1987">
                  <c:v>-1.6675899265793399E-4</c:v>
                </c:pt>
                <c:pt idx="1988">
                  <c:v>-1.67345763532712E-4</c:v>
                </c:pt>
                <c:pt idx="1989">
                  <c:v>-1.67934431129604E-4</c:v>
                </c:pt>
                <c:pt idx="1990">
                  <c:v>-1.6852500094125E-4</c:v>
                </c:pt>
                <c:pt idx="1991">
                  <c:v>-1.6911747847389501E-4</c:v>
                </c:pt>
                <c:pt idx="1992">
                  <c:v>-1.6971186924741099E-4</c:v>
                </c:pt>
                <c:pt idx="1993">
                  <c:v>-1.7030817879532201E-4</c:v>
                </c:pt>
                <c:pt idx="1994">
                  <c:v>-1.7090641266483201E-4</c:v>
                </c:pt>
                <c:pt idx="1995">
                  <c:v>-1.71506576416851E-4</c:v>
                </c:pt>
                <c:pt idx="1996">
                  <c:v>-1.72108675626019E-4</c:v>
                </c:pt>
                <c:pt idx="1997">
                  <c:v>-1.72712715880733E-4</c:v>
                </c:pt>
                <c:pt idx="1998">
                  <c:v>-1.7331870278317201E-4</c:v>
                </c:pt>
                <c:pt idx="1999">
                  <c:v>-1.73926641949326E-4</c:v>
                </c:pt>
                <c:pt idx="2000">
                  <c:v>-1.7453653900901801E-4</c:v>
                </c:pt>
                <c:pt idx="2001">
                  <c:v>-1.7514839960592999E-4</c:v>
                </c:pt>
                <c:pt idx="2002">
                  <c:v>-1.7576222939763399E-4</c:v>
                </c:pt>
                <c:pt idx="2003">
                  <c:v>-1.7637803405561199E-4</c:v>
                </c:pt>
                <c:pt idx="2004">
                  <c:v>-1.76995819265285E-4</c:v>
                </c:pt>
                <c:pt idx="2005">
                  <c:v>-1.7761559072604E-4</c:v>
                </c:pt>
                <c:pt idx="2006">
                  <c:v>-1.7823735415125301E-4</c:v>
                </c:pt>
                <c:pt idx="2007">
                  <c:v>-1.78861115268319E-4</c:v>
                </c:pt>
                <c:pt idx="2008">
                  <c:v>-1.7948687981867299E-4</c:v>
                </c:pt>
                <c:pt idx="2009">
                  <c:v>-1.80114653557822E-4</c:v>
                </c:pt>
                <c:pt idx="2010">
                  <c:v>-1.80744442255366E-4</c:v>
                </c:pt>
                <c:pt idx="2011">
                  <c:v>-1.8137625169502801E-4</c:v>
                </c:pt>
                <c:pt idx="2012">
                  <c:v>-1.8201008767467801E-4</c:v>
                </c:pt>
                <c:pt idx="2013">
                  <c:v>-1.8264595600636001E-4</c:v>
                </c:pt>
                <c:pt idx="2014">
                  <c:v>-1.8328386251631701E-4</c:v>
                </c:pt>
                <c:pt idx="2015">
                  <c:v>-1.8392381304502099E-4</c:v>
                </c:pt>
                <c:pt idx="2016">
                  <c:v>-1.8456581344719299E-4</c:v>
                </c:pt>
                <c:pt idx="2017">
                  <c:v>-1.85209869591837E-4</c:v>
                </c:pt>
                <c:pt idx="2018">
                  <c:v>-1.8585598736226E-4</c:v>
                </c:pt>
                <c:pt idx="2019">
                  <c:v>-1.8650417265609899E-4</c:v>
                </c:pt>
                <c:pt idx="2020">
                  <c:v>-1.8715443138535301E-4</c:v>
                </c:pt>
                <c:pt idx="2021">
                  <c:v>-1.87806769476402E-4</c:v>
                </c:pt>
                <c:pt idx="2022">
                  <c:v>-1.8846119287003801E-4</c:v>
                </c:pt>
                <c:pt idx="2023">
                  <c:v>-1.8911770752149101E-4</c:v>
                </c:pt>
                <c:pt idx="2024">
                  <c:v>-1.8977631940045301E-4</c:v>
                </c:pt>
                <c:pt idx="2025">
                  <c:v>-1.90437034491108E-4</c:v>
                </c:pt>
                <c:pt idx="2026">
                  <c:v>-1.9109985879215501E-4</c:v>
                </c:pt>
                <c:pt idx="2027">
                  <c:v>-1.9176479831683701E-4</c:v>
                </c:pt>
                <c:pt idx="2028">
                  <c:v>-1.92431859092966E-4</c:v>
                </c:pt>
                <c:pt idx="2029">
                  <c:v>-1.9310104716295E-4</c:v>
                </c:pt>
                <c:pt idx="2030">
                  <c:v>-1.93772368583821E-4</c:v>
                </c:pt>
                <c:pt idx="2031">
                  <c:v>-1.9444582942725999E-4</c:v>
                </c:pt>
                <c:pt idx="2032">
                  <c:v>-1.95121435779622E-4</c:v>
                </c:pt>
                <c:pt idx="2033">
                  <c:v>-1.95799193741967E-4</c:v>
                </c:pt>
                <c:pt idx="2034">
                  <c:v>-1.9647910943008199E-4</c:v>
                </c:pt>
                <c:pt idx="2035">
                  <c:v>-1.9716118897451299E-4</c:v>
                </c:pt>
                <c:pt idx="2036">
                  <c:v>-1.9784543852058401E-4</c:v>
                </c:pt>
                <c:pt idx="2037">
                  <c:v>-1.9853186422843301E-4</c:v>
                </c:pt>
                <c:pt idx="2038">
                  <c:v>-1.9922047227302999E-4</c:v>
                </c:pt>
                <c:pt idx="2039">
                  <c:v>-1.9991126884420901E-4</c:v>
                </c:pt>
                <c:pt idx="2040">
                  <c:v>-2.0060426014669499E-4</c:v>
                </c:pt>
                <c:pt idx="2041">
                  <c:v>-2.0129945240012601E-4</c:v>
                </c:pt>
                <c:pt idx="2042">
                  <c:v>-2.01996851839086E-4</c:v>
                </c:pt>
                <c:pt idx="2043">
                  <c:v>-2.0269646471311999E-4</c:v>
                </c:pt>
                <c:pt idx="2044">
                  <c:v>-2.03398297286791E-4</c:v>
                </c:pt>
                <c:pt idx="2045">
                  <c:v>-2.04102355839664E-4</c:v>
                </c:pt>
                <c:pt idx="2046">
                  <c:v>-2.0480864666636199E-4</c:v>
                </c:pt>
                <c:pt idx="2047">
                  <c:v>-2.0551717607658401E-4</c:v>
                </c:pt>
                <c:pt idx="2048">
                  <c:v>-2.06227950395135E-4</c:v>
                </c:pt>
                <c:pt idx="2049">
                  <c:v>-2.06940975961948E-4</c:v>
                </c:pt>
                <c:pt idx="2050">
                  <c:v>-2.0765625913211699E-4</c:v>
                </c:pt>
                <c:pt idx="2051">
                  <c:v>-2.0837380627592E-4</c:v>
                </c:pt>
                <c:pt idx="2052">
                  <c:v>-2.0909362377884299E-4</c:v>
                </c:pt>
                <c:pt idx="2053">
                  <c:v>-2.0981571804161699E-4</c:v>
                </c:pt>
                <c:pt idx="2054">
                  <c:v>-2.1054009548023399E-4</c:v>
                </c:pt>
                <c:pt idx="2055">
                  <c:v>-2.1126676252597999E-4</c:v>
                </c:pt>
                <c:pt idx="2056">
                  <c:v>-2.1199572562546201E-4</c:v>
                </c:pt>
                <c:pt idx="2057">
                  <c:v>-2.12726991240633E-4</c:v>
                </c:pt>
                <c:pt idx="2058">
                  <c:v>-2.1346056584881901E-4</c:v>
                </c:pt>
                <c:pt idx="2059">
                  <c:v>-2.1419645594274899E-4</c:v>
                </c:pt>
                <c:pt idx="2060">
                  <c:v>-2.1493466803057699E-4</c:v>
                </c:pt>
                <c:pt idx="2061">
                  <c:v>-2.1567520863591499E-4</c:v>
                </c:pt>
                <c:pt idx="2062">
                  <c:v>-2.1641808429785601E-4</c:v>
                </c:pt>
                <c:pt idx="2063">
                  <c:v>-2.1716330157100201E-4</c:v>
                </c:pt>
                <c:pt idx="2064">
                  <c:v>-2.1791086702549299E-4</c:v>
                </c:pt>
                <c:pt idx="2065">
                  <c:v>-2.1866078724703199E-4</c:v>
                </c:pt>
                <c:pt idx="2066">
                  <c:v>-2.1941306883691301E-4</c:v>
                </c:pt>
                <c:pt idx="2067">
                  <c:v>-2.2016771841204801E-4</c:v>
                </c:pt>
                <c:pt idx="2068">
                  <c:v>-2.2092474260499299E-4</c:v>
                </c:pt>
                <c:pt idx="2069">
                  <c:v>-2.2168414806398001E-4</c:v>
                </c:pt>
                <c:pt idx="2070">
                  <c:v>-2.22445941452938E-4</c:v>
                </c:pt>
                <c:pt idx="2071">
                  <c:v>-2.2321012945152299E-4</c:v>
                </c:pt>
                <c:pt idx="2072">
                  <c:v>-2.2397671875514901E-4</c:v>
                </c:pt>
                <c:pt idx="2073">
                  <c:v>-2.24745716075006E-4</c:v>
                </c:pt>
                <c:pt idx="2074">
                  <c:v>-2.2551712813809801E-4</c:v>
                </c:pt>
                <c:pt idx="2075">
                  <c:v>-2.2629096168726401E-4</c:v>
                </c:pt>
                <c:pt idx="2076">
                  <c:v>-2.2706722348120399E-4</c:v>
                </c:pt>
                <c:pt idx="2077">
                  <c:v>-2.27845920294512E-4</c:v>
                </c:pt>
                <c:pt idx="2078">
                  <c:v>-2.286270589177E-4</c:v>
                </c:pt>
                <c:pt idx="2079">
                  <c:v>-2.2941064615722399E-4</c:v>
                </c:pt>
                <c:pt idx="2080">
                  <c:v>-2.30196688835516E-4</c:v>
                </c:pt>
                <c:pt idx="2081">
                  <c:v>-2.3098519379100501E-4</c:v>
                </c:pt>
                <c:pt idx="2082">
                  <c:v>-2.31776167878152E-4</c:v>
                </c:pt>
                <c:pt idx="2083">
                  <c:v>-2.3256961796747099E-4</c:v>
                </c:pt>
                <c:pt idx="2084">
                  <c:v>-2.33365550945558E-4</c:v>
                </c:pt>
                <c:pt idx="2085">
                  <c:v>-2.34163973715121E-4</c:v>
                </c:pt>
                <c:pt idx="2086">
                  <c:v>-2.3496489319500699E-4</c:v>
                </c:pt>
                <c:pt idx="2087">
                  <c:v>-2.35768316320224E-4</c:v>
                </c:pt>
                <c:pt idx="2088">
                  <c:v>-2.3657425004197801E-4</c:v>
                </c:pt>
                <c:pt idx="2089">
                  <c:v>-2.37382701327691E-4</c:v>
                </c:pt>
                <c:pt idx="2090">
                  <c:v>-2.38193677161037E-4</c:v>
                </c:pt>
                <c:pt idx="2091">
                  <c:v>-2.3900718454196099E-4</c:v>
                </c:pt>
                <c:pt idx="2092">
                  <c:v>-2.3982323048671401E-4</c:v>
                </c:pt>
                <c:pt idx="2093">
                  <c:v>-2.4064182202787599E-4</c:v>
                </c:pt>
                <c:pt idx="2094">
                  <c:v>-2.41462966214388E-4</c:v>
                </c:pt>
                <c:pt idx="2095">
                  <c:v>-2.4228667011157E-4</c:v>
                </c:pt>
                <c:pt idx="2096">
                  <c:v>-2.43112940801165E-4</c:v>
                </c:pt>
                <c:pt idx="2097">
                  <c:v>-2.43941785381348E-4</c:v>
                </c:pt>
                <c:pt idx="2098">
                  <c:v>-2.44773210966767E-4</c:v>
                </c:pt>
                <c:pt idx="2099">
                  <c:v>-2.4560722468856599E-4</c:v>
                </c:pt>
                <c:pt idx="2100">
                  <c:v>-2.4644383369441098E-4</c:v>
                </c:pt>
                <c:pt idx="2101">
                  <c:v>-2.4728304514852202E-4</c:v>
                </c:pt>
                <c:pt idx="2102">
                  <c:v>-2.4812486623169598E-4</c:v>
                </c:pt>
                <c:pt idx="2103">
                  <c:v>-2.4896930414133802E-4</c:v>
                </c:pt>
                <c:pt idx="2104">
                  <c:v>-2.4981636609148702E-4</c:v>
                </c:pt>
                <c:pt idx="2105">
                  <c:v>-2.5066605931284497E-4</c:v>
                </c:pt>
                <c:pt idx="2106">
                  <c:v>-2.5151839105280299E-4</c:v>
                </c:pt>
                <c:pt idx="2107">
                  <c:v>-2.52373368575471E-4</c:v>
                </c:pt>
                <c:pt idx="2108">
                  <c:v>-2.5323099916170201E-4</c:v>
                </c:pt>
                <c:pt idx="2109">
                  <c:v>-2.5409129010912402E-4</c:v>
                </c:pt>
                <c:pt idx="2110">
                  <c:v>-2.54954248732168E-4</c:v>
                </c:pt>
                <c:pt idx="2111">
                  <c:v>-2.55819882362089E-4</c:v>
                </c:pt>
                <c:pt idx="2112">
                  <c:v>-2.56688198347002E-4</c:v>
                </c:pt>
                <c:pt idx="2113">
                  <c:v>-2.5755920405190502E-4</c:v>
                </c:pt>
                <c:pt idx="2114">
                  <c:v>-2.5843290685870798E-4</c:v>
                </c:pt>
                <c:pt idx="2115">
                  <c:v>-2.5930931416626098E-4</c:v>
                </c:pt>
                <c:pt idx="2116">
                  <c:v>-2.60188433390383E-4</c:v>
                </c:pt>
                <c:pt idx="2117">
                  <c:v>-2.6107027196388698E-4</c:v>
                </c:pt>
                <c:pt idx="2118">
                  <c:v>-2.6195483733660999E-4</c:v>
                </c:pt>
                <c:pt idx="2119">
                  <c:v>-2.6284213697543902E-4</c:v>
                </c:pt>
                <c:pt idx="2120">
                  <c:v>-2.6373217836434302E-4</c:v>
                </c:pt>
                <c:pt idx="2121">
                  <c:v>-2.6462496900439499E-4</c:v>
                </c:pt>
                <c:pt idx="2122">
                  <c:v>-2.6552051641380299E-4</c:v>
                </c:pt>
                <c:pt idx="2123">
                  <c:v>-2.6641882812794099E-4</c:v>
                </c:pt>
                <c:pt idx="2124">
                  <c:v>-2.6731991169936798E-4</c:v>
                </c:pt>
                <c:pt idx="2125">
                  <c:v>-2.68223774697867E-4</c:v>
                </c:pt>
                <c:pt idx="2126">
                  <c:v>-2.6913042471046501E-4</c:v>
                </c:pt>
                <c:pt idx="2127">
                  <c:v>-2.7003986934146201E-4</c:v>
                </c:pt>
                <c:pt idx="2128">
                  <c:v>-2.70952116212464E-4</c:v>
                </c:pt>
                <c:pt idx="2129">
                  <c:v>-2.7186717296240201E-4</c:v>
                </c:pt>
                <c:pt idx="2130">
                  <c:v>-2.7278504724756897E-4</c:v>
                </c:pt>
                <c:pt idx="2131">
                  <c:v>-2.7370574674164401E-4</c:v>
                </c:pt>
                <c:pt idx="2132">
                  <c:v>-2.7462927913571701E-4</c:v>
                </c:pt>
                <c:pt idx="2133">
                  <c:v>-2.7555565213832303E-4</c:v>
                </c:pt>
                <c:pt idx="2134">
                  <c:v>-2.7648487347545599E-4</c:v>
                </c:pt>
                <c:pt idx="2135">
                  <c:v>-2.7741695089063701E-4</c:v>
                </c:pt>
                <c:pt idx="2136">
                  <c:v>-2.7835189214488399E-4</c:v>
                </c:pt>
                <c:pt idx="2137">
                  <c:v>-2.79289705016777E-4</c:v>
                </c:pt>
                <c:pt idx="2138">
                  <c:v>-2.8023039730248103E-4</c:v>
                </c:pt>
                <c:pt idx="2139">
                  <c:v>-2.8117397681576799E-4</c:v>
                </c:pt>
                <c:pt idx="2140">
                  <c:v>-2.8212045138804903E-4</c:v>
                </c:pt>
                <c:pt idx="2141">
                  <c:v>-2.8306982886840202E-4</c:v>
                </c:pt>
                <c:pt idx="2142">
                  <c:v>-2.8402211712359602E-4</c:v>
                </c:pt>
                <c:pt idx="2143">
                  <c:v>-2.8497732403812501E-4</c:v>
                </c:pt>
                <c:pt idx="2144">
                  <c:v>-2.8593545751423003E-4</c:v>
                </c:pt>
                <c:pt idx="2145">
                  <c:v>-2.8689652547193297E-4</c:v>
                </c:pt>
                <c:pt idx="2146">
                  <c:v>-2.87860535849059E-4</c:v>
                </c:pt>
                <c:pt idx="2147">
                  <c:v>-2.8882749660127E-4</c:v>
                </c:pt>
                <c:pt idx="2148">
                  <c:v>-2.8979741570208799E-4</c:v>
                </c:pt>
                <c:pt idx="2149">
                  <c:v>-2.9077030114292601E-4</c:v>
                </c:pt>
                <c:pt idx="2150">
                  <c:v>-2.9174616093311499E-4</c:v>
                </c:pt>
                <c:pt idx="2151">
                  <c:v>-2.9272500309993098E-4</c:v>
                </c:pt>
                <c:pt idx="2152">
                  <c:v>-2.9370683568862802E-4</c:v>
                </c:pt>
                <c:pt idx="2153">
                  <c:v>-2.9469166676245702E-4</c:v>
                </c:pt>
                <c:pt idx="2154">
                  <c:v>-2.9567950440270501E-4</c:v>
                </c:pt>
                <c:pt idx="2155">
                  <c:v>-2.9667035670871402E-4</c:v>
                </c:pt>
                <c:pt idx="2156">
                  <c:v>-2.9766423179791301E-4</c:v>
                </c:pt>
                <c:pt idx="2157">
                  <c:v>-2.9866113780584798E-4</c:v>
                </c:pt>
                <c:pt idx="2158">
                  <c:v>-2.9966108288620599E-4</c:v>
                </c:pt>
                <c:pt idx="2159">
                  <c:v>-3.0066407521084397E-4</c:v>
                </c:pt>
                <c:pt idx="2160">
                  <c:v>-3.0167012296982001E-4</c:v>
                </c:pt>
                <c:pt idx="2161">
                  <c:v>-3.0267923437141798E-4</c:v>
                </c:pt>
                <c:pt idx="2162">
                  <c:v>-3.03691417642177E-4</c:v>
                </c:pt>
                <c:pt idx="2163">
                  <c:v>-3.0470668102692102E-4</c:v>
                </c:pt>
                <c:pt idx="2164">
                  <c:v>-3.0572503278878402E-4</c:v>
                </c:pt>
                <c:pt idx="2165">
                  <c:v>-3.0674648120923901E-4</c:v>
                </c:pt>
                <c:pt idx="2166">
                  <c:v>-3.0777103458812699E-4</c:v>
                </c:pt>
                <c:pt idx="2167">
                  <c:v>-3.0879870124368703E-4</c:v>
                </c:pt>
                <c:pt idx="2168">
                  <c:v>-3.0982948951257801E-4</c:v>
                </c:pt>
                <c:pt idx="2169">
                  <c:v>-3.1086340774991498E-4</c:v>
                </c:pt>
                <c:pt idx="2170">
                  <c:v>-3.1190046432928899E-4</c:v>
                </c:pt>
                <c:pt idx="2171">
                  <c:v>-3.1294066764280302E-4</c:v>
                </c:pt>
                <c:pt idx="2172">
                  <c:v>-3.1398402610109297E-4</c:v>
                </c:pt>
                <c:pt idx="2173">
                  <c:v>-3.1503054813336302E-4</c:v>
                </c:pt>
                <c:pt idx="2174">
                  <c:v>-3.16080242187405E-4</c:v>
                </c:pt>
                <c:pt idx="2175">
                  <c:v>-3.1713311672963799E-4</c:v>
                </c:pt>
                <c:pt idx="2176">
                  <c:v>-3.1818918024512397E-4</c:v>
                </c:pt>
                <c:pt idx="2177">
                  <c:v>-3.1924844123760402E-4</c:v>
                </c:pt>
                <c:pt idx="2178">
                  <c:v>-3.2031090822952498E-4</c:v>
                </c:pt>
                <c:pt idx="2179">
                  <c:v>-3.2137658976206601E-4</c:v>
                </c:pt>
                <c:pt idx="2180">
                  <c:v>-3.2244549439516801E-4</c:v>
                </c:pt>
                <c:pt idx="2181">
                  <c:v>-3.2351763070756099E-4</c:v>
                </c:pt>
                <c:pt idx="2182">
                  <c:v>-3.2459300729679303E-4</c:v>
                </c:pt>
                <c:pt idx="2183">
                  <c:v>-3.2567163277925801E-4</c:v>
                </c:pt>
                <c:pt idx="2184">
                  <c:v>-3.26753515790222E-4</c:v>
                </c:pt>
                <c:pt idx="2185">
                  <c:v>-3.2783866498385498E-4</c:v>
                </c:pt>
                <c:pt idx="2186">
                  <c:v>-3.2892708903325599E-4</c:v>
                </c:pt>
                <c:pt idx="2187">
                  <c:v>-3.3001879663048202E-4</c:v>
                </c:pt>
                <c:pt idx="2188">
                  <c:v>-3.3111379648657799E-4</c:v>
                </c:pt>
                <c:pt idx="2189">
                  <c:v>-3.3221209733160097E-4</c:v>
                </c:pt>
                <c:pt idx="2190">
                  <c:v>-3.3331370791465101E-4</c:v>
                </c:pt>
                <c:pt idx="2191">
                  <c:v>-3.3441863700390103E-4</c:v>
                </c:pt>
                <c:pt idx="2192">
                  <c:v>-3.3552689338661902E-4</c:v>
                </c:pt>
                <c:pt idx="2193">
                  <c:v>-3.36638485869203E-4</c:v>
                </c:pt>
                <c:pt idx="2194">
                  <c:v>-3.3775342327720402E-4</c:v>
                </c:pt>
                <c:pt idx="2195">
                  <c:v>-3.3887171445535699E-4</c:v>
                </c:pt>
                <c:pt idx="2196">
                  <c:v>-3.3999336826760702E-4</c:v>
                </c:pt>
                <c:pt idx="2197">
                  <c:v>-3.41118393597141E-4</c:v>
                </c:pt>
                <c:pt idx="2198">
                  <c:v>-3.4224679934640801E-4</c:v>
                </c:pt>
                <c:pt idx="2199">
                  <c:v>-3.4337859443715898E-4</c:v>
                </c:pt>
                <c:pt idx="2200">
                  <c:v>-3.4451378781046298E-4</c:v>
                </c:pt>
                <c:pt idx="2201">
                  <c:v>-3.4565238842674401E-4</c:v>
                </c:pt>
                <c:pt idx="2202">
                  <c:v>-3.46794405265803E-4</c:v>
                </c:pt>
                <c:pt idx="2203">
                  <c:v>-3.4793984732685101E-4</c:v>
                </c:pt>
                <c:pt idx="2204">
                  <c:v>-3.49088723628534E-4</c:v>
                </c:pt>
                <c:pt idx="2205">
                  <c:v>-3.5024104320896098E-4</c:v>
                </c:pt>
                <c:pt idx="2206">
                  <c:v>-3.5139681512573299E-4</c:v>
                </c:pt>
                <c:pt idx="2207">
                  <c:v>-3.5255604845597298E-4</c:v>
                </c:pt>
                <c:pt idx="2208">
                  <c:v>-3.5371875229634798E-4</c:v>
                </c:pt>
                <c:pt idx="2209">
                  <c:v>-3.5488493576310603E-4</c:v>
                </c:pt>
                <c:pt idx="2210">
                  <c:v>-3.56054607992095E-4</c:v>
                </c:pt>
                <c:pt idx="2211">
                  <c:v>-3.5722777813879602E-4</c:v>
                </c:pt>
                <c:pt idx="2212">
                  <c:v>-3.5840445537835199E-4</c:v>
                </c:pt>
                <c:pt idx="2213">
                  <c:v>-3.59584648905592E-4</c:v>
                </c:pt>
                <c:pt idx="2214">
                  <c:v>-3.6076836793506103E-4</c:v>
                </c:pt>
                <c:pt idx="2215">
                  <c:v>-3.61955621701051E-4</c:v>
                </c:pt>
                <c:pt idx="2216">
                  <c:v>-3.63146419457623E-4</c:v>
                </c:pt>
                <c:pt idx="2217">
                  <c:v>-3.64340770478639E-4</c:v>
                </c:pt>
                <c:pt idx="2218">
                  <c:v>-3.6553868405779001E-4</c:v>
                </c:pt>
                <c:pt idx="2219">
                  <c:v>-3.6674016950862198E-4</c:v>
                </c:pt>
                <c:pt idx="2220">
                  <c:v>-3.6794523616456599E-4</c:v>
                </c:pt>
                <c:pt idx="2221">
                  <c:v>-3.6915389337896498E-4</c:v>
                </c:pt>
                <c:pt idx="2222">
                  <c:v>-3.7036615052509902E-4</c:v>
                </c:pt>
                <c:pt idx="2223">
                  <c:v>-3.7158201699622102E-4</c:v>
                </c:pt>
                <c:pt idx="2224">
                  <c:v>-3.7280150220557701E-4</c:v>
                </c:pt>
                <c:pt idx="2225">
                  <c:v>-3.7402461558642399E-4</c:v>
                </c:pt>
                <c:pt idx="2226">
                  <c:v>-3.7525136659210802E-4</c:v>
                </c:pt>
                <c:pt idx="2227">
                  <c:v>-3.7648176469601898E-4</c:v>
                </c:pt>
                <c:pt idx="2228">
                  <c:v>-3.7771581939166502E-4</c:v>
                </c:pt>
                <c:pt idx="2229">
                  <c:v>-3.7895354019269203E-4</c:v>
                </c:pt>
                <c:pt idx="2230">
                  <c:v>-3.8019493663290501E-4</c:v>
                </c:pt>
                <c:pt idx="2231">
                  <c:v>-3.8144001826630598E-4</c:v>
                </c:pt>
                <c:pt idx="2232">
                  <c:v>-3.8268879466710898E-4</c:v>
                </c:pt>
                <c:pt idx="2233">
                  <c:v>-3.8394127542978201E-4</c:v>
                </c:pt>
                <c:pt idx="2234">
                  <c:v>-3.8519747016906199E-4</c:v>
                </c:pt>
                <c:pt idx="2235">
                  <c:v>-3.8645738851999302E-4</c:v>
                </c:pt>
                <c:pt idx="2236">
                  <c:v>-3.87721040137947E-4</c:v>
                </c:pt>
                <c:pt idx="2237">
                  <c:v>-3.8898843469865402E-4</c:v>
                </c:pt>
                <c:pt idx="2238">
                  <c:v>-3.9025958189823002E-4</c:v>
                </c:pt>
                <c:pt idx="2239">
                  <c:v>-3.9153449145320601E-4</c:v>
                </c:pt>
                <c:pt idx="2240">
                  <c:v>-3.9281317310055499E-4</c:v>
                </c:pt>
                <c:pt idx="2241">
                  <c:v>-3.9409563659771699E-4</c:v>
                </c:pt>
                <c:pt idx="2242">
                  <c:v>-3.95381891722631E-4</c:v>
                </c:pt>
                <c:pt idx="2243">
                  <c:v>-3.9667194827375902E-4</c:v>
                </c:pt>
                <c:pt idx="2244">
                  <c:v>-3.9796581607012002E-4</c:v>
                </c:pt>
                <c:pt idx="2245">
                  <c:v>-3.9926350495130702E-4</c:v>
                </c:pt>
                <c:pt idx="2246">
                  <c:v>-4.00565024777525E-4</c:v>
                </c:pt>
                <c:pt idx="2247">
                  <c:v>-4.0187038542961501E-4</c:v>
                </c:pt>
                <c:pt idx="2248">
                  <c:v>-4.03179596809078E-4</c:v>
                </c:pt>
                <c:pt idx="2249">
                  <c:v>-4.0449266883811001E-4</c:v>
                </c:pt>
                <c:pt idx="2250">
                  <c:v>-4.0580961145962401E-4</c:v>
                </c:pt>
                <c:pt idx="2251">
                  <c:v>-4.07130434637278E-4</c:v>
                </c:pt>
                <c:pt idx="2252">
                  <c:v>-4.0845514835550698E-4</c:v>
                </c:pt>
                <c:pt idx="2253">
                  <c:v>-4.09783762619544E-4</c:v>
                </c:pt>
                <c:pt idx="2254">
                  <c:v>-4.1111628745545402E-4</c:v>
                </c:pt>
                <c:pt idx="2255">
                  <c:v>-4.1245273291015802E-4</c:v>
                </c:pt>
                <c:pt idx="2256">
                  <c:v>-4.1379310905145903E-4</c:v>
                </c:pt>
                <c:pt idx="2257">
                  <c:v>-4.1513742596807699E-4</c:v>
                </c:pt>
                <c:pt idx="2258">
                  <c:v>-4.1648569376966701E-4</c:v>
                </c:pt>
                <c:pt idx="2259">
                  <c:v>-4.17837922586851E-4</c:v>
                </c:pt>
                <c:pt idx="2260">
                  <c:v>-4.1919412257124901E-4</c:v>
                </c:pt>
                <c:pt idx="2261">
                  <c:v>-4.2055430389549998E-4</c:v>
                </c:pt>
                <c:pt idx="2262">
                  <c:v>-4.2191847675329198E-4</c:v>
                </c:pt>
                <c:pt idx="2263">
                  <c:v>-4.2328665135939197E-4</c:v>
                </c:pt>
                <c:pt idx="2264">
                  <c:v>-4.2465883794966897E-4</c:v>
                </c:pt>
                <c:pt idx="2265">
                  <c:v>-4.2603504678112803E-4</c:v>
                </c:pt>
                <c:pt idx="2266">
                  <c:v>-4.2741528813192701E-4</c:v>
                </c:pt>
                <c:pt idx="2267">
                  <c:v>-4.2879957230141502E-4</c:v>
                </c:pt>
                <c:pt idx="2268">
                  <c:v>-4.3018790961015402E-4</c:v>
                </c:pt>
                <c:pt idx="2269">
                  <c:v>-4.3158031039994602E-4</c:v>
                </c:pt>
                <c:pt idx="2270">
                  <c:v>-4.3297678503386301E-4</c:v>
                </c:pt>
                <c:pt idx="2271">
                  <c:v>-4.3437734389627301E-4</c:v>
                </c:pt>
                <c:pt idx="2272">
                  <c:v>-4.3578199739286502E-4</c:v>
                </c:pt>
                <c:pt idx="2273">
                  <c:v>-4.3719075595068303E-4</c:v>
                </c:pt>
                <c:pt idx="2274">
                  <c:v>-4.3860363001814299E-4</c:v>
                </c:pt>
                <c:pt idx="2275">
                  <c:v>-4.4002063006507098E-4</c:v>
                </c:pt>
                <c:pt idx="2276">
                  <c:v>-4.4144176658272399E-4</c:v>
                </c:pt>
                <c:pt idx="2277">
                  <c:v>-4.4286705008381503E-4</c:v>
                </c:pt>
                <c:pt idx="2278">
                  <c:v>-4.4429649110254898E-4</c:v>
                </c:pt>
                <c:pt idx="2279">
                  <c:v>-4.4573010019464E-4</c:v>
                </c:pt>
                <c:pt idx="2280">
                  <c:v>-4.4716788793734799E-4</c:v>
                </c:pt>
                <c:pt idx="2281">
                  <c:v>-4.4860986492949699E-4</c:v>
                </c:pt>
                <c:pt idx="2282">
                  <c:v>-4.50056041791507E-4</c:v>
                </c:pt>
                <c:pt idx="2283">
                  <c:v>-4.5150642916542098E-4</c:v>
                </c:pt>
                <c:pt idx="2284">
                  <c:v>-4.5296103771493202E-4</c:v>
                </c:pt>
                <c:pt idx="2285">
                  <c:v>-4.5441987812540801E-4</c:v>
                </c:pt>
                <c:pt idx="2286">
                  <c:v>-4.5588296110392199E-4</c:v>
                </c:pt>
                <c:pt idx="2287">
                  <c:v>-4.57350297379277E-4</c:v>
                </c:pt>
                <c:pt idx="2288">
                  <c:v>-4.5882189770203097E-4</c:v>
                </c:pt>
                <c:pt idx="2289">
                  <c:v>-4.6029777284452999E-4</c:v>
                </c:pt>
                <c:pt idx="2290">
                  <c:v>-4.6177793360092901E-4</c:v>
                </c:pt>
                <c:pt idx="2291">
                  <c:v>-4.6326239078722201E-4</c:v>
                </c:pt>
                <c:pt idx="2292">
                  <c:v>-4.6475115524126798E-4</c:v>
                </c:pt>
                <c:pt idx="2293">
                  <c:v>-4.6624423782281802E-4</c:v>
                </c:pt>
                <c:pt idx="2294">
                  <c:v>-4.6774164941354299E-4</c:v>
                </c:pt>
                <c:pt idx="2295">
                  <c:v>-4.6924340091705698E-4</c:v>
                </c:pt>
                <c:pt idx="2296">
                  <c:v>-4.7074950325894799E-4</c:v>
                </c:pt>
                <c:pt idx="2297">
                  <c:v>-4.7225996738680499E-4</c:v>
                </c:pt>
                <c:pt idx="2298">
                  <c:v>-4.7377480427023997E-4</c:v>
                </c:pt>
                <c:pt idx="2299">
                  <c:v>-4.7529402490091902E-4</c:v>
                </c:pt>
                <c:pt idx="2300">
                  <c:v>-4.76817640292587E-4</c:v>
                </c:pt>
                <c:pt idx="2301">
                  <c:v>-4.78345661481096E-4</c:v>
                </c:pt>
                <c:pt idx="2302">
                  <c:v>-4.7987809952443003E-4</c:v>
                </c:pt>
                <c:pt idx="2303">
                  <c:v>-4.8141496550273098E-4</c:v>
                </c:pt>
                <c:pt idx="2304">
                  <c:v>-4.8295627051833098E-4</c:v>
                </c:pt>
                <c:pt idx="2305">
                  <c:v>-4.8450202569576999E-4</c:v>
                </c:pt>
                <c:pt idx="2306">
                  <c:v>-4.8605224218182998E-4</c:v>
                </c:pt>
                <c:pt idx="2307">
                  <c:v>-4.87606931145557E-4</c:v>
                </c:pt>
                <c:pt idx="2308">
                  <c:v>-4.8916610377829105E-4</c:v>
                </c:pt>
                <c:pt idx="2309">
                  <c:v>-4.9072977129368601E-4</c:v>
                </c:pt>
                <c:pt idx="2310">
                  <c:v>-4.9229794492774699E-4</c:v>
                </c:pt>
                <c:pt idx="2311">
                  <c:v>-4.9387063593884801E-4</c:v>
                </c:pt>
                <c:pt idx="2312">
                  <c:v>-4.9544785560775803E-4</c:v>
                </c:pt>
                <c:pt idx="2313">
                  <c:v>-4.97029615237675E-4</c:v>
                </c:pt>
                <c:pt idx="2314">
                  <c:v>-4.9861592615424303E-4</c:v>
                </c:pt>
                <c:pt idx="2315">
                  <c:v>-5.0020679970558702E-4</c:v>
                </c:pt>
                <c:pt idx="2316">
                  <c:v>-5.0180224726231401E-4</c:v>
                </c:pt>
                <c:pt idx="2317">
                  <c:v>-5.0340228021761302E-4</c:v>
                </c:pt>
                <c:pt idx="2318">
                  <c:v>-5.0500690998717904E-4</c:v>
                </c:pt>
                <c:pt idx="2319">
                  <c:v>-5.0661614800930196E-4</c:v>
                </c:pt>
                <c:pt idx="2320">
                  <c:v>-5.0823000574488496E-4</c:v>
                </c:pt>
                <c:pt idx="2321">
                  <c:v>-5.0984849467745896E-4</c:v>
                </c:pt>
                <c:pt idx="2322">
                  <c:v>-5.1147162631322101E-4</c:v>
                </c:pt>
                <c:pt idx="2323">
                  <c:v>-5.1309941218104997E-4</c:v>
                </c:pt>
                <c:pt idx="2324">
                  <c:v>-5.1473186383253799E-4</c:v>
                </c:pt>
                <c:pt idx="2325">
                  <c:v>-5.1636899284201695E-4</c:v>
                </c:pt>
                <c:pt idx="2326">
                  <c:v>-5.1801081080658101E-4</c:v>
                </c:pt>
                <c:pt idx="2327">
                  <c:v>-5.1965732934611296E-4</c:v>
                </c:pt>
                <c:pt idx="2328">
                  <c:v>-5.2130856010331697E-4</c:v>
                </c:pt>
                <c:pt idx="2329">
                  <c:v>-5.2296451474373299E-4</c:v>
                </c:pt>
                <c:pt idx="2330">
                  <c:v>-5.24625204955772E-4</c:v>
                </c:pt>
                <c:pt idx="2331">
                  <c:v>-5.2629064245073899E-4</c:v>
                </c:pt>
                <c:pt idx="2332">
                  <c:v>-5.2796083896285595E-4</c:v>
                </c:pt>
                <c:pt idx="2333">
                  <c:v>-5.2963580624929105E-4</c:v>
                </c:pt>
                <c:pt idx="2334">
                  <c:v>-5.3131555609018397E-4</c:v>
                </c:pt>
                <c:pt idx="2335">
                  <c:v>-5.3300010028866696E-4</c:v>
                </c:pt>
                <c:pt idx="2336">
                  <c:v>-5.3468945067090302E-4</c:v>
                </c:pt>
                <c:pt idx="2337">
                  <c:v>-5.3638361908609205E-4</c:v>
                </c:pt>
                <c:pt idx="2338">
                  <c:v>-5.3808261740651605E-4</c:v>
                </c:pt>
                <c:pt idx="2339">
                  <c:v>-5.3978645752755002E-4</c:v>
                </c:pt>
                <c:pt idx="2340">
                  <c:v>-5.4149515136769498E-4</c:v>
                </c:pt>
                <c:pt idx="2341">
                  <c:v>-5.4320871086860497E-4</c:v>
                </c:pt>
                <c:pt idx="2342">
                  <c:v>-5.4492714799510495E-4</c:v>
                </c:pt>
                <c:pt idx="2343">
                  <c:v>-5.4665047473521997E-4</c:v>
                </c:pt>
                <c:pt idx="2344">
                  <c:v>-5.4837870310020704E-4</c:v>
                </c:pt>
                <c:pt idx="2345">
                  <c:v>-5.5011184512456901E-4</c:v>
                </c:pt>
                <c:pt idx="2346">
                  <c:v>-5.5184991286608598E-4</c:v>
                </c:pt>
                <c:pt idx="2347">
                  <c:v>-5.5359291840584302E-4</c:v>
                </c:pt>
                <c:pt idx="2348">
                  <c:v>-5.55340873848247E-4</c:v>
                </c:pt>
                <c:pt idx="2349">
                  <c:v>-5.5709379132106395E-4</c:v>
                </c:pt>
                <c:pt idx="2350">
                  <c:v>-5.5885168297543203E-4</c:v>
                </c:pt>
                <c:pt idx="2351">
                  <c:v>-5.6061456098589302E-4</c:v>
                </c:pt>
                <c:pt idx="2352">
                  <c:v>-5.6238243755041804E-4</c:v>
                </c:pt>
                <c:pt idx="2353">
                  <c:v>-5.6415532489042901E-4</c:v>
                </c:pt>
                <c:pt idx="2354">
                  <c:v>-5.6593323525082795E-4</c:v>
                </c:pt>
                <c:pt idx="2355">
                  <c:v>-5.6771618090001601E-4</c:v>
                </c:pt>
                <c:pt idx="2356">
                  <c:v>-5.6950417412992302E-4</c:v>
                </c:pt>
                <c:pt idx="2357">
                  <c:v>-5.7129722725603399E-4</c:v>
                </c:pt>
                <c:pt idx="2358">
                  <c:v>-5.7309535261740698E-4</c:v>
                </c:pt>
                <c:pt idx="2359">
                  <c:v>-5.7489856257670496E-4</c:v>
                </c:pt>
                <c:pt idx="2360">
                  <c:v>-5.7670686952021697E-4</c:v>
                </c:pt>
                <c:pt idx="2361">
                  <c:v>-5.7852028585788403E-4</c:v>
                </c:pt>
                <c:pt idx="2362">
                  <c:v>-5.8033882402331997E-4</c:v>
                </c:pt>
                <c:pt idx="2363">
                  <c:v>-5.8216249647384598E-4</c:v>
                </c:pt>
                <c:pt idx="2364">
                  <c:v>-5.8399131569050202E-4</c:v>
                </c:pt>
                <c:pt idx="2365">
                  <c:v>-5.8582529417808196E-4</c:v>
                </c:pt>
                <c:pt idx="2366">
                  <c:v>-5.8766444446515403E-4</c:v>
                </c:pt>
                <c:pt idx="2367">
                  <c:v>-5.8950877910407995E-4</c:v>
                </c:pt>
                <c:pt idx="2368">
                  <c:v>-5.9135831067105599E-4</c:v>
                </c:pt>
                <c:pt idx="2369">
                  <c:v>-5.9321305176611395E-4</c:v>
                </c:pt>
                <c:pt idx="2370">
                  <c:v>-5.9507301501316595E-4</c:v>
                </c:pt>
                <c:pt idx="2371">
                  <c:v>-5.9693821306001796E-4</c:v>
                </c:pt>
                <c:pt idx="2372">
                  <c:v>-5.9880865857839401E-4</c:v>
                </c:pt>
                <c:pt idx="2373">
                  <c:v>-6.0068436426396804E-4</c:v>
                </c:pt>
                <c:pt idx="2374">
                  <c:v>-6.0256534283637897E-4</c:v>
                </c:pt>
                <c:pt idx="2375">
                  <c:v>-6.0445160703925999E-4</c:v>
                </c:pt>
                <c:pt idx="2376">
                  <c:v>-6.0634316964026404E-4</c:v>
                </c:pt>
                <c:pt idx="2377">
                  <c:v>-6.0824004343107895E-4</c:v>
                </c:pt>
                <c:pt idx="2378">
                  <c:v>-6.1014224122746599E-4</c:v>
                </c:pt>
                <c:pt idx="2379">
                  <c:v>-6.1204977586927002E-4</c:v>
                </c:pt>
                <c:pt idx="2380">
                  <c:v>-6.1396266022045005E-4</c:v>
                </c:pt>
                <c:pt idx="2381">
                  <c:v>-6.1588090716910304E-4</c:v>
                </c:pt>
                <c:pt idx="2382">
                  <c:v>-6.1780452962748695E-4</c:v>
                </c:pt>
                <c:pt idx="2383">
                  <c:v>-6.1973354053204103E-4</c:v>
                </c:pt>
                <c:pt idx="2384">
                  <c:v>-6.21667952843418E-4</c:v>
                </c:pt>
                <c:pt idx="2385">
                  <c:v>-6.23607779546497E-4</c:v>
                </c:pt>
                <c:pt idx="2386">
                  <c:v>-6.2555303365041605E-4</c:v>
                </c:pt>
                <c:pt idx="2387">
                  <c:v>-6.2750372818859304E-4</c:v>
                </c:pt>
                <c:pt idx="2388">
                  <c:v>-6.2945987621874499E-4</c:v>
                </c:pt>
                <c:pt idx="2389">
                  <c:v>-6.3142149082291699E-4</c:v>
                </c:pt>
                <c:pt idx="2390">
                  <c:v>-6.3338858510750403E-4</c:v>
                </c:pt>
                <c:pt idx="2391">
                  <c:v>-6.3536117220327202E-4</c:v>
                </c:pt>
                <c:pt idx="2392">
                  <c:v>-6.3733926526538703E-4</c:v>
                </c:pt>
                <c:pt idx="2393">
                  <c:v>-6.3932287747342899E-4</c:v>
                </c:pt>
                <c:pt idx="2394">
                  <c:v>-6.4131202203142497E-4</c:v>
                </c:pt>
                <c:pt idx="2395">
                  <c:v>-6.4330671216786598E-4</c:v>
                </c:pt>
                <c:pt idx="2396">
                  <c:v>-6.4530696113573101E-4</c:v>
                </c:pt>
                <c:pt idx="2397">
                  <c:v>-6.4731278221251496E-4</c:v>
                </c:pt>
                <c:pt idx="2398">
                  <c:v>-6.4932418870024299E-4</c:v>
                </c:pt>
                <c:pt idx="2399">
                  <c:v>-6.5134119392550201E-4</c:v>
                </c:pt>
                <c:pt idx="2400">
                  <c:v>-6.53363811239458E-4</c:v>
                </c:pt>
                <c:pt idx="2401">
                  <c:v>-6.5539205401787999E-4</c:v>
                </c:pt>
                <c:pt idx="2402">
                  <c:v>-6.5742593566116595E-4</c:v>
                </c:pt>
                <c:pt idx="2403">
                  <c:v>-6.5946546959436397E-4</c:v>
                </c:pt>
                <c:pt idx="2404">
                  <c:v>-6.6151066926718705E-4</c:v>
                </c:pt>
                <c:pt idx="2405">
                  <c:v>-6.6356154815405504E-4</c:v>
                </c:pt>
                <c:pt idx="2406">
                  <c:v>-6.6561811975409399E-4</c:v>
                </c:pt>
                <c:pt idx="2407">
                  <c:v>-6.6768039759115599E-4</c:v>
                </c:pt>
                <c:pt idx="2408">
                  <c:v>-6.6974839521391299E-4</c:v>
                </c:pt>
                <c:pt idx="2409">
                  <c:v>-6.71822126195764E-4</c:v>
                </c:pt>
                <c:pt idx="2410">
                  <c:v>-6.73901604134934E-4</c:v>
                </c:pt>
                <c:pt idx="2411">
                  <c:v>-6.7598684265447696E-4</c:v>
                </c:pt>
                <c:pt idx="2412">
                  <c:v>-6.7807785540230001E-4</c:v>
                </c:pt>
                <c:pt idx="2413">
                  <c:v>-6.8017465605118405E-4</c:v>
                </c:pt>
                <c:pt idx="2414">
                  <c:v>-6.8227725829880402E-4</c:v>
                </c:pt>
                <c:pt idx="2415">
                  <c:v>-6.8438567586775795E-4</c:v>
                </c:pt>
                <c:pt idx="2416">
                  <c:v>-6.8649992250557901E-4</c:v>
                </c:pt>
                <c:pt idx="2417">
                  <c:v>-6.8862001198476705E-4</c:v>
                </c:pt>
                <c:pt idx="2418">
                  <c:v>-6.9074595810280498E-4</c:v>
                </c:pt>
                <c:pt idx="2419">
                  <c:v>-6.9287777468218E-4</c:v>
                </c:pt>
                <c:pt idx="2420">
                  <c:v>-6.9501547557040901E-4</c:v>
                </c:pt>
                <c:pt idx="2421">
                  <c:v>-6.9715907464006099E-4</c:v>
                </c:pt>
                <c:pt idx="2422">
                  <c:v>-6.9930858578876899E-4</c:v>
                </c:pt>
                <c:pt idx="2423">
                  <c:v>-7.0146402293927098E-4</c:v>
                </c:pt>
                <c:pt idx="2424">
                  <c:v>-7.0362540003940897E-4</c:v>
                </c:pt>
                <c:pt idx="2425">
                  <c:v>-7.05792731062166E-4</c:v>
                </c:pt>
                <c:pt idx="2426">
                  <c:v>-7.07966030005684E-4</c:v>
                </c:pt>
                <c:pt idx="2427">
                  <c:v>-7.1014531089328E-4</c:v>
                </c:pt>
                <c:pt idx="2428">
                  <c:v>-7.12330587773476E-4</c:v>
                </c:pt>
                <c:pt idx="2429">
                  <c:v>-7.1452187472001503E-4</c:v>
                </c:pt>
                <c:pt idx="2430">
                  <c:v>-7.1671918583187701E-4</c:v>
                </c:pt>
                <c:pt idx="2431">
                  <c:v>-7.1892253523331805E-4</c:v>
                </c:pt>
                <c:pt idx="2432">
                  <c:v>-7.2113193707386801E-4</c:v>
                </c:pt>
                <c:pt idx="2433">
                  <c:v>-7.2334740552837005E-4</c:v>
                </c:pt>
                <c:pt idx="2434">
                  <c:v>-7.2556895479699299E-4</c:v>
                </c:pt>
                <c:pt idx="2435">
                  <c:v>-7.2779659910525202E-4</c:v>
                </c:pt>
                <c:pt idx="2436">
                  <c:v>-7.3003035270403395E-4</c:v>
                </c:pt>
                <c:pt idx="2437">
                  <c:v>-7.32270229869616E-4</c:v>
                </c:pt>
                <c:pt idx="2438">
                  <c:v>-7.3451624490368105E-4</c:v>
                </c:pt>
                <c:pt idx="2439">
                  <c:v>-7.3676841213335203E-4</c:v>
                </c:pt>
                <c:pt idx="2440">
                  <c:v>-7.3902674591119701E-4</c:v>
                </c:pt>
                <c:pt idx="2441">
                  <c:v>-7.4129126061525696E-4</c:v>
                </c:pt>
                <c:pt idx="2442">
                  <c:v>-7.43561970649071E-4</c:v>
                </c:pt>
                <c:pt idx="2443">
                  <c:v>-7.4583889044168498E-4</c:v>
                </c:pt>
                <c:pt idx="2444">
                  <c:v>-7.4812203444768303E-4</c:v>
                </c:pt>
                <c:pt idx="2445">
                  <c:v>-7.5041141714720305E-4</c:v>
                </c:pt>
                <c:pt idx="2446">
                  <c:v>-7.5270705304595405E-4</c:v>
                </c:pt>
                <c:pt idx="2447">
                  <c:v>-7.5500895667524395E-4</c:v>
                </c:pt>
                <c:pt idx="2448">
                  <c:v>-7.5731714259199103E-4</c:v>
                </c:pt>
                <c:pt idx="2449">
                  <c:v>-7.5963162537875202E-4</c:v>
                </c:pt>
                <c:pt idx="2450">
                  <c:v>-7.61952419643735E-4</c:v>
                </c:pt>
                <c:pt idx="2451">
                  <c:v>-7.6427954002082101E-4</c:v>
                </c:pt>
                <c:pt idx="2452">
                  <c:v>-7.6661300116959196E-4</c:v>
                </c:pt>
                <c:pt idx="2453">
                  <c:v>-7.6895281777533697E-4</c:v>
                </c:pt>
                <c:pt idx="2454">
                  <c:v>-7.7129900454908098E-4</c:v>
                </c:pt>
                <c:pt idx="2455">
                  <c:v>-7.7365157622760305E-4</c:v>
                </c:pt>
                <c:pt idx="2456">
                  <c:v>-7.7601054757345505E-4</c:v>
                </c:pt>
                <c:pt idx="2457">
                  <c:v>-7.7837593337497896E-4</c:v>
                </c:pt>
                <c:pt idx="2458">
                  <c:v>-7.8074774844633197E-4</c:v>
                </c:pt>
                <c:pt idx="2459">
                  <c:v>-7.8312600762749703E-4</c:v>
                </c:pt>
                <c:pt idx="2460">
                  <c:v>-7.8551072578431102E-4</c:v>
                </c:pt>
                <c:pt idx="2461">
                  <c:v>-7.8790191780848105E-4</c:v>
                </c:pt>
                <c:pt idx="2462">
                  <c:v>-7.9029959861759902E-4</c:v>
                </c:pt>
                <c:pt idx="2463">
                  <c:v>-7.9270378315516904E-4</c:v>
                </c:pt>
                <c:pt idx="2464">
                  <c:v>-7.95114486390617E-4</c:v>
                </c:pt>
                <c:pt idx="2465">
                  <c:v>-7.9753172331931696E-4</c:v>
                </c:pt>
                <c:pt idx="2466">
                  <c:v>-7.9995550896260804E-4</c:v>
                </c:pt>
                <c:pt idx="2467">
                  <c:v>-8.0238585836780898E-4</c:v>
                </c:pt>
                <c:pt idx="2468">
                  <c:v>-8.0482278660824302E-4</c:v>
                </c:pt>
                <c:pt idx="2469">
                  <c:v>-8.0726630878325499E-4</c:v>
                </c:pt>
                <c:pt idx="2470">
                  <c:v>-8.0971644001822296E-4</c:v>
                </c:pt>
                <c:pt idx="2471">
                  <c:v>-8.1217319546458995E-4</c:v>
                </c:pt>
                <c:pt idx="2472">
                  <c:v>-8.14636590299868E-4</c:v>
                </c:pt>
                <c:pt idx="2473">
                  <c:v>-8.1710663972766598E-4</c:v>
                </c:pt>
                <c:pt idx="2474">
                  <c:v>-8.1958335897770697E-4</c:v>
                </c:pt>
                <c:pt idx="2475">
                  <c:v>-8.2206676330584105E-4</c:v>
                </c:pt>
                <c:pt idx="2476">
                  <c:v>-8.2455686799406697E-4</c:v>
                </c:pt>
                <c:pt idx="2477">
                  <c:v>-8.2705368835055495E-4</c:v>
                </c:pt>
                <c:pt idx="2478">
                  <c:v>-8.2955723970965097E-4</c:v>
                </c:pt>
                <c:pt idx="2479">
                  <c:v>-8.3206753743191302E-4</c:v>
                </c:pt>
                <c:pt idx="2480">
                  <c:v>-8.3458459690411205E-4</c:v>
                </c:pt>
                <c:pt idx="2481">
                  <c:v>-8.37108433539259E-4</c:v>
                </c:pt>
                <c:pt idx="2482">
                  <c:v>-8.3963906277662297E-4</c:v>
                </c:pt>
                <c:pt idx="2483">
                  <c:v>-8.4217650008174103E-4</c:v>
                </c:pt>
                <c:pt idx="2484">
                  <c:v>-8.4472076094644201E-4</c:v>
                </c:pt>
                <c:pt idx="2485">
                  <c:v>-8.4727186088886998E-4</c:v>
                </c:pt>
                <c:pt idx="2486">
                  <c:v>-8.4982981545347902E-4</c:v>
                </c:pt>
                <c:pt idx="2487">
                  <c:v>-8.5239464021108296E-4</c:v>
                </c:pt>
                <c:pt idx="2488">
                  <c:v>-8.5496635075884197E-4</c:v>
                </c:pt>
                <c:pt idx="2489">
                  <c:v>-8.5754496272029998E-4</c:v>
                </c:pt>
                <c:pt idx="2490">
                  <c:v>-8.6013049174539101E-4</c:v>
                </c:pt>
                <c:pt idx="2491">
                  <c:v>-8.6272295351046005E-4</c:v>
                </c:pt>
                <c:pt idx="2492">
                  <c:v>-8.6532236371828105E-4</c:v>
                </c:pt>
                <c:pt idx="2493">
                  <c:v>-8.6792873809807204E-4</c:v>
                </c:pt>
                <c:pt idx="2494">
                  <c:v>-8.7054209240550705E-4</c:v>
                </c:pt>
                <c:pt idx="2495">
                  <c:v>-8.7316244242274603E-4</c:v>
                </c:pt>
                <c:pt idx="2496">
                  <c:v>-8.7578980395843604E-4</c:v>
                </c:pt>
                <c:pt idx="2497">
                  <c:v>-8.7842419284770898E-4</c:v>
                </c:pt>
                <c:pt idx="2498">
                  <c:v>-8.8106562495230496E-4</c:v>
                </c:pt>
                <c:pt idx="2499">
                  <c:v>-8.8371411616042402E-4</c:v>
                </c:pt>
                <c:pt idx="2500">
                  <c:v>-8.8636968238685798E-4</c:v>
                </c:pt>
                <c:pt idx="2501">
                  <c:v>-8.8903233957296404E-4</c:v>
                </c:pt>
                <c:pt idx="2502">
                  <c:v>-8.9170210368670101E-4</c:v>
                </c:pt>
                <c:pt idx="2503">
                  <c:v>-8.9437899072262702E-4</c:v>
                </c:pt>
                <c:pt idx="2504">
                  <c:v>-8.97063016701926E-4</c:v>
                </c:pt>
                <c:pt idx="2505">
                  <c:v>-8.9975419767242097E-4</c:v>
                </c:pt>
                <c:pt idx="2506">
                  <c:v>-9.0245254970858701E-4</c:v>
                </c:pt>
                <c:pt idx="2507">
                  <c:v>-9.0515808891157199E-4</c:v>
                </c:pt>
                <c:pt idx="2508">
                  <c:v>-9.0787083140920599E-4</c:v>
                </c:pt>
                <c:pt idx="2509">
                  <c:v>-9.1059079335601995E-4</c:v>
                </c:pt>
                <c:pt idx="2510">
                  <c:v>-9.1331799093326499E-4</c:v>
                </c:pt>
                <c:pt idx="2511">
                  <c:v>-9.1605244034891802E-4</c:v>
                </c:pt>
                <c:pt idx="2512">
                  <c:v>-9.1879415783770505E-4</c:v>
                </c:pt>
                <c:pt idx="2513">
                  <c:v>-9.2154315966111499E-4</c:v>
                </c:pt>
                <c:pt idx="2514">
                  <c:v>-9.2429946210740601E-4</c:v>
                </c:pt>
                <c:pt idx="2515">
                  <c:v>-9.2706308149163798E-4</c:v>
                </c:pt>
                <c:pt idx="2516">
                  <c:v>-9.29834034155669E-4</c:v>
                </c:pt>
                <c:pt idx="2517">
                  <c:v>-9.3261233646817795E-4</c:v>
                </c:pt>
                <c:pt idx="2518">
                  <c:v>-9.3539800482468399E-4</c:v>
                </c:pt>
                <c:pt idx="2519">
                  <c:v>-9.3819105564755102E-4</c:v>
                </c:pt>
                <c:pt idx="2520">
                  <c:v>-9.4099150538601002E-4</c:v>
                </c:pt>
                <c:pt idx="2521">
                  <c:v>-9.4379937051616999E-4</c:v>
                </c:pt>
                <c:pt idx="2522">
                  <c:v>-9.4661466754103105E-4</c:v>
                </c:pt>
                <c:pt idx="2523">
                  <c:v>-9.4943741299049903E-4</c:v>
                </c:pt>
                <c:pt idx="2524">
                  <c:v>-9.5226762342140805E-4</c:v>
                </c:pt>
                <c:pt idx="2525">
                  <c:v>-9.5510531541751604E-4</c:v>
                </c:pt>
                <c:pt idx="2526">
                  <c:v>-9.5795050558953904E-4</c:v>
                </c:pt>
                <c:pt idx="2527">
                  <c:v>-9.6080321057514996E-4</c:v>
                </c:pt>
                <c:pt idx="2528">
                  <c:v>-9.6366344703900002E-4</c:v>
                </c:pt>
                <c:pt idx="2529">
                  <c:v>-9.6653123167273099E-4</c:v>
                </c:pt>
                <c:pt idx="2530">
                  <c:v>-9.6940658119498398E-4</c:v>
                </c:pt>
                <c:pt idx="2531">
                  <c:v>-9.7228951235141996E-4</c:v>
                </c:pt>
                <c:pt idx="2532">
                  <c:v>-9.7518004191473099E-4</c:v>
                </c:pt>
                <c:pt idx="2533">
                  <c:v>-9.7807818668464502E-4</c:v>
                </c:pt>
                <c:pt idx="2534">
                  <c:v>-9.8098396348795798E-4</c:v>
                </c:pt>
                <c:pt idx="2535">
                  <c:v>-9.8389738917852194E-4</c:v>
                </c:pt>
                <c:pt idx="2536">
                  <c:v>-9.8681848063728104E-4</c:v>
                </c:pt>
                <c:pt idx="2537">
                  <c:v>-9.8974725477226993E-4</c:v>
                </c:pt>
                <c:pt idx="2538">
                  <c:v>-9.9268372851863003E-4</c:v>
                </c:pt>
                <c:pt idx="2539">
                  <c:v>-9.9562791883862304E-4</c:v>
                </c:pt>
                <c:pt idx="2540">
                  <c:v>-9.9857984272164798E-4</c:v>
                </c:pt>
                <c:pt idx="2541">
                  <c:v>-1.00153951718424E-3</c:v>
                </c:pt>
                <c:pt idx="2542">
                  <c:v>-1.0045069592701E-3</c:v>
                </c:pt>
                <c:pt idx="2543">
                  <c:v>-1.0074821860501001E-3</c:v>
                </c:pt>
                <c:pt idx="2544">
                  <c:v>-1.0104652146222901E-3</c:v>
                </c:pt>
                <c:pt idx="2545">
                  <c:v>-1.0134560621119001E-3</c:v>
                </c:pt>
                <c:pt idx="2546">
                  <c:v>-1.0164547456713901E-3</c:v>
                </c:pt>
                <c:pt idx="2547">
                  <c:v>-1.0194612824804201E-3</c:v>
                </c:pt>
                <c:pt idx="2548">
                  <c:v>-1.0224756897458901E-3</c:v>
                </c:pt>
                <c:pt idx="2549">
                  <c:v>-1.02549798470193E-3</c:v>
                </c:pt>
                <c:pt idx="2550">
                  <c:v>-1.0285281846099401E-3</c:v>
                </c:pt>
                <c:pt idx="2551">
                  <c:v>-1.03156630675856E-3</c:v>
                </c:pt>
                <c:pt idx="2552">
                  <c:v>-1.0346123684637199E-3</c:v>
                </c:pt>
                <c:pt idx="2553">
                  <c:v>-1.03766638706864E-3</c:v>
                </c:pt>
                <c:pt idx="2554">
                  <c:v>-1.04072837994383E-3</c:v>
                </c:pt>
                <c:pt idx="2555">
                  <c:v>-1.0437983644871001E-3</c:v>
                </c:pt>
                <c:pt idx="2556">
                  <c:v>-1.04687635812359E-3</c:v>
                </c:pt>
                <c:pt idx="2557">
                  <c:v>-1.0499623783057699E-3</c:v>
                </c:pt>
                <c:pt idx="2558">
                  <c:v>-1.05305644251346E-3</c:v>
                </c:pt>
                <c:pt idx="2559">
                  <c:v>-1.0561585682538101E-3</c:v>
                </c:pt>
                <c:pt idx="2560">
                  <c:v>-1.0592687730613299E-3</c:v>
                </c:pt>
                <c:pt idx="2561">
                  <c:v>-1.0623870744979401E-3</c:v>
                </c:pt>
                <c:pt idx="2562">
                  <c:v>-1.06551349015289E-3</c:v>
                </c:pt>
                <c:pt idx="2563">
                  <c:v>-1.0686480376428599E-3</c:v>
                </c:pt>
                <c:pt idx="2564">
                  <c:v>-1.0717907346119301E-3</c:v>
                </c:pt>
                <c:pt idx="2565">
                  <c:v>-1.07494159873157E-3</c:v>
                </c:pt>
                <c:pt idx="2566">
                  <c:v>-1.07810064770069E-3</c:v>
                </c:pt>
                <c:pt idx="2567">
                  <c:v>-1.0812678992456299E-3</c:v>
                </c:pt>
                <c:pt idx="2568">
                  <c:v>-1.08444337112016E-3</c:v>
                </c:pt>
                <c:pt idx="2569">
                  <c:v>-1.0876270811055299E-3</c:v>
                </c:pt>
                <c:pt idx="2570">
                  <c:v>-1.0908190470104099E-3</c:v>
                </c:pt>
                <c:pt idx="2571">
                  <c:v>-1.09401928667098E-3</c:v>
                </c:pt>
                <c:pt idx="2572">
                  <c:v>-1.0972278179508599E-3</c:v>
                </c:pt>
                <c:pt idx="2573">
                  <c:v>-1.10044465874119E-3</c:v>
                </c:pt>
                <c:pt idx="2574">
                  <c:v>-1.1036698269605899E-3</c:v>
                </c:pt>
                <c:pt idx="2575">
                  <c:v>-1.10690334055519E-3</c:v>
                </c:pt>
                <c:pt idx="2576">
                  <c:v>-1.1101452174986401E-3</c:v>
                </c:pt>
                <c:pt idx="2577">
                  <c:v>-1.1133954757921E-3</c:v>
                </c:pt>
                <c:pt idx="2578">
                  <c:v>-1.1166541334642799E-3</c:v>
                </c:pt>
                <c:pt idx="2579">
                  <c:v>-1.11992120857141E-3</c:v>
                </c:pt>
                <c:pt idx="2580">
                  <c:v>-1.12319671919728E-3</c:v>
                </c:pt>
                <c:pt idx="2581">
                  <c:v>-1.12648068345323E-3</c:v>
                </c:pt>
                <c:pt idx="2582">
                  <c:v>-1.1297731194781699E-3</c:v>
                </c:pt>
                <c:pt idx="2583">
                  <c:v>-1.1330740454385899E-3</c:v>
                </c:pt>
                <c:pt idx="2584">
                  <c:v>-1.13638347952855E-3</c:v>
                </c:pt>
                <c:pt idx="2585">
                  <c:v>-1.1397014399696899E-3</c:v>
                </c:pt>
                <c:pt idx="2586">
                  <c:v>-1.14302794501125E-3</c:v>
                </c:pt>
                <c:pt idx="2587">
                  <c:v>-1.1463630129301E-3</c:v>
                </c:pt>
                <c:pt idx="2588">
                  <c:v>-1.1497066620306401E-3</c:v>
                </c:pt>
                <c:pt idx="2589">
                  <c:v>-1.1530589106450201E-3</c:v>
                </c:pt>
                <c:pt idx="2590">
                  <c:v>-1.15641977713292E-3</c:v>
                </c:pt>
                <c:pt idx="2591">
                  <c:v>-1.15978927988165E-3</c:v>
                </c:pt>
                <c:pt idx="2592">
                  <c:v>-1.1631674373062E-3</c:v>
                </c:pt>
                <c:pt idx="2593">
                  <c:v>-1.1665542678491801E-3</c:v>
                </c:pt>
                <c:pt idx="2594">
                  <c:v>-1.1699497899808401E-3</c:v>
                </c:pt>
                <c:pt idx="2595">
                  <c:v>-1.1733540221991301E-3</c:v>
                </c:pt>
                <c:pt idx="2596">
                  <c:v>-1.17676698302963E-3</c:v>
                </c:pt>
                <c:pt idx="2597">
                  <c:v>-1.1801886910256E-3</c:v>
                </c:pt>
                <c:pt idx="2598">
                  <c:v>-1.18361916476799E-3</c:v>
                </c:pt>
                <c:pt idx="2599">
                  <c:v>-1.1870584228654E-3</c:v>
                </c:pt>
                <c:pt idx="2600">
                  <c:v>-1.19050648395417E-3</c:v>
                </c:pt>
                <c:pt idx="2601">
                  <c:v>-1.1939633666982899E-3</c:v>
                </c:pt>
                <c:pt idx="2602">
                  <c:v>-1.19742908978947E-3</c:v>
                </c:pt>
                <c:pt idx="2603">
                  <c:v>-1.20090367194713E-3</c:v>
                </c:pt>
                <c:pt idx="2604">
                  <c:v>-1.2043871319183999E-3</c:v>
                </c:pt>
                <c:pt idx="2605">
                  <c:v>-1.20787948847811E-3</c:v>
                </c:pt>
                <c:pt idx="2606">
                  <c:v>-1.2113807604288299E-3</c:v>
                </c:pt>
                <c:pt idx="2607">
                  <c:v>-1.2148909666008501E-3</c:v>
                </c:pt>
                <c:pt idx="2608">
                  <c:v>-1.21841012585221E-3</c:v>
                </c:pt>
                <c:pt idx="2609">
                  <c:v>-1.2219382570686601E-3</c:v>
                </c:pt>
                <c:pt idx="2610">
                  <c:v>-1.2254753791637099E-3</c:v>
                </c:pt>
                <c:pt idx="2611">
                  <c:v>-1.2290215110786101E-3</c:v>
                </c:pt>
                <c:pt idx="2612">
                  <c:v>-1.23257667178235E-3</c:v>
                </c:pt>
                <c:pt idx="2613">
                  <c:v>-1.2361408802717001E-3</c:v>
                </c:pt>
                <c:pt idx="2614">
                  <c:v>-1.2397141555711699E-3</c:v>
                </c:pt>
                <c:pt idx="2615">
                  <c:v>-1.2432965167330399E-3</c:v>
                </c:pt>
                <c:pt idx="2616">
                  <c:v>-1.24688798283737E-3</c:v>
                </c:pt>
                <c:pt idx="2617">
                  <c:v>-1.25048857299195E-3</c:v>
                </c:pt>
                <c:pt idx="2618">
                  <c:v>-1.2540983063323999E-3</c:v>
                </c:pt>
                <c:pt idx="2619">
                  <c:v>-1.2577172020220701E-3</c:v>
                </c:pt>
                <c:pt idx="2620">
                  <c:v>-1.26134527925213E-3</c:v>
                </c:pt>
                <c:pt idx="2621">
                  <c:v>-1.2649825572415101E-3</c:v>
                </c:pt>
                <c:pt idx="2622">
                  <c:v>-1.2686290552369401E-3</c:v>
                </c:pt>
                <c:pt idx="2623">
                  <c:v>-1.2722847925129299E-3</c:v>
                </c:pt>
                <c:pt idx="2624">
                  <c:v>-1.2759497883717899E-3</c:v>
                </c:pt>
                <c:pt idx="2625">
                  <c:v>-1.2796240621436401E-3</c:v>
                </c:pt>
                <c:pt idx="2626">
                  <c:v>-1.2833076331863901E-3</c:v>
                </c:pt>
                <c:pt idx="2627">
                  <c:v>-1.2870005208857401E-3</c:v>
                </c:pt>
                <c:pt idx="2628">
                  <c:v>-1.2907027446552E-3</c:v>
                </c:pt>
                <c:pt idx="2629">
                  <c:v>-1.2944143239361099E-3</c:v>
                </c:pt>
                <c:pt idx="2630">
                  <c:v>-1.2981352781975899E-3</c:v>
                </c:pt>
                <c:pt idx="2631">
                  <c:v>-1.30186562693658E-3</c:v>
                </c:pt>
                <c:pt idx="2632">
                  <c:v>-1.30560538967784E-3</c:v>
                </c:pt>
                <c:pt idx="2633">
                  <c:v>-1.3093545859739399E-3</c:v>
                </c:pt>
                <c:pt idx="2634">
                  <c:v>-1.3131132354052501E-3</c:v>
                </c:pt>
                <c:pt idx="2635">
                  <c:v>-1.3168813575799799E-3</c:v>
                </c:pt>
                <c:pt idx="2636">
                  <c:v>-1.32065897213416E-3</c:v>
                </c:pt>
                <c:pt idx="2637">
                  <c:v>-1.3244460987316201E-3</c:v>
                </c:pt>
                <c:pt idx="2638">
                  <c:v>-1.3282427570640201E-3</c:v>
                </c:pt>
                <c:pt idx="2639">
                  <c:v>-1.33204896685085E-3</c:v>
                </c:pt>
                <c:pt idx="2640">
                  <c:v>-1.3358647478394199E-3</c:v>
                </c:pt>
                <c:pt idx="2641">
                  <c:v>-1.33969011980484E-3</c:v>
                </c:pt>
                <c:pt idx="2642">
                  <c:v>-1.3435251025500799E-3</c:v>
                </c:pt>
                <c:pt idx="2643">
                  <c:v>-1.34736971590592E-3</c:v>
                </c:pt>
                <c:pt idx="2644">
                  <c:v>-1.35122397973094E-3</c:v>
                </c:pt>
                <c:pt idx="2645">
                  <c:v>-1.3550879139115799E-3</c:v>
                </c:pt>
                <c:pt idx="2646">
                  <c:v>-1.3589615383621E-3</c:v>
                </c:pt>
                <c:pt idx="2647">
                  <c:v>-1.36284487302455E-3</c:v>
                </c:pt>
                <c:pt idx="2648">
                  <c:v>-1.3667379378688501E-3</c:v>
                </c:pt>
                <c:pt idx="2649">
                  <c:v>-1.3706407528927E-3</c:v>
                </c:pt>
                <c:pt idx="2650">
                  <c:v>-1.3745533381216599E-3</c:v>
                </c:pt>
                <c:pt idx="2651">
                  <c:v>-1.3784757136090901E-3</c:v>
                </c:pt>
                <c:pt idx="2652">
                  <c:v>-1.3824078994361701E-3</c:v>
                </c:pt>
                <c:pt idx="2653">
                  <c:v>-1.38634991571191E-3</c:v>
                </c:pt>
                <c:pt idx="2654">
                  <c:v>-1.39030178257314E-3</c:v>
                </c:pt>
                <c:pt idx="2655">
                  <c:v>-1.3942635201845E-3</c:v>
                </c:pt>
                <c:pt idx="2656">
                  <c:v>-1.39823514873845E-3</c:v>
                </c:pt>
                <c:pt idx="2657">
                  <c:v>-1.40221668845526E-3</c:v>
                </c:pt>
                <c:pt idx="2658">
                  <c:v>-1.406208159583E-3</c:v>
                </c:pt>
                <c:pt idx="2659">
                  <c:v>-1.4102095823975899E-3</c:v>
                </c:pt>
                <c:pt idx="2660">
                  <c:v>-1.4142209772027201E-3</c:v>
                </c:pt>
                <c:pt idx="2661">
                  <c:v>-1.4182423643299101E-3</c:v>
                </c:pt>
                <c:pt idx="2662">
                  <c:v>-1.4222737641384599E-3</c:v>
                </c:pt>
                <c:pt idx="2663">
                  <c:v>-1.4263151970155001E-3</c:v>
                </c:pt>
                <c:pt idx="2664">
                  <c:v>-1.43036668337593E-3</c:v>
                </c:pt>
                <c:pt idx="2665">
                  <c:v>-1.4344282436624799E-3</c:v>
                </c:pt>
                <c:pt idx="2666">
                  <c:v>-1.4384998983456301E-3</c:v>
                </c:pt>
                <c:pt idx="2667">
                  <c:v>-1.4425816679236999E-3</c:v>
                </c:pt>
                <c:pt idx="2668">
                  <c:v>-1.4466735729227499E-3</c:v>
                </c:pt>
                <c:pt idx="2669">
                  <c:v>-1.4507756338966501E-3</c:v>
                </c:pt>
                <c:pt idx="2670">
                  <c:v>-1.4548878714270501E-3</c:v>
                </c:pt>
                <c:pt idx="2671">
                  <c:v>-1.4590103061233599E-3</c:v>
                </c:pt>
                <c:pt idx="2672">
                  <c:v>-1.46314295862279E-3</c:v>
                </c:pt>
                <c:pt idx="2673">
                  <c:v>-1.4672858495902801E-3</c:v>
                </c:pt>
                <c:pt idx="2674">
                  <c:v>-1.4714389997185801E-3</c:v>
                </c:pt>
                <c:pt idx="2675">
                  <c:v>-1.4756024297281501E-3</c:v>
                </c:pt>
                <c:pt idx="2676">
                  <c:v>-1.47977616036725E-3</c:v>
                </c:pt>
                <c:pt idx="2677">
                  <c:v>-1.4839602124118599E-3</c:v>
                </c:pt>
                <c:pt idx="2678">
                  <c:v>-1.48815460666573E-3</c:v>
                </c:pt>
                <c:pt idx="2679">
                  <c:v>-1.49235936396029E-3</c:v>
                </c:pt>
                <c:pt idx="2680">
                  <c:v>-1.4965745051548501E-3</c:v>
                </c:pt>
                <c:pt idx="2681">
                  <c:v>-1.5008000511363001E-3</c:v>
                </c:pt>
                <c:pt idx="2682">
                  <c:v>-1.5050360228193299E-3</c:v>
                </c:pt>
                <c:pt idx="2683">
                  <c:v>-1.50928244114633E-3</c:v>
                </c:pt>
                <c:pt idx="2684">
                  <c:v>-1.5135393270874101E-3</c:v>
                </c:pt>
                <c:pt idx="2685">
                  <c:v>-1.5178067016403799E-3</c:v>
                </c:pt>
                <c:pt idx="2686">
                  <c:v>-1.5220845858307599E-3</c:v>
                </c:pt>
                <c:pt idx="2687">
                  <c:v>-1.5263730007117899E-3</c:v>
                </c:pt>
                <c:pt idx="2688">
                  <c:v>-1.53067196736435E-3</c:v>
                </c:pt>
                <c:pt idx="2689">
                  <c:v>-1.5349815068970601E-3</c:v>
                </c:pt>
                <c:pt idx="2690">
                  <c:v>-1.5393016404461699E-3</c:v>
                </c:pt>
                <c:pt idx="2691">
                  <c:v>-1.54363238917562E-3</c:v>
                </c:pt>
                <c:pt idx="2692">
                  <c:v>-1.5479737742770301E-3</c:v>
                </c:pt>
                <c:pt idx="2693">
                  <c:v>-1.5523258169696599E-3</c:v>
                </c:pt>
                <c:pt idx="2694">
                  <c:v>-1.5566885385004099E-3</c:v>
                </c:pt>
                <c:pt idx="2695">
                  <c:v>-1.5610619601438499E-3</c:v>
                </c:pt>
                <c:pt idx="2696">
                  <c:v>-1.56544610320216E-3</c:v>
                </c:pt>
                <c:pt idx="2697">
                  <c:v>-1.56984098900515E-3</c:v>
                </c:pt>
                <c:pt idx="2698">
                  <c:v>-1.57424663891027E-3</c:v>
                </c:pt>
                <c:pt idx="2699">
                  <c:v>-1.5786630743025601E-3</c:v>
                </c:pt>
                <c:pt idx="2700">
                  <c:v>-1.5830903165946601E-3</c:v>
                </c:pt>
                <c:pt idx="2701">
                  <c:v>-1.5875283872268399E-3</c:v>
                </c:pt>
                <c:pt idx="2702">
                  <c:v>-1.5919773076669E-3</c:v>
                </c:pt>
                <c:pt idx="2703">
                  <c:v>-1.59643709941027E-3</c:v>
                </c:pt>
                <c:pt idx="2704">
                  <c:v>-1.60090778397992E-3</c:v>
                </c:pt>
                <c:pt idx="2705">
                  <c:v>-1.6053893829263901E-3</c:v>
                </c:pt>
                <c:pt idx="2706">
                  <c:v>-1.60988191782777E-3</c:v>
                </c:pt>
                <c:pt idx="2707">
                  <c:v>-1.6143854102896799E-3</c:v>
                </c:pt>
                <c:pt idx="2708">
                  <c:v>-1.6188998819452901E-3</c:v>
                </c:pt>
                <c:pt idx="2709">
                  <c:v>-1.62342535445528E-3</c:v>
                </c:pt>
                <c:pt idx="2710">
                  <c:v>-1.62796184950784E-3</c:v>
                </c:pt>
                <c:pt idx="2711">
                  <c:v>-1.63250938881868E-3</c:v>
                </c:pt>
                <c:pt idx="2712">
                  <c:v>-1.6370679941309801E-3</c:v>
                </c:pt>
                <c:pt idx="2713">
                  <c:v>-1.64163768721543E-3</c:v>
                </c:pt>
                <c:pt idx="2714">
                  <c:v>-1.6462184898701499E-3</c:v>
                </c:pt>
                <c:pt idx="2715">
                  <c:v>-1.65081042392076E-3</c:v>
                </c:pt>
                <c:pt idx="2716">
                  <c:v>-1.6554135112203201E-3</c:v>
                </c:pt>
                <c:pt idx="2717">
                  <c:v>-1.6600277736493101E-3</c:v>
                </c:pt>
                <c:pt idx="2718">
                  <c:v>-1.6646532331156599E-3</c:v>
                </c:pt>
                <c:pt idx="2719">
                  <c:v>-1.66928991155471E-3</c:v>
                </c:pt>
                <c:pt idx="2720">
                  <c:v>-1.6739378309292099E-3</c:v>
                </c:pt>
                <c:pt idx="2721">
                  <c:v>-1.67859701322929E-3</c:v>
                </c:pt>
                <c:pt idx="2722">
                  <c:v>-1.68326748047248E-3</c:v>
                </c:pt>
                <c:pt idx="2723">
                  <c:v>-1.6879492547036501E-3</c:v>
                </c:pt>
                <c:pt idx="2724">
                  <c:v>-1.6926423579950701E-3</c:v>
                </c:pt>
                <c:pt idx="2725">
                  <c:v>-1.69734681244633E-3</c:v>
                </c:pt>
                <c:pt idx="2726">
                  <c:v>-1.70206264018435E-3</c:v>
                </c:pt>
                <c:pt idx="2727">
                  <c:v>-1.7067898633633799E-3</c:v>
                </c:pt>
                <c:pt idx="2728">
                  <c:v>-1.7115285041649599E-3</c:v>
                </c:pt>
                <c:pt idx="2729">
                  <c:v>-1.71627858479796E-3</c:v>
                </c:pt>
                <c:pt idx="2730">
                  <c:v>-1.7210401274985101E-3</c:v>
                </c:pt>
                <c:pt idx="2731">
                  <c:v>-1.72581315452998E-3</c:v>
                </c:pt>
                <c:pt idx="2732">
                  <c:v>-1.73059768818305E-3</c:v>
                </c:pt>
                <c:pt idx="2733">
                  <c:v>-1.7353937507755999E-3</c:v>
                </c:pt>
                <c:pt idx="2734">
                  <c:v>-1.7402013646527501E-3</c:v>
                </c:pt>
                <c:pt idx="2735">
                  <c:v>-1.74502055218684E-3</c:v>
                </c:pt>
                <c:pt idx="2736">
                  <c:v>-1.74985133577739E-3</c:v>
                </c:pt>
                <c:pt idx="2737">
                  <c:v>-1.7546937378511199E-3</c:v>
                </c:pt>
                <c:pt idx="2738">
                  <c:v>-1.75954778086191E-3</c:v>
                </c:pt>
                <c:pt idx="2739">
                  <c:v>-1.7644134872908E-3</c:v>
                </c:pt>
                <c:pt idx="2740">
                  <c:v>-1.7692908796459799E-3</c:v>
                </c:pt>
                <c:pt idx="2741">
                  <c:v>-1.7741799804627399E-3</c:v>
                </c:pt>
                <c:pt idx="2742">
                  <c:v>-1.77908081230349E-3</c:v>
                </c:pt>
                <c:pt idx="2743">
                  <c:v>-1.7839933977577601E-3</c:v>
                </c:pt>
                <c:pt idx="2744">
                  <c:v>-1.78891775944211E-3</c:v>
                </c:pt>
                <c:pt idx="2745">
                  <c:v>-1.7938539200001899E-3</c:v>
                </c:pt>
                <c:pt idx="2746">
                  <c:v>-1.7988019021027101E-3</c:v>
                </c:pt>
                <c:pt idx="2747">
                  <c:v>-1.8037617284473899E-3</c:v>
                </c:pt>
                <c:pt idx="2748">
                  <c:v>-1.8087334217589601E-3</c:v>
                </c:pt>
                <c:pt idx="2749">
                  <c:v>-1.81371700478916E-3</c:v>
                </c:pt>
                <c:pt idx="2750">
                  <c:v>-1.81871250031671E-3</c:v>
                </c:pt>
                <c:pt idx="2751">
                  <c:v>-1.82371993114729E-3</c:v>
                </c:pt>
                <c:pt idx="2752">
                  <c:v>-1.8287393201135199E-3</c:v>
                </c:pt>
                <c:pt idx="2753">
                  <c:v>-1.83377069007497E-3</c:v>
                </c:pt>
                <c:pt idx="2754">
                  <c:v>-1.83881406391811E-3</c:v>
                </c:pt>
                <c:pt idx="2755">
                  <c:v>-1.8438694645562801E-3</c:v>
                </c:pt>
                <c:pt idx="2756">
                  <c:v>-1.8489369149297401E-3</c:v>
                </c:pt>
                <c:pt idx="2757">
                  <c:v>-1.8540164380055899E-3</c:v>
                </c:pt>
                <c:pt idx="2758">
                  <c:v>-1.85910805677776E-3</c:v>
                </c:pt>
                <c:pt idx="2759">
                  <c:v>-1.8642117942670199E-3</c:v>
                </c:pt>
                <c:pt idx="2760">
                  <c:v>-1.8693276735209201E-3</c:v>
                </c:pt>
                <c:pt idx="2761">
                  <c:v>-1.8744557176138201E-3</c:v>
                </c:pt>
                <c:pt idx="2762">
                  <c:v>-1.8795959496468401E-3</c:v>
                </c:pt>
                <c:pt idx="2763">
                  <c:v>-1.88474839274783E-3</c:v>
                </c:pt>
                <c:pt idx="2764">
                  <c:v>-1.8899130700713901E-3</c:v>
                </c:pt>
                <c:pt idx="2765">
                  <c:v>-1.8950900047988101E-3</c:v>
                </c:pt>
                <c:pt idx="2766">
                  <c:v>-1.90027922013808E-3</c:v>
                </c:pt>
                <c:pt idx="2767">
                  <c:v>-1.9054807393238599E-3</c:v>
                </c:pt>
                <c:pt idx="2768">
                  <c:v>-1.9106945856174401E-3</c:v>
                </c:pt>
                <c:pt idx="2769">
                  <c:v>-1.91592078230675E-3</c:v>
                </c:pt>
                <c:pt idx="2770">
                  <c:v>-1.9211593527062899E-3</c:v>
                </c:pt>
                <c:pt idx="2771">
                  <c:v>-1.92641032015728E-3</c:v>
                </c:pt>
                <c:pt idx="2772">
                  <c:v>-1.9316737080273701E-3</c:v>
                </c:pt>
                <c:pt idx="2773">
                  <c:v>-1.9369495397107801E-3</c:v>
                </c:pt>
                <c:pt idx="2774">
                  <c:v>-1.9422378386282899E-3</c:v>
                </c:pt>
                <c:pt idx="2775">
                  <c:v>-1.9475386282271499E-3</c:v>
                </c:pt>
                <c:pt idx="2776">
                  <c:v>-1.9528519319811199E-3</c:v>
                </c:pt>
                <c:pt idx="2777">
                  <c:v>-1.9581777733904001E-3</c:v>
                </c:pt>
                <c:pt idx="2778">
                  <c:v>-1.9635161759816301E-3</c:v>
                </c:pt>
                <c:pt idx="2779">
                  <c:v>-1.9688671633078599E-3</c:v>
                </c:pt>
                <c:pt idx="2780">
                  <c:v>-1.9742307589485598E-3</c:v>
                </c:pt>
                <c:pt idx="2781">
                  <c:v>-1.9796069865095399E-3</c:v>
                </c:pt>
                <c:pt idx="2782">
                  <c:v>-1.9849958696229802E-3</c:v>
                </c:pt>
                <c:pt idx="2783">
                  <c:v>-1.9903974319473699E-3</c:v>
                </c:pt>
                <c:pt idx="2784">
                  <c:v>-1.9958116971675001E-3</c:v>
                </c:pt>
                <c:pt idx="2785">
                  <c:v>-2.0012386889944498E-3</c:v>
                </c:pt>
                <c:pt idx="2786">
                  <c:v>-2.0066784311655599E-3</c:v>
                </c:pt>
                <c:pt idx="2787">
                  <c:v>-2.0121309474443799E-3</c:v>
                </c:pt>
                <c:pt idx="2788">
                  <c:v>-2.01759626162068E-3</c:v>
                </c:pt>
                <c:pt idx="2789">
                  <c:v>-2.0230743975104201E-3</c:v>
                </c:pt>
                <c:pt idx="2790">
                  <c:v>-2.0285653789557101E-3</c:v>
                </c:pt>
                <c:pt idx="2791">
                  <c:v>-2.0340692298248001E-3</c:v>
                </c:pt>
                <c:pt idx="2792">
                  <c:v>-2.0395859740120399E-3</c:v>
                </c:pt>
                <c:pt idx="2793">
                  <c:v>-2.04511563543787E-3</c:v>
                </c:pt>
                <c:pt idx="2794">
                  <c:v>-2.0506582380488102E-3</c:v>
                </c:pt>
                <c:pt idx="2795">
                  <c:v>-2.0562138058173801E-3</c:v>
                </c:pt>
                <c:pt idx="2796">
                  <c:v>-2.06178236274213E-3</c:v>
                </c:pt>
                <c:pt idx="2797">
                  <c:v>-2.06736393284759E-3</c:v>
                </c:pt>
                <c:pt idx="2798">
                  <c:v>-2.0729585401842599E-3</c:v>
                </c:pt>
                <c:pt idx="2799">
                  <c:v>-2.07856620882854E-3</c:v>
                </c:pt>
                <c:pt idx="2800">
                  <c:v>-2.0841869628827701E-3</c:v>
                </c:pt>
                <c:pt idx="2801">
                  <c:v>-2.0898208264751601E-3</c:v>
                </c:pt>
                <c:pt idx="2802">
                  <c:v>-2.0954678237597498E-3</c:v>
                </c:pt>
                <c:pt idx="2803">
                  <c:v>-2.1011279789164301E-3</c:v>
                </c:pt>
                <c:pt idx="2804">
                  <c:v>-2.1068013161508799E-3</c:v>
                </c:pt>
                <c:pt idx="2805">
                  <c:v>-2.11248785969456E-3</c:v>
                </c:pt>
                <c:pt idx="2806">
                  <c:v>-2.1181876338046599E-3</c:v>
                </c:pt>
                <c:pt idx="2807">
                  <c:v>-2.1239006627640899E-3</c:v>
                </c:pt>
                <c:pt idx="2808">
                  <c:v>-2.1296269708814498E-3</c:v>
                </c:pt>
                <c:pt idx="2809">
                  <c:v>-2.1353665824910099E-3</c:v>
                </c:pt>
                <c:pt idx="2810">
                  <c:v>-2.1411195219526499E-3</c:v>
                </c:pt>
                <c:pt idx="2811">
                  <c:v>-2.1468858136518801E-3</c:v>
                </c:pt>
                <c:pt idx="2812">
                  <c:v>-2.1526654819997602E-3</c:v>
                </c:pt>
                <c:pt idx="2813">
                  <c:v>-2.1584585514329E-3</c:v>
                </c:pt>
                <c:pt idx="2814">
                  <c:v>-2.1642650464134502E-3</c:v>
                </c:pt>
                <c:pt idx="2815">
                  <c:v>-2.1700849914290201E-3</c:v>
                </c:pt>
                <c:pt idx="2816">
                  <c:v>-2.1759184109926902E-3</c:v>
                </c:pt>
                <c:pt idx="2817">
                  <c:v>-2.18176532964297E-3</c:v>
                </c:pt>
                <c:pt idx="2818">
                  <c:v>-2.1876257719437601E-3</c:v>
                </c:pt>
                <c:pt idx="2819">
                  <c:v>-2.1934997624843298E-3</c:v>
                </c:pt>
                <c:pt idx="2820">
                  <c:v>-2.1993873258792898E-3</c:v>
                </c:pt>
                <c:pt idx="2821">
                  <c:v>-2.20528848676856E-3</c:v>
                </c:pt>
                <c:pt idx="2822">
                  <c:v>-2.21120326981734E-3</c:v>
                </c:pt>
                <c:pt idx="2823">
                  <c:v>-2.2171316997160601E-3</c:v>
                </c:pt>
                <c:pt idx="2824">
                  <c:v>-2.2230738011803702E-3</c:v>
                </c:pt>
                <c:pt idx="2825">
                  <c:v>-2.22902959895112E-3</c:v>
                </c:pt>
                <c:pt idx="2826">
                  <c:v>-2.2349991177942801E-3</c:v>
                </c:pt>
                <c:pt idx="2827">
                  <c:v>-2.24098238250096E-3</c:v>
                </c:pt>
                <c:pt idx="2828">
                  <c:v>-2.2469794178873702E-3</c:v>
                </c:pt>
                <c:pt idx="2829">
                  <c:v>-2.2529902487947399E-3</c:v>
                </c:pt>
                <c:pt idx="2830">
                  <c:v>-2.25901490008936E-3</c:v>
                </c:pt>
                <c:pt idx="2831">
                  <c:v>-2.2650533966624702E-3</c:v>
                </c:pt>
                <c:pt idx="2832">
                  <c:v>-2.2711057634303001E-3</c:v>
                </c:pt>
                <c:pt idx="2833">
                  <c:v>-2.2771720253340001E-3</c:v>
                </c:pt>
                <c:pt idx="2834">
                  <c:v>-2.2832522073395899E-3</c:v>
                </c:pt>
                <c:pt idx="2835">
                  <c:v>-2.2893463344379702E-3</c:v>
                </c:pt>
                <c:pt idx="2836">
                  <c:v>-2.2954544316448602E-3</c:v>
                </c:pt>
                <c:pt idx="2837">
                  <c:v>-2.30157652400074E-3</c:v>
                </c:pt>
                <c:pt idx="2838">
                  <c:v>-2.3077126365708901E-3</c:v>
                </c:pt>
                <c:pt idx="2839">
                  <c:v>-2.3138627944452898E-3</c:v>
                </c:pt>
                <c:pt idx="2840">
                  <c:v>-2.3200270227386002E-3</c:v>
                </c:pt>
                <c:pt idx="2841">
                  <c:v>-2.3262053465901399E-3</c:v>
                </c:pt>
                <c:pt idx="2842">
                  <c:v>-2.3323977911638501E-3</c:v>
                </c:pt>
                <c:pt idx="2843">
                  <c:v>-2.3386043816482301E-3</c:v>
                </c:pt>
                <c:pt idx="2844">
                  <c:v>-2.3448251432563699E-3</c:v>
                </c:pt>
                <c:pt idx="2845">
                  <c:v>-2.3510601012258201E-3</c:v>
                </c:pt>
                <c:pt idx="2846">
                  <c:v>-2.3573092808186402E-3</c:v>
                </c:pt>
                <c:pt idx="2847">
                  <c:v>-2.3635727073213E-3</c:v>
                </c:pt>
                <c:pt idx="2848">
                  <c:v>-2.3698504060447102E-3</c:v>
                </c:pt>
                <c:pt idx="2849">
                  <c:v>-2.3761424023241101E-3</c:v>
                </c:pt>
                <c:pt idx="2850">
                  <c:v>-2.3824487215190798E-3</c:v>
                </c:pt>
                <c:pt idx="2851">
                  <c:v>-2.3887693890135E-3</c:v>
                </c:pt>
                <c:pt idx="2852">
                  <c:v>-2.3951044302154899E-3</c:v>
                </c:pt>
                <c:pt idx="2853">
                  <c:v>-2.4014538705574E-3</c:v>
                </c:pt>
                <c:pt idx="2854">
                  <c:v>-2.4078177354957598E-3</c:v>
                </c:pt>
                <c:pt idx="2855">
                  <c:v>-2.4141960505112202E-3</c:v>
                </c:pt>
                <c:pt idx="2856">
                  <c:v>-2.42058884110856E-3</c:v>
                </c:pt>
                <c:pt idx="2857">
                  <c:v>-2.42699613281662E-3</c:v>
                </c:pt>
                <c:pt idx="2858">
                  <c:v>-2.4334179511882499E-3</c:v>
                </c:pt>
                <c:pt idx="2859">
                  <c:v>-2.4398543218003099E-3</c:v>
                </c:pt>
                <c:pt idx="2860">
                  <c:v>-2.4463052702535901E-3</c:v>
                </c:pt>
                <c:pt idx="2861">
                  <c:v>-2.45277082217274E-3</c:v>
                </c:pt>
                <c:pt idx="2862">
                  <c:v>-2.4592510032064598E-3</c:v>
                </c:pt>
                <c:pt idx="2863">
                  <c:v>-2.4657458390270901E-3</c:v>
                </c:pt>
                <c:pt idx="2864">
                  <c:v>-2.4722553553308498E-3</c:v>
                </c:pt>
                <c:pt idx="2865">
                  <c:v>-2.47877957783767E-3</c:v>
                </c:pt>
                <c:pt idx="2866">
                  <c:v>-2.48531853229122E-3</c:v>
                </c:pt>
                <c:pt idx="2867">
                  <c:v>-2.4918722444588399E-3</c:v>
                </c:pt>
                <c:pt idx="2868">
                  <c:v>-2.4984407401314598E-3</c:v>
                </c:pt>
                <c:pt idx="2869">
                  <c:v>-2.5050240451236698E-3</c:v>
                </c:pt>
                <c:pt idx="2870">
                  <c:v>-2.5116221852735298E-3</c:v>
                </c:pt>
                <c:pt idx="2871">
                  <c:v>-2.5182351864426501E-3</c:v>
                </c:pt>
                <c:pt idx="2872">
                  <c:v>-2.5248630745161099E-3</c:v>
                </c:pt>
                <c:pt idx="2873">
                  <c:v>-2.5315058754023698E-3</c:v>
                </c:pt>
                <c:pt idx="2874">
                  <c:v>-2.5381636150333198E-3</c:v>
                </c:pt>
                <c:pt idx="2875">
                  <c:v>-2.5448363193641501E-3</c:v>
                </c:pt>
                <c:pt idx="2876">
                  <c:v>-2.55152401437336E-3</c:v>
                </c:pt>
                <c:pt idx="2877">
                  <c:v>-2.5582267260626998E-3</c:v>
                </c:pt>
                <c:pt idx="2878">
                  <c:v>-2.5649444804571402E-3</c:v>
                </c:pt>
                <c:pt idx="2879">
                  <c:v>-2.5716773036047798E-3</c:v>
                </c:pt>
                <c:pt idx="2880">
                  <c:v>-2.5784252215769001E-3</c:v>
                </c:pt>
                <c:pt idx="2881">
                  <c:v>-2.5851882604678001E-3</c:v>
                </c:pt>
                <c:pt idx="2882">
                  <c:v>-2.5919664463948501E-3</c:v>
                </c:pt>
                <c:pt idx="2883">
                  <c:v>-2.5987598054984101E-3</c:v>
                </c:pt>
                <c:pt idx="2884">
                  <c:v>-2.6055683639417499E-3</c:v>
                </c:pt>
                <c:pt idx="2885">
                  <c:v>-2.6123921479110999E-3</c:v>
                </c:pt>
                <c:pt idx="2886">
                  <c:v>-2.6192311836154901E-3</c:v>
                </c:pt>
                <c:pt idx="2887">
                  <c:v>-2.6260854972867901E-3</c:v>
                </c:pt>
                <c:pt idx="2888">
                  <c:v>-2.6329551151796399E-3</c:v>
                </c:pt>
                <c:pt idx="2889">
                  <c:v>-2.63984006357139E-3</c:v>
                </c:pt>
                <c:pt idx="2890">
                  <c:v>-2.6467403687620598E-3</c:v>
                </c:pt>
                <c:pt idx="2891">
                  <c:v>-2.65365605707432E-3</c:v>
                </c:pt>
                <c:pt idx="2892">
                  <c:v>-2.66058715485338E-3</c:v>
                </c:pt>
                <c:pt idx="2893">
                  <c:v>-2.66753368846704E-3</c:v>
                </c:pt>
                <c:pt idx="2894">
                  <c:v>-2.67449568430555E-3</c:v>
                </c:pt>
                <c:pt idx="2895">
                  <c:v>-2.68147316878161E-3</c:v>
                </c:pt>
                <c:pt idx="2896">
                  <c:v>-2.6884661683303302E-3</c:v>
                </c:pt>
                <c:pt idx="2897">
                  <c:v>-2.6954747094091501E-3</c:v>
                </c:pt>
                <c:pt idx="2898">
                  <c:v>-2.7024988184978101E-3</c:v>
                </c:pt>
                <c:pt idx="2899">
                  <c:v>-2.7095385220983199E-3</c:v>
                </c:pt>
                <c:pt idx="2900">
                  <c:v>-2.71659384673486E-3</c:v>
                </c:pt>
                <c:pt idx="2901">
                  <c:v>-2.7236648189538099E-3</c:v>
                </c:pt>
                <c:pt idx="2902">
                  <c:v>-2.7307514653236199E-3</c:v>
                </c:pt>
                <c:pt idx="2903">
                  <c:v>-2.7378538124348101E-3</c:v>
                </c:pt>
                <c:pt idx="2904">
                  <c:v>-2.74497188689992E-3</c:v>
                </c:pt>
                <c:pt idx="2905">
                  <c:v>-2.7521057153534201E-3</c:v>
                </c:pt>
                <c:pt idx="2906">
                  <c:v>-2.7592553244517098E-3</c:v>
                </c:pt>
                <c:pt idx="2907">
                  <c:v>-2.7664207408730698E-3</c:v>
                </c:pt>
                <c:pt idx="2908">
                  <c:v>-2.7736019913175299E-3</c:v>
                </c:pt>
                <c:pt idx="2909">
                  <c:v>-2.78079910250695E-3</c:v>
                </c:pt>
                <c:pt idx="2910">
                  <c:v>-2.7880121011848499E-3</c:v>
                </c:pt>
                <c:pt idx="2911">
                  <c:v>-2.7952410141164302E-3</c:v>
                </c:pt>
                <c:pt idx="2912">
                  <c:v>-2.80248586808848E-3</c:v>
                </c:pt>
                <c:pt idx="2913">
                  <c:v>-2.8097466899093598E-3</c:v>
                </c:pt>
                <c:pt idx="2914">
                  <c:v>-2.8170235064089401E-3</c:v>
                </c:pt>
                <c:pt idx="2915">
                  <c:v>-2.8243163444385201E-3</c:v>
                </c:pt>
                <c:pt idx="2916">
                  <c:v>-2.8316252308708198E-3</c:v>
                </c:pt>
                <c:pt idx="2917">
                  <c:v>-2.8389501925998998E-3</c:v>
                </c:pt>
                <c:pt idx="2918">
                  <c:v>-2.8462912565411199E-3</c:v>
                </c:pt>
                <c:pt idx="2919">
                  <c:v>-2.8536484496310801E-3</c:v>
                </c:pt>
                <c:pt idx="2920">
                  <c:v>-2.8610217988275801E-3</c:v>
                </c:pt>
                <c:pt idx="2921">
                  <c:v>-2.8684113311095299E-3</c:v>
                </c:pt>
                <c:pt idx="2922">
                  <c:v>-2.8758170734769499E-3</c:v>
                </c:pt>
                <c:pt idx="2923">
                  <c:v>-2.8832390529508999E-3</c:v>
                </c:pt>
                <c:pt idx="2924">
                  <c:v>-2.89067729657336E-3</c:v>
                </c:pt>
                <c:pt idx="2925">
                  <c:v>-2.8981318314073002E-3</c:v>
                </c:pt>
                <c:pt idx="2926">
                  <c:v>-2.9056026845365201E-3</c:v>
                </c:pt>
                <c:pt idx="2927">
                  <c:v>-2.91308988306563E-3</c:v>
                </c:pt>
                <c:pt idx="2928">
                  <c:v>-2.9205934541200202E-3</c:v>
                </c:pt>
                <c:pt idx="2929">
                  <c:v>-2.9281134248457701E-3</c:v>
                </c:pt>
                <c:pt idx="2930">
                  <c:v>-2.9356498224095899E-3</c:v>
                </c:pt>
                <c:pt idx="2931">
                  <c:v>-2.9432026739988201E-3</c:v>
                </c:pt>
                <c:pt idx="2932">
                  <c:v>-2.9507720068213E-3</c:v>
                </c:pt>
                <c:pt idx="2933">
                  <c:v>-2.9583578481053802E-3</c:v>
                </c:pt>
                <c:pt idx="2934">
                  <c:v>-2.9659602250997901E-3</c:v>
                </c:pt>
                <c:pt idx="2935">
                  <c:v>-2.9735791650736801E-3</c:v>
                </c:pt>
                <c:pt idx="2936">
                  <c:v>-2.98121469531648E-3</c:v>
                </c:pt>
                <c:pt idx="2937">
                  <c:v>-2.98886684313787E-3</c:v>
                </c:pt>
                <c:pt idx="2938">
                  <c:v>-2.9965356358677298E-3</c:v>
                </c:pt>
                <c:pt idx="2939">
                  <c:v>-3.0042211008560801E-3</c:v>
                </c:pt>
                <c:pt idx="2940">
                  <c:v>-3.01192326547302E-3</c:v>
                </c:pt>
                <c:pt idx="2941">
                  <c:v>-3.0196421571086801E-3</c:v>
                </c:pt>
                <c:pt idx="2942">
                  <c:v>-3.02737780317312E-3</c:v>
                </c:pt>
                <c:pt idx="2943">
                  <c:v>-3.03513023109635E-3</c:v>
                </c:pt>
                <c:pt idx="2944">
                  <c:v>-3.0428994683282E-3</c:v>
                </c:pt>
                <c:pt idx="2945">
                  <c:v>-3.0506855423382802E-3</c:v>
                </c:pt>
                <c:pt idx="2946">
                  <c:v>-3.0584884806159501E-3</c:v>
                </c:pt>
                <c:pt idx="2947">
                  <c:v>-3.0663083106702098E-3</c:v>
                </c:pt>
                <c:pt idx="2948">
                  <c:v>-3.0741450600296999E-3</c:v>
                </c:pt>
                <c:pt idx="2949">
                  <c:v>-3.0819987562425801E-3</c:v>
                </c:pt>
                <c:pt idx="2950">
                  <c:v>-3.0898694268765101E-3</c:v>
                </c:pt>
                <c:pt idx="2951">
                  <c:v>-3.0977570995184998E-3</c:v>
                </c:pt>
                <c:pt idx="2952">
                  <c:v>-3.1056618017751502E-3</c:v>
                </c:pt>
                <c:pt idx="2953">
                  <c:v>-3.1135835612721499E-3</c:v>
                </c:pt>
                <c:pt idx="2954">
                  <c:v>-3.1215224056544799E-3</c:v>
                </c:pt>
                <c:pt idx="2955">
                  <c:v>-3.1294783625863201E-3</c:v>
                </c:pt>
                <c:pt idx="2956">
                  <c:v>-3.1374514597509902E-3</c:v>
                </c:pt>
                <c:pt idx="2957">
                  <c:v>-3.1454417248508301E-3</c:v>
                </c:pt>
                <c:pt idx="2958">
                  <c:v>-3.1534491856071902E-3</c:v>
                </c:pt>
                <c:pt idx="2959">
                  <c:v>-3.1614738697603702E-3</c:v>
                </c:pt>
                <c:pt idx="2960">
                  <c:v>-3.1695158050695101E-3</c:v>
                </c:pt>
                <c:pt idx="2961">
                  <c:v>-3.17757501931257E-3</c:v>
                </c:pt>
                <c:pt idx="2962">
                  <c:v>-3.18565154028627E-3</c:v>
                </c:pt>
                <c:pt idx="2963">
                  <c:v>-3.19374539580597E-3</c:v>
                </c:pt>
                <c:pt idx="2964">
                  <c:v>-3.2018566137056799E-3</c:v>
                </c:pt>
                <c:pt idx="2965">
                  <c:v>-3.2099852218379502E-3</c:v>
                </c:pt>
                <c:pt idx="2966">
                  <c:v>-3.2181312480738201E-3</c:v>
                </c:pt>
                <c:pt idx="2967">
                  <c:v>-3.2262947203027499E-3</c:v>
                </c:pt>
                <c:pt idx="2968">
                  <c:v>-3.2344756664325399E-3</c:v>
                </c:pt>
                <c:pt idx="2969">
                  <c:v>-3.2426741143893002E-3</c:v>
                </c:pt>
                <c:pt idx="2970">
                  <c:v>-3.2508900921173899E-3</c:v>
                </c:pt>
                <c:pt idx="2971">
                  <c:v>-3.2591236275792699E-3</c:v>
                </c:pt>
                <c:pt idx="2972">
                  <c:v>-3.2673747487555601E-3</c:v>
                </c:pt>
                <c:pt idx="2973">
                  <c:v>-3.2756434836448498E-3</c:v>
                </c:pt>
                <c:pt idx="2974">
                  <c:v>-3.2839298602637501E-3</c:v>
                </c:pt>
                <c:pt idx="2975">
                  <c:v>-3.2922339066467098E-3</c:v>
                </c:pt>
                <c:pt idx="2976">
                  <c:v>-3.30055565084605E-3</c:v>
                </c:pt>
                <c:pt idx="2977">
                  <c:v>-3.3088951209318202E-3</c:v>
                </c:pt>
                <c:pt idx="2978">
                  <c:v>-3.3172523449918E-3</c:v>
                </c:pt>
                <c:pt idx="2979">
                  <c:v>-3.3256273511313599E-3</c:v>
                </c:pt>
                <c:pt idx="2980">
                  <c:v>-3.3340201674734401E-3</c:v>
                </c:pt>
                <c:pt idx="2981">
                  <c:v>-3.3424308221584802E-3</c:v>
                </c:pt>
                <c:pt idx="2982">
                  <c:v>-3.3508593433443199E-3</c:v>
                </c:pt>
                <c:pt idx="2983">
                  <c:v>-3.3593057592061801E-3</c:v>
                </c:pt>
                <c:pt idx="2984">
                  <c:v>-3.3677700979365399E-3</c:v>
                </c:pt>
                <c:pt idx="2985">
                  <c:v>-3.3762523877450901E-3</c:v>
                </c:pt>
                <c:pt idx="2986">
                  <c:v>-3.3847526568586998E-3</c:v>
                </c:pt>
                <c:pt idx="2987">
                  <c:v>-3.3932709335212602E-3</c:v>
                </c:pt>
                <c:pt idx="2988">
                  <c:v>-3.40180724599371E-3</c:v>
                </c:pt>
                <c:pt idx="2989">
                  <c:v>-3.4103616225539001E-3</c:v>
                </c:pt>
                <c:pt idx="2990">
                  <c:v>-3.4189340914965601E-3</c:v>
                </c:pt>
                <c:pt idx="2991">
                  <c:v>-3.4275246811331802E-3</c:v>
                </c:pt>
                <c:pt idx="2992">
                  <c:v>-3.4361334197920098E-3</c:v>
                </c:pt>
                <c:pt idx="2993">
                  <c:v>-3.4447603358179202E-3</c:v>
                </c:pt>
                <c:pt idx="2994">
                  <c:v>-3.4534054575723798E-3</c:v>
                </c:pt>
                <c:pt idx="2995">
                  <c:v>-3.4620688134333398E-3</c:v>
                </c:pt>
                <c:pt idx="2996">
                  <c:v>-3.4707504317952101E-3</c:v>
                </c:pt>
                <c:pt idx="2997">
                  <c:v>-3.4794503410687499E-3</c:v>
                </c:pt>
                <c:pt idx="2998">
                  <c:v>-3.4881685696809901E-3</c:v>
                </c:pt>
                <c:pt idx="2999">
                  <c:v>-3.4969051460752199E-3</c:v>
                </c:pt>
                <c:pt idx="3000">
                  <c:v>-3.5056600987108202E-3</c:v>
                </c:pt>
                <c:pt idx="3001">
                  <c:v>-3.51443345606327E-3</c:v>
                </c:pt>
                <c:pt idx="3002">
                  <c:v>-3.5232252466240398E-3</c:v>
                </c:pt>
                <c:pt idx="3003">
                  <c:v>-3.5320354989005101E-3</c:v>
                </c:pt>
                <c:pt idx="3004">
                  <c:v>-3.5408642414159301E-3</c:v>
                </c:pt>
                <c:pt idx="3005">
                  <c:v>-3.5497115027092801E-3</c:v>
                </c:pt>
                <c:pt idx="3006">
                  <c:v>-3.5585773113352898E-3</c:v>
                </c:pt>
                <c:pt idx="3007">
                  <c:v>-3.5674616958642699E-3</c:v>
                </c:pt>
                <c:pt idx="3008">
                  <c:v>-3.5763646848820801E-3</c:v>
                </c:pt>
                <c:pt idx="3009">
                  <c:v>-3.5852863069900701E-3</c:v>
                </c:pt>
                <c:pt idx="3010">
                  <c:v>-3.5942265908049799E-3</c:v>
                </c:pt>
                <c:pt idx="3011">
                  <c:v>-3.6031855649588502E-3</c:v>
                </c:pt>
                <c:pt idx="3012">
                  <c:v>-3.61216325809897E-3</c:v>
                </c:pt>
                <c:pt idx="3013">
                  <c:v>-3.6211596988878201E-3</c:v>
                </c:pt>
                <c:pt idx="3014">
                  <c:v>-3.6301749160029301E-3</c:v>
                </c:pt>
                <c:pt idx="3015">
                  <c:v>-3.63920893813687E-3</c:v>
                </c:pt>
                <c:pt idx="3016">
                  <c:v>-3.6482617939971201E-3</c:v>
                </c:pt>
                <c:pt idx="3017">
                  <c:v>-3.6573335123060301E-3</c:v>
                </c:pt>
                <c:pt idx="3018">
                  <c:v>-3.6664241218007298E-3</c:v>
                </c:pt>
                <c:pt idx="3019">
                  <c:v>-3.6755336512330301E-3</c:v>
                </c:pt>
                <c:pt idx="3020">
                  <c:v>-3.6846621293693902E-3</c:v>
                </c:pt>
                <c:pt idx="3021">
                  <c:v>-3.6938095849907899E-3</c:v>
                </c:pt>
                <c:pt idx="3022">
                  <c:v>-3.7029760468926701E-3</c:v>
                </c:pt>
                <c:pt idx="3023">
                  <c:v>-3.7121615438848602E-3</c:v>
                </c:pt>
                <c:pt idx="3024">
                  <c:v>-3.72136610479149E-3</c:v>
                </c:pt>
                <c:pt idx="3025">
                  <c:v>-3.7305897584509399E-3</c:v>
                </c:pt>
                <c:pt idx="3026">
                  <c:v>-3.7398325337156799E-3</c:v>
                </c:pt>
                <c:pt idx="3027">
                  <c:v>-3.7490944594522802E-3</c:v>
                </c:pt>
                <c:pt idx="3028">
                  <c:v>-3.7583755645413E-3</c:v>
                </c:pt>
                <c:pt idx="3029">
                  <c:v>-3.7676758778771701E-3</c:v>
                </c:pt>
                <c:pt idx="3030">
                  <c:v>-3.77699542836815E-3</c:v>
                </c:pt>
                <c:pt idx="3031">
                  <c:v>-3.7863342449362598E-3</c:v>
                </c:pt>
                <c:pt idx="3032">
                  <c:v>-3.7956923565171398E-3</c:v>
                </c:pt>
                <c:pt idx="3033">
                  <c:v>-3.8050697920600299E-3</c:v>
                </c:pt>
                <c:pt idx="3034">
                  <c:v>-3.8144665805276501E-3</c:v>
                </c:pt>
                <c:pt idx="3035">
                  <c:v>-3.8238827508961298E-3</c:v>
                </c:pt>
                <c:pt idx="3036">
                  <c:v>-3.8333183321549399E-3</c:v>
                </c:pt>
                <c:pt idx="3037">
                  <c:v>-3.84277335330676E-3</c:v>
                </c:pt>
                <c:pt idx="3038">
                  <c:v>-3.8522478433674601E-3</c:v>
                </c:pt>
                <c:pt idx="3039">
                  <c:v>-3.8617418313659901E-3</c:v>
                </c:pt>
                <c:pt idx="3040">
                  <c:v>-3.8712553463442498E-3</c:v>
                </c:pt>
                <c:pt idx="3041">
                  <c:v>-3.8807884173570899E-3</c:v>
                </c:pt>
                <c:pt idx="3042">
                  <c:v>-3.8903410734720699E-3</c:v>
                </c:pt>
                <c:pt idx="3043">
                  <c:v>-3.8999133437697601E-3</c:v>
                </c:pt>
                <c:pt idx="3044">
                  <c:v>-3.9095052573431301E-3</c:v>
                </c:pt>
                <c:pt idx="3045">
                  <c:v>-3.9191168432977904E-3</c:v>
                </c:pt>
                <c:pt idx="3046">
                  <c:v>-3.9287481307518296E-3</c:v>
                </c:pt>
                <c:pt idx="3047">
                  <c:v>-3.9383991488357497E-3</c:v>
                </c:pt>
                <c:pt idx="3048">
                  <c:v>-3.9480699266923299E-3</c:v>
                </c:pt>
                <c:pt idx="3049">
                  <c:v>-3.9577604934766201E-3</c:v>
                </c:pt>
                <c:pt idx="3050">
                  <c:v>-3.9674708783557604E-3</c:v>
                </c:pt>
                <c:pt idx="3051">
                  <c:v>-3.9772011105089697E-3</c:v>
                </c:pt>
                <c:pt idx="3052">
                  <c:v>-3.9869512191274097E-3</c:v>
                </c:pt>
                <c:pt idx="3053">
                  <c:v>-3.99672123341413E-3</c:v>
                </c:pt>
                <c:pt idx="3054">
                  <c:v>-4.00651118258398E-3</c:v>
                </c:pt>
                <c:pt idx="3055">
                  <c:v>-4.0163210958634602E-3</c:v>
                </c:pt>
                <c:pt idx="3056">
                  <c:v>-4.0261510024907198E-3</c:v>
                </c:pt>
                <c:pt idx="3057">
                  <c:v>-4.0360009317154397E-3</c:v>
                </c:pt>
                <c:pt idx="3058">
                  <c:v>-4.0458709127986804E-3</c:v>
                </c:pt>
                <c:pt idx="3059">
                  <c:v>-4.0557609750129101E-3</c:v>
                </c:pt>
                <c:pt idx="3060">
                  <c:v>-4.0656711476417902E-3</c:v>
                </c:pt>
                <c:pt idx="3061">
                  <c:v>-4.0756014599801996E-3</c:v>
                </c:pt>
                <c:pt idx="3062">
                  <c:v>-4.0855519413340599E-3</c:v>
                </c:pt>
                <c:pt idx="3063">
                  <c:v>-4.0955226210202802E-3</c:v>
                </c:pt>
                <c:pt idx="3064">
                  <c:v>-4.1055135283666602E-3</c:v>
                </c:pt>
                <c:pt idx="3065">
                  <c:v>-4.1155246927118104E-3</c:v>
                </c:pt>
                <c:pt idx="3066">
                  <c:v>-4.1255561434050498E-3</c:v>
                </c:pt>
                <c:pt idx="3067">
                  <c:v>-4.1356079098063096E-3</c:v>
                </c:pt>
                <c:pt idx="3068">
                  <c:v>-4.1456800212860698E-3</c:v>
                </c:pt>
                <c:pt idx="3069">
                  <c:v>-4.15577250722521E-3</c:v>
                </c:pt>
                <c:pt idx="3070">
                  <c:v>-4.1658853970150001E-3</c:v>
                </c:pt>
                <c:pt idx="3071">
                  <c:v>-4.17601872005691E-3</c:v>
                </c:pt>
                <c:pt idx="3072">
                  <c:v>-4.1861725057626004E-3</c:v>
                </c:pt>
                <c:pt idx="3073">
                  <c:v>-4.1963467835538096E-3</c:v>
                </c:pt>
                <c:pt idx="3074">
                  <c:v>-4.2065415828621998E-3</c:v>
                </c:pt>
                <c:pt idx="3075">
                  <c:v>-4.2167569331293502E-3</c:v>
                </c:pt>
                <c:pt idx="3076">
                  <c:v>-4.2269928638066102E-3</c:v>
                </c:pt>
                <c:pt idx="3077">
                  <c:v>-4.2372494043550401E-3</c:v>
                </c:pt>
                <c:pt idx="3078">
                  <c:v>-4.2475265842452604E-3</c:v>
                </c:pt>
                <c:pt idx="3079">
                  <c:v>-4.2578244329574098E-3</c:v>
                </c:pt>
                <c:pt idx="3080">
                  <c:v>-4.2681429799810398E-3</c:v>
                </c:pt>
                <c:pt idx="3081">
                  <c:v>-4.2784822548150199E-3</c:v>
                </c:pt>
                <c:pt idx="3082">
                  <c:v>-4.2888422869673901E-3</c:v>
                </c:pt>
                <c:pt idx="3083">
                  <c:v>-4.2992231059553699E-3</c:v>
                </c:pt>
                <c:pt idx="3084">
                  <c:v>-4.3096247413051498E-3</c:v>
                </c:pt>
                <c:pt idx="3085">
                  <c:v>-4.3200472225518802E-3</c:v>
                </c:pt>
                <c:pt idx="3086">
                  <c:v>-4.3304905792395298E-3</c:v>
                </c:pt>
                <c:pt idx="3087">
                  <c:v>-4.3409548409208002E-3</c:v>
                </c:pt>
                <c:pt idx="3088">
                  <c:v>-4.3514400371570203E-3</c:v>
                </c:pt>
                <c:pt idx="3089">
                  <c:v>-4.3619461975180898E-3</c:v>
                </c:pt>
                <c:pt idx="3090">
                  <c:v>-4.3724733515822997E-3</c:v>
                </c:pt>
                <c:pt idx="3091">
                  <c:v>-4.3830215289363096E-3</c:v>
                </c:pt>
                <c:pt idx="3092">
                  <c:v>-4.3935907591750398E-3</c:v>
                </c:pt>
                <c:pt idx="3093">
                  <c:v>-4.4041810719015299E-3</c:v>
                </c:pt>
                <c:pt idx="3094">
                  <c:v>-4.41479249672688E-3</c:v>
                </c:pt>
                <c:pt idx="3095">
                  <c:v>-4.4254250632701202E-3</c:v>
                </c:pt>
                <c:pt idx="3096">
                  <c:v>-4.4360788011581402E-3</c:v>
                </c:pt>
                <c:pt idx="3097">
                  <c:v>-4.4467537400255802E-3</c:v>
                </c:pt>
                <c:pt idx="3098">
                  <c:v>-4.4574499095147296E-3</c:v>
                </c:pt>
                <c:pt idx="3099">
                  <c:v>-4.4681673392754197E-3</c:v>
                </c:pt>
                <c:pt idx="3100">
                  <c:v>-4.4789060589649297E-3</c:v>
                </c:pt>
                <c:pt idx="3101">
                  <c:v>-4.4896660982478801E-3</c:v>
                </c:pt>
                <c:pt idx="3102">
                  <c:v>-4.5004474867961402E-3</c:v>
                </c:pt>
                <c:pt idx="3103">
                  <c:v>-4.5112502542887399E-3</c:v>
                </c:pt>
                <c:pt idx="3104">
                  <c:v>-4.5220744304117202E-3</c:v>
                </c:pt>
                <c:pt idx="3105">
                  <c:v>-4.5329200448580896E-3</c:v>
                </c:pt>
                <c:pt idx="3106">
                  <c:v>-4.5437871273276698E-3</c:v>
                </c:pt>
                <c:pt idx="3107">
                  <c:v>-4.5546757075270398E-3</c:v>
                </c:pt>
                <c:pt idx="3108">
                  <c:v>-4.5655858151693899E-3</c:v>
                </c:pt>
                <c:pt idx="3109">
                  <c:v>-4.5765174799744599E-3</c:v>
                </c:pt>
                <c:pt idx="3110">
                  <c:v>-4.5874707316684096E-3</c:v>
                </c:pt>
                <c:pt idx="3111">
                  <c:v>-4.5984455999837099E-3</c:v>
                </c:pt>
                <c:pt idx="3112">
                  <c:v>-4.6094421146590601E-3</c:v>
                </c:pt>
                <c:pt idx="3113">
                  <c:v>-4.6204603054392796E-3</c:v>
                </c:pt>
                <c:pt idx="3114">
                  <c:v>-4.6315002020751702E-3</c:v>
                </c:pt>
                <c:pt idx="3115">
                  <c:v>-4.6425618343234601E-3</c:v>
                </c:pt>
                <c:pt idx="3116">
                  <c:v>-4.6536452319466898E-3</c:v>
                </c:pt>
                <c:pt idx="3117">
                  <c:v>-4.6647504247130604E-3</c:v>
                </c:pt>
                <c:pt idx="3118">
                  <c:v>-4.6758774423964001E-3</c:v>
                </c:pt>
                <c:pt idx="3119">
                  <c:v>-4.68702631477598E-3</c:v>
                </c:pt>
                <c:pt idx="3120">
                  <c:v>-4.6981970716364696E-3</c:v>
                </c:pt>
                <c:pt idx="3121">
                  <c:v>-4.7093897427678199E-3</c:v>
                </c:pt>
                <c:pt idx="3122">
                  <c:v>-4.7206043579651096E-3</c:v>
                </c:pt>
                <c:pt idx="3123">
                  <c:v>-4.73184094702852E-3</c:v>
                </c:pt>
                <c:pt idx="3124">
                  <c:v>-4.7430995397631402E-3</c:v>
                </c:pt>
                <c:pt idx="3125">
                  <c:v>-4.7543801659789197E-3</c:v>
                </c:pt>
                <c:pt idx="3126">
                  <c:v>-4.7656828554905502E-3</c:v>
                </c:pt>
                <c:pt idx="3127">
                  <c:v>-4.77700763811732E-3</c:v>
                </c:pt>
                <c:pt idx="3128">
                  <c:v>-4.7883545436830698E-3</c:v>
                </c:pt>
                <c:pt idx="3129">
                  <c:v>-4.7997236020160296E-3</c:v>
                </c:pt>
                <c:pt idx="3130">
                  <c:v>-4.8111148429487204E-3</c:v>
                </c:pt>
                <c:pt idx="3131">
                  <c:v>-4.82252829631787E-3</c:v>
                </c:pt>
                <c:pt idx="3132">
                  <c:v>-4.83396399196428E-3</c:v>
                </c:pt>
                <c:pt idx="3133">
                  <c:v>-4.8454219597326102E-3</c:v>
                </c:pt>
                <c:pt idx="3134">
                  <c:v>-4.85690222947172E-3</c:v>
                </c:pt>
                <c:pt idx="3135">
                  <c:v>-4.8684048310338804E-3</c:v>
                </c:pt>
                <c:pt idx="3136">
                  <c:v>-4.8799297942751204E-3</c:v>
                </c:pt>
                <c:pt idx="3137">
                  <c:v>-4.8914771490549801E-3</c:v>
                </c:pt>
                <c:pt idx="3138">
                  <c:v>-4.9030469252364399E-3</c:v>
                </c:pt>
                <c:pt idx="3139">
                  <c:v>-4.91463915268576E-3</c:v>
                </c:pt>
                <c:pt idx="3140">
                  <c:v>-4.9262538612724303E-3</c:v>
                </c:pt>
                <c:pt idx="3141">
                  <c:v>-4.9378910808689901E-3</c:v>
                </c:pt>
                <c:pt idx="3142">
                  <c:v>-4.9495508413509703E-3</c:v>
                </c:pt>
                <c:pt idx="3143">
                  <c:v>-4.9612331725967301E-3</c:v>
                </c:pt>
                <c:pt idx="3144">
                  <c:v>-4.9729381044874097E-3</c:v>
                </c:pt>
                <c:pt idx="3145">
                  <c:v>-4.98466566690676E-3</c:v>
                </c:pt>
                <c:pt idx="3146">
                  <c:v>-4.9964158897410401E-3</c:v>
                </c:pt>
                <c:pt idx="3147">
                  <c:v>-5.0081888028789398E-3</c:v>
                </c:pt>
                <c:pt idx="3148">
                  <c:v>-5.0199844362114202E-3</c:v>
                </c:pt>
                <c:pt idx="3149">
                  <c:v>-5.0318028196316197E-3</c:v>
                </c:pt>
                <c:pt idx="3150">
                  <c:v>-5.0436439830347296E-3</c:v>
                </c:pt>
                <c:pt idx="3151">
                  <c:v>-5.0555079563179102E-3</c:v>
                </c:pt>
                <c:pt idx="3152">
                  <c:v>-5.0673947693801397E-3</c:v>
                </c:pt>
                <c:pt idx="3153">
                  <c:v>-5.0793044521220999E-3</c:v>
                </c:pt>
                <c:pt idx="3154">
                  <c:v>-5.0912370344460903E-3</c:v>
                </c:pt>
                <c:pt idx="3155">
                  <c:v>-5.1031925462558803E-3</c:v>
                </c:pt>
                <c:pt idx="3156">
                  <c:v>-5.1151710174566203E-3</c:v>
                </c:pt>
                <c:pt idx="3157">
                  <c:v>-5.1271724779547202E-3</c:v>
                </c:pt>
                <c:pt idx="3158">
                  <c:v>-5.1391969576576801E-3</c:v>
                </c:pt>
                <c:pt idx="3159">
                  <c:v>-5.15124448647406E-3</c:v>
                </c:pt>
                <c:pt idx="3160">
                  <c:v>-5.1633150943133097E-3</c:v>
                </c:pt>
                <c:pt idx="3161">
                  <c:v>-5.1754088110856503E-3</c:v>
                </c:pt>
                <c:pt idx="3162">
                  <c:v>-5.1875256667019698E-3</c:v>
                </c:pt>
                <c:pt idx="3163">
                  <c:v>-5.1996656910737104E-3</c:v>
                </c:pt>
                <c:pt idx="3164">
                  <c:v>-5.2118289141127299E-3</c:v>
                </c:pt>
                <c:pt idx="3165">
                  <c:v>-5.2240153657312103E-3</c:v>
                </c:pt>
                <c:pt idx="3166">
                  <c:v>-5.2362250758415099E-3</c:v>
                </c:pt>
                <c:pt idx="3167">
                  <c:v>-5.2484580743560501E-3</c:v>
                </c:pt>
                <c:pt idx="3168">
                  <c:v>-5.2607143911872298E-3</c:v>
                </c:pt>
                <c:pt idx="3169">
                  <c:v>-5.2729940562472504E-3</c:v>
                </c:pt>
                <c:pt idx="3170">
                  <c:v>-5.2852970994480396E-3</c:v>
                </c:pt>
                <c:pt idx="3171">
                  <c:v>-5.2976235507010997E-3</c:v>
                </c:pt>
                <c:pt idx="3172">
                  <c:v>-5.3099734399174297E-3</c:v>
                </c:pt>
                <c:pt idx="3173">
                  <c:v>-5.3223467970073502E-3</c:v>
                </c:pt>
                <c:pt idx="3174">
                  <c:v>-5.3347436518804197E-3</c:v>
                </c:pt>
                <c:pt idx="3175">
                  <c:v>-5.3471640344452901E-3</c:v>
                </c:pt>
                <c:pt idx="3176">
                  <c:v>-5.3596079746096297E-3</c:v>
                </c:pt>
                <c:pt idx="3177">
                  <c:v>-5.3720755022799204E-3</c:v>
                </c:pt>
                <c:pt idx="3178">
                  <c:v>-5.38456664736142E-3</c:v>
                </c:pt>
                <c:pt idx="3179">
                  <c:v>-5.3970814397579798E-3</c:v>
                </c:pt>
                <c:pt idx="3180">
                  <c:v>-5.4096199093719597E-3</c:v>
                </c:pt>
                <c:pt idx="3181">
                  <c:v>-5.4221820861040902E-3</c:v>
                </c:pt>
                <c:pt idx="3182">
                  <c:v>-5.4347679998533399E-3</c:v>
                </c:pt>
                <c:pt idx="3183">
                  <c:v>-5.4473776805167903E-3</c:v>
                </c:pt>
                <c:pt idx="3184">
                  <c:v>-5.4600111579895397E-3</c:v>
                </c:pt>
                <c:pt idx="3185">
                  <c:v>-5.4726684621645601E-3</c:v>
                </c:pt>
                <c:pt idx="3186">
                  <c:v>-5.4853496229325498E-3</c:v>
                </c:pt>
                <c:pt idx="3187">
                  <c:v>-5.4980546701818601E-3</c:v>
                </c:pt>
                <c:pt idx="3188">
                  <c:v>-5.5107836337983298E-3</c:v>
                </c:pt>
                <c:pt idx="3189">
                  <c:v>-5.5235365436651701E-3</c:v>
                </c:pt>
                <c:pt idx="3190">
                  <c:v>-5.5363134296628402E-3</c:v>
                </c:pt>
                <c:pt idx="3191">
                  <c:v>-5.5491143216689198E-3</c:v>
                </c:pt>
                <c:pt idx="3192">
                  <c:v>-5.5619392495579898E-3</c:v>
                </c:pt>
                <c:pt idx="3193">
                  <c:v>-5.5747882432015004E-3</c:v>
                </c:pt>
                <c:pt idx="3194">
                  <c:v>-5.5876613324676297E-3</c:v>
                </c:pt>
                <c:pt idx="3195">
                  <c:v>-5.6005585472212E-3</c:v>
                </c:pt>
                <c:pt idx="3196">
                  <c:v>-5.6134799173234899E-3</c:v>
                </c:pt>
                <c:pt idx="3197">
                  <c:v>-5.62642547263216E-3</c:v>
                </c:pt>
                <c:pt idx="3198">
                  <c:v>-5.6393952430010899E-3</c:v>
                </c:pt>
                <c:pt idx="3199">
                  <c:v>-5.6523892582802703E-3</c:v>
                </c:pt>
                <c:pt idx="3200">
                  <c:v>-5.6654075483156801E-3</c:v>
                </c:pt>
                <c:pt idx="3201">
                  <c:v>-5.6784501429491003E-3</c:v>
                </c:pt>
                <c:pt idx="3202">
                  <c:v>-5.69151707201808E-3</c:v>
                </c:pt>
                <c:pt idx="3203">
                  <c:v>-5.7046083653557204E-3</c:v>
                </c:pt>
                <c:pt idx="3204">
                  <c:v>-5.71772405279061E-3</c:v>
                </c:pt>
                <c:pt idx="3205">
                  <c:v>-5.7308641641466498E-3</c:v>
                </c:pt>
                <c:pt idx="3206">
                  <c:v>-5.7440287292429403E-3</c:v>
                </c:pt>
                <c:pt idx="3207">
                  <c:v>-5.7572177778936404E-3</c:v>
                </c:pt>
                <c:pt idx="3208">
                  <c:v>-5.77043133990788E-3</c:v>
                </c:pt>
                <c:pt idx="3209">
                  <c:v>-5.7836694450895398E-3</c:v>
                </c:pt>
                <c:pt idx="3210">
                  <c:v>-5.7969321232372402E-3</c:v>
                </c:pt>
                <c:pt idx="3211">
                  <c:v>-5.8102194041440899E-3</c:v>
                </c:pt>
                <c:pt idx="3212">
                  <c:v>-5.8235313175976503E-3</c:v>
                </c:pt>
                <c:pt idx="3213">
                  <c:v>-5.8368678933797304E-3</c:v>
                </c:pt>
                <c:pt idx="3214">
                  <c:v>-5.8502291612663104E-3</c:v>
                </c:pt>
                <c:pt idx="3215">
                  <c:v>-5.8636151510273599E-3</c:v>
                </c:pt>
                <c:pt idx="3216">
                  <c:v>-5.8770258924267698E-3</c:v>
                </c:pt>
                <c:pt idx="3217">
                  <c:v>-5.8904614152221202E-3</c:v>
                </c:pt>
                <c:pt idx="3218">
                  <c:v>-5.9039217491646699E-3</c:v>
                </c:pt>
                <c:pt idx="3219">
                  <c:v>-5.9174069239991203E-3</c:v>
                </c:pt>
                <c:pt idx="3220">
                  <c:v>-5.9309169694635204E-3</c:v>
                </c:pt>
                <c:pt idx="3221">
                  <c:v>-5.9444519152891603E-3</c:v>
                </c:pt>
                <c:pt idx="3222">
                  <c:v>-5.95801179120037E-3</c:v>
                </c:pt>
                <c:pt idx="3223">
                  <c:v>-5.9715966269144397E-3</c:v>
                </c:pt>
                <c:pt idx="3224">
                  <c:v>-5.9852064521413598E-3</c:v>
                </c:pt>
                <c:pt idx="3225">
                  <c:v>-5.99884129658415E-3</c:v>
                </c:pt>
                <c:pt idx="3226">
                  <c:v>-6.0125011899380002E-3</c:v>
                </c:pt>
                <c:pt idx="3227">
                  <c:v>-6.02618616189062E-3</c:v>
                </c:pt>
                <c:pt idx="3228">
                  <c:v>-6.0398962421219799E-3</c:v>
                </c:pt>
                <c:pt idx="3229">
                  <c:v>-6.0536314603042004E-3</c:v>
                </c:pt>
                <c:pt idx="3230">
                  <c:v>-6.0673918461013696E-3</c:v>
                </c:pt>
                <c:pt idx="3231">
                  <c:v>-6.0811774291694501E-3</c:v>
                </c:pt>
                <c:pt idx="3232">
                  <c:v>-6.0949882391561098E-3</c:v>
                </c:pt>
                <c:pt idx="3233">
                  <c:v>-6.1088243057005999E-3</c:v>
                </c:pt>
                <c:pt idx="3234">
                  <c:v>-6.1226856584336202E-3</c:v>
                </c:pt>
                <c:pt idx="3235">
                  <c:v>-6.1365723269771596E-3</c:v>
                </c:pt>
                <c:pt idx="3236">
                  <c:v>-6.1504843409443902E-3</c:v>
                </c:pt>
                <c:pt idx="3237">
                  <c:v>-6.1644217299395097E-3</c:v>
                </c:pt>
                <c:pt idx="3238">
                  <c:v>-6.1783845235576004E-3</c:v>
                </c:pt>
                <c:pt idx="3239">
                  <c:v>-6.19237275138449E-3</c:v>
                </c:pt>
                <c:pt idx="3240">
                  <c:v>-6.2063864429965998E-3</c:v>
                </c:pt>
                <c:pt idx="3241">
                  <c:v>-6.2204256279608698E-3</c:v>
                </c:pt>
                <c:pt idx="3242">
                  <c:v>-6.2344903358345204E-3</c:v>
                </c:pt>
                <c:pt idx="3243">
                  <c:v>-6.2485805961649899E-3</c:v>
                </c:pt>
                <c:pt idx="3244">
                  <c:v>-6.2626964384897704E-3</c:v>
                </c:pt>
                <c:pt idx="3245">
                  <c:v>-6.2768378923362296E-3</c:v>
                </c:pt>
                <c:pt idx="3246">
                  <c:v>-6.29100498722154E-3</c:v>
                </c:pt>
                <c:pt idx="3247">
                  <c:v>-6.3051977526524796E-3</c:v>
                </c:pt>
                <c:pt idx="3248">
                  <c:v>-6.3194162181253203E-3</c:v>
                </c:pt>
                <c:pt idx="3249">
                  <c:v>-6.3336604131256696E-3</c:v>
                </c:pt>
                <c:pt idx="3250">
                  <c:v>-6.3479303671283398E-3</c:v>
                </c:pt>
                <c:pt idx="3251">
                  <c:v>-6.3622261095971997E-3</c:v>
                </c:pt>
                <c:pt idx="3252">
                  <c:v>-6.3765476699850498E-3</c:v>
                </c:pt>
                <c:pt idx="3253">
                  <c:v>-6.3908950777334297E-3</c:v>
                </c:pt>
                <c:pt idx="3254">
                  <c:v>-6.4052683622725396E-3</c:v>
                </c:pt>
                <c:pt idx="3255">
                  <c:v>-6.4196675530210599E-3</c:v>
                </c:pt>
                <c:pt idx="3256">
                  <c:v>-6.4340926793859899E-3</c:v>
                </c:pt>
                <c:pt idx="3257">
                  <c:v>-6.4485437707625702E-3</c:v>
                </c:pt>
                <c:pt idx="3258">
                  <c:v>-6.4630208565340502E-3</c:v>
                </c:pt>
                <c:pt idx="3259">
                  <c:v>-6.4775239660716296E-3</c:v>
                </c:pt>
                <c:pt idx="3260">
                  <c:v>-6.4920531287342596E-3</c:v>
                </c:pt>
                <c:pt idx="3261">
                  <c:v>-6.5066083738684801E-3</c:v>
                </c:pt>
                <c:pt idx="3262">
                  <c:v>-6.5211897308083498E-3</c:v>
                </c:pt>
                <c:pt idx="3263">
                  <c:v>-6.5357972288752498E-3</c:v>
                </c:pt>
                <c:pt idx="3264">
                  <c:v>-6.5504308973777202E-3</c:v>
                </c:pt>
                <c:pt idx="3265">
                  <c:v>-6.5650907656113503E-3</c:v>
                </c:pt>
                <c:pt idx="3266">
                  <c:v>-6.5797768628586299E-3</c:v>
                </c:pt>
                <c:pt idx="3267">
                  <c:v>-6.5944892183887899E-3</c:v>
                </c:pt>
                <c:pt idx="3268">
                  <c:v>-6.6092278614576601E-3</c:v>
                </c:pt>
                <c:pt idx="3269">
                  <c:v>-6.6239928213074903E-3</c:v>
                </c:pt>
                <c:pt idx="3270">
                  <c:v>-6.6387841271668899E-3</c:v>
                </c:pt>
                <c:pt idx="3271">
                  <c:v>-6.65360180825059E-3</c:v>
                </c:pt>
                <c:pt idx="3272">
                  <c:v>-6.6684458937593099E-3</c:v>
                </c:pt>
                <c:pt idx="3273">
                  <c:v>-6.68331641287968E-3</c:v>
                </c:pt>
                <c:pt idx="3274">
                  <c:v>-6.69821339478399E-3</c:v>
                </c:pt>
                <c:pt idx="3275">
                  <c:v>-6.7131368686301303E-3</c:v>
                </c:pt>
                <c:pt idx="3276">
                  <c:v>-6.7280868635613902E-3</c:v>
                </c:pt>
                <c:pt idx="3277">
                  <c:v>-6.7430634087063098E-3</c:v>
                </c:pt>
                <c:pt idx="3278">
                  <c:v>-6.7580665331785604E-3</c:v>
                </c:pt>
                <c:pt idx="3279">
                  <c:v>-6.7730962660767797E-3</c:v>
                </c:pt>
                <c:pt idx="3280">
                  <c:v>-6.7881526364844203E-3</c:v>
                </c:pt>
                <c:pt idx="3281">
                  <c:v>-6.8032356734695704E-3</c:v>
                </c:pt>
                <c:pt idx="3282">
                  <c:v>-6.8183454060848896E-3</c:v>
                </c:pt>
                <c:pt idx="3283">
                  <c:v>-6.8334818633673401E-3</c:v>
                </c:pt>
                <c:pt idx="3284">
                  <c:v>-6.8486450743381498E-3</c:v>
                </c:pt>
                <c:pt idx="3285">
                  <c:v>-6.8638350680025701E-3</c:v>
                </c:pt>
                <c:pt idx="3286">
                  <c:v>-6.8790518733497698E-3</c:v>
                </c:pt>
                <c:pt idx="3287">
                  <c:v>-6.8942955193526901E-3</c:v>
                </c:pt>
                <c:pt idx="3288">
                  <c:v>-6.9095660349678704E-3</c:v>
                </c:pt>
                <c:pt idx="3289">
                  <c:v>-6.92486344913528E-3</c:v>
                </c:pt>
                <c:pt idx="3290">
                  <c:v>-6.9401877907782402E-3</c:v>
                </c:pt>
                <c:pt idx="3291">
                  <c:v>-6.9555390888031803E-3</c:v>
                </c:pt>
                <c:pt idx="3292">
                  <c:v>-6.9709173720995396E-3</c:v>
                </c:pt>
                <c:pt idx="3293">
                  <c:v>-6.9863226695395996E-3</c:v>
                </c:pt>
                <c:pt idx="3294">
                  <c:v>-7.0017550099783204E-3</c:v>
                </c:pt>
                <c:pt idx="3295">
                  <c:v>-7.0172144222532097E-3</c:v>
                </c:pt>
                <c:pt idx="3296">
                  <c:v>-7.0327009351841404E-3</c:v>
                </c:pt>
                <c:pt idx="3297">
                  <c:v>-7.0482145775732198E-3</c:v>
                </c:pt>
                <c:pt idx="3298">
                  <c:v>-7.0637553782046496E-3</c:v>
                </c:pt>
                <c:pt idx="3299">
                  <c:v>-7.0793233658445103E-3</c:v>
                </c:pt>
                <c:pt idx="3300">
                  <c:v>-7.0949185692406698E-3</c:v>
                </c:pt>
                <c:pt idx="3301">
                  <c:v>-7.11054101712258E-3</c:v>
                </c:pt>
                <c:pt idx="3302">
                  <c:v>-7.1261907382011696E-3</c:v>
                </c:pt>
                <c:pt idx="3303">
                  <c:v>-7.1418677611686599E-3</c:v>
                </c:pt>
                <c:pt idx="3304">
                  <c:v>-7.1575721146983802E-3</c:v>
                </c:pt>
                <c:pt idx="3305">
                  <c:v>-7.1733038274446803E-3</c:v>
                </c:pt>
                <c:pt idx="3306">
                  <c:v>-7.1890629280427099E-3</c:v>
                </c:pt>
                <c:pt idx="3307">
                  <c:v>-7.2048494451083097E-3</c:v>
                </c:pt>
                <c:pt idx="3308">
                  <c:v>-7.2206634072378099E-3</c:v>
                </c:pt>
                <c:pt idx="3309">
                  <c:v>-7.2365048430079199E-3</c:v>
                </c:pt>
                <c:pt idx="3310">
                  <c:v>-7.2523737809755302E-3</c:v>
                </c:pt>
                <c:pt idx="3311">
                  <c:v>-7.2682702496775697E-3</c:v>
                </c:pt>
                <c:pt idx="3312">
                  <c:v>-7.2841942776308601E-3</c:v>
                </c:pt>
                <c:pt idx="3313">
                  <c:v>-7.3001458933319397E-3</c:v>
                </c:pt>
                <c:pt idx="3314">
                  <c:v>-7.3161251252569096E-3</c:v>
                </c:pt>
                <c:pt idx="3315">
                  <c:v>-7.3321320018611301E-3</c:v>
                </c:pt>
                <c:pt idx="3316">
                  <c:v>-7.3481665515796697E-3</c:v>
                </c:pt>
                <c:pt idx="3317">
                  <c:v>-7.3642288028262096E-3</c:v>
                </c:pt>
                <c:pt idx="3318">
                  <c:v>-7.3803187839935397E-3</c:v>
                </c:pt>
                <c:pt idx="3319">
                  <c:v>-7.3964365234531898E-3</c:v>
                </c:pt>
                <c:pt idx="3320">
                  <c:v>-7.4125820495553199E-3</c:v>
                </c:pt>
                <c:pt idx="3321">
                  <c:v>-7.4287553906285204E-3</c:v>
                </c:pt>
                <c:pt idx="3322">
                  <c:v>-7.4449565749796802E-3</c:v>
                </c:pt>
                <c:pt idx="3323">
                  <c:v>-7.4611856308938098E-3</c:v>
                </c:pt>
                <c:pt idx="3324">
                  <c:v>-7.4774425866339003E-3</c:v>
                </c:pt>
                <c:pt idx="3325">
                  <c:v>-7.4937274704407197E-3</c:v>
                </c:pt>
                <c:pt idx="3326">
                  <c:v>-7.5100403105327297E-3</c:v>
                </c:pt>
                <c:pt idx="3327">
                  <c:v>-7.5263811351058002E-3</c:v>
                </c:pt>
                <c:pt idx="3328">
                  <c:v>-7.5427499723331798E-3</c:v>
                </c:pt>
                <c:pt idx="3329">
                  <c:v>-7.5591468503652601E-3</c:v>
                </c:pt>
                <c:pt idx="3330">
                  <c:v>-7.5755717973294201E-3</c:v>
                </c:pt>
                <c:pt idx="3331">
                  <c:v>-7.5920248413298697E-3</c:v>
                </c:pt>
                <c:pt idx="3332">
                  <c:v>-7.6085060104474998E-3</c:v>
                </c:pt>
                <c:pt idx="3333">
                  <c:v>-7.6250153327397001E-3</c:v>
                </c:pt>
                <c:pt idx="3334">
                  <c:v>-7.6415528362402197E-3</c:v>
                </c:pt>
                <c:pt idx="3335">
                  <c:v>-7.6581185489589497E-3</c:v>
                </c:pt>
                <c:pt idx="3336">
                  <c:v>-7.6747124988818397E-3</c:v>
                </c:pt>
                <c:pt idx="3337">
                  <c:v>-7.6913347139706796E-3</c:v>
                </c:pt>
                <c:pt idx="3338">
                  <c:v>-7.7079852221629101E-3</c:v>
                </c:pt>
                <c:pt idx="3339">
                  <c:v>-7.7246640513715503E-3</c:v>
                </c:pt>
                <c:pt idx="3340">
                  <c:v>-7.7413712294849297E-3</c:v>
                </c:pt>
                <c:pt idx="3341">
                  <c:v>-7.7581067843666201E-3</c:v>
                </c:pt>
                <c:pt idx="3342">
                  <c:v>-7.7748707438551898E-3</c:v>
                </c:pt>
                <c:pt idx="3343">
                  <c:v>-7.7916631357640501E-3</c:v>
                </c:pt>
                <c:pt idx="3344">
                  <c:v>-7.8084839878813503E-3</c:v>
                </c:pt>
                <c:pt idx="3345">
                  <c:v>-7.8253333279697593E-3</c:v>
                </c:pt>
                <c:pt idx="3346">
                  <c:v>-7.8422111837663008E-3</c:v>
                </c:pt>
                <c:pt idx="3347">
                  <c:v>-7.8591175829821908E-3</c:v>
                </c:pt>
                <c:pt idx="3348">
                  <c:v>-7.8760525533026898E-3</c:v>
                </c:pt>
                <c:pt idx="3349">
                  <c:v>-7.8930161223869401E-3</c:v>
                </c:pt>
                <c:pt idx="3350">
                  <c:v>-7.9100083178677508E-3</c:v>
                </c:pt>
                <c:pt idx="3351">
                  <c:v>-7.9270291673514699E-3</c:v>
                </c:pt>
                <c:pt idx="3352">
                  <c:v>-7.9440786984178099E-3</c:v>
                </c:pt>
                <c:pt idx="3353">
                  <c:v>-7.9611569386196998E-3</c:v>
                </c:pt>
                <c:pt idx="3354">
                  <c:v>-7.9782639154830602E-3</c:v>
                </c:pt>
                <c:pt idx="3355">
                  <c:v>-7.9953996565066791E-3</c:v>
                </c:pt>
                <c:pt idx="3356">
                  <c:v>-8.0125641891620695E-3</c:v>
                </c:pt>
                <c:pt idx="3357">
                  <c:v>-8.0297575408932193E-3</c:v>
                </c:pt>
                <c:pt idx="3358">
                  <c:v>-8.0469797391165103E-3</c:v>
                </c:pt>
                <c:pt idx="3359">
                  <c:v>-8.0642308112204696E-3</c:v>
                </c:pt>
                <c:pt idx="3360">
                  <c:v>-8.0815107845656608E-3</c:v>
                </c:pt>
                <c:pt idx="3361">
                  <c:v>-8.0988196864844996E-3</c:v>
                </c:pt>
                <c:pt idx="3362">
                  <c:v>-8.1161575442810704E-3</c:v>
                </c:pt>
                <c:pt idx="3363">
                  <c:v>-8.1335243852309492E-3</c:v>
                </c:pt>
                <c:pt idx="3364">
                  <c:v>-8.1509202365810697E-3</c:v>
                </c:pt>
                <c:pt idx="3365">
                  <c:v>-8.1683451255495001E-3</c:v>
                </c:pt>
                <c:pt idx="3366">
                  <c:v>-8.1857990793253507E-3</c:v>
                </c:pt>
                <c:pt idx="3367">
                  <c:v>-8.2032821250684895E-3</c:v>
                </c:pt>
                <c:pt idx="3368">
                  <c:v>-8.2207942899094992E-3</c:v>
                </c:pt>
                <c:pt idx="3369">
                  <c:v>-8.2383356009494094E-3</c:v>
                </c:pt>
                <c:pt idx="3370">
                  <c:v>-8.2559060852595706E-3</c:v>
                </c:pt>
                <c:pt idx="3371">
                  <c:v>-8.2735057698814594E-3</c:v>
                </c:pt>
                <c:pt idx="3372">
                  <c:v>-8.2911346818265296E-3</c:v>
                </c:pt>
                <c:pt idx="3373">
                  <c:v>-8.3087928480760093E-3</c:v>
                </c:pt>
                <c:pt idx="3374">
                  <c:v>-8.3264802955808001E-3</c:v>
                </c:pt>
                <c:pt idx="3375">
                  <c:v>-8.3441970512611596E-3</c:v>
                </c:pt>
                <c:pt idx="3376">
                  <c:v>-8.3619431420067104E-3</c:v>
                </c:pt>
                <c:pt idx="3377">
                  <c:v>-8.3797185946761395E-3</c:v>
                </c:pt>
                <c:pt idx="3378">
                  <c:v>-8.3975234360970496E-3</c:v>
                </c:pt>
                <c:pt idx="3379">
                  <c:v>-8.4153576930658391E-3</c:v>
                </c:pt>
                <c:pt idx="3380">
                  <c:v>-8.4332213923474508E-3</c:v>
                </c:pt>
                <c:pt idx="3381">
                  <c:v>-8.4511145606752294E-3</c:v>
                </c:pt>
                <c:pt idx="3382">
                  <c:v>-8.4690372247508208E-3</c:v>
                </c:pt>
                <c:pt idx="3383">
                  <c:v>-8.4869894112438397E-3</c:v>
                </c:pt>
                <c:pt idx="3384">
                  <c:v>-8.5049711467918392E-3</c:v>
                </c:pt>
                <c:pt idx="3385">
                  <c:v>-8.5229824580000807E-3</c:v>
                </c:pt>
                <c:pt idx="3386">
                  <c:v>-8.5410233714413499E-3</c:v>
                </c:pt>
                <c:pt idx="3387">
                  <c:v>-8.5590939136558093E-3</c:v>
                </c:pt>
                <c:pt idx="3388">
                  <c:v>-8.5771941111507603E-3</c:v>
                </c:pt>
                <c:pt idx="3389">
                  <c:v>-8.5953239904005708E-3</c:v>
                </c:pt>
                <c:pt idx="3390">
                  <c:v>-8.6134835778464303E-3</c:v>
                </c:pt>
                <c:pt idx="3391">
                  <c:v>-8.6316728998961298E-3</c:v>
                </c:pt>
                <c:pt idx="3392">
                  <c:v>-8.6498919829240198E-3</c:v>
                </c:pt>
                <c:pt idx="3393">
                  <c:v>-8.6681408532707192E-3</c:v>
                </c:pt>
                <c:pt idx="3394">
                  <c:v>-8.6864195372429696E-3</c:v>
                </c:pt>
                <c:pt idx="3395">
                  <c:v>-8.7047280611134703E-3</c:v>
                </c:pt>
                <c:pt idx="3396">
                  <c:v>-8.7230664511206996E-3</c:v>
                </c:pt>
                <c:pt idx="3397">
                  <c:v>-8.7414347334687295E-3</c:v>
                </c:pt>
                <c:pt idx="3398">
                  <c:v>-8.7598329343270605E-3</c:v>
                </c:pt>
                <c:pt idx="3399">
                  <c:v>-8.7782610798304104E-3</c:v>
                </c:pt>
                <c:pt idx="3400">
                  <c:v>-8.7967191960785993E-3</c:v>
                </c:pt>
                <c:pt idx="3401">
                  <c:v>-8.8152073091363106E-3</c:v>
                </c:pt>
                <c:pt idx="3402">
                  <c:v>-8.8337254450329208E-3</c:v>
                </c:pt>
                <c:pt idx="3403">
                  <c:v>-8.8522736297623906E-3</c:v>
                </c:pt>
                <c:pt idx="3404">
                  <c:v>-8.8708518892829605E-3</c:v>
                </c:pt>
                <c:pt idx="3405">
                  <c:v>-8.8894602495169193E-3</c:v>
                </c:pt>
                <c:pt idx="3406">
                  <c:v>-8.9080987363510493E-3</c:v>
                </c:pt>
                <c:pt idx="3407">
                  <c:v>-8.9267673756354606E-3</c:v>
                </c:pt>
                <c:pt idx="3408">
                  <c:v>-8.94546619318402E-3</c:v>
                </c:pt>
                <c:pt idx="3409">
                  <c:v>-8.9641952147740903E-3</c:v>
                </c:pt>
                <c:pt idx="3410">
                  <c:v>-8.9829544661462896E-3</c:v>
                </c:pt>
                <c:pt idx="3411">
                  <c:v>-9.0017439730043208E-3</c:v>
                </c:pt>
                <c:pt idx="3412">
                  <c:v>-9.0205637610148402E-3</c:v>
                </c:pt>
                <c:pt idx="3413">
                  <c:v>-9.0394138558072303E-3</c:v>
                </c:pt>
                <c:pt idx="3414">
                  <c:v>-9.0582942829733702E-3</c:v>
                </c:pt>
                <c:pt idx="3415">
                  <c:v>-9.0772050680675998E-3</c:v>
                </c:pt>
                <c:pt idx="3416">
                  <c:v>-9.0961462366064092E-3</c:v>
                </c:pt>
                <c:pt idx="3417">
                  <c:v>-9.1151178140682805E-3</c:v>
                </c:pt>
                <c:pt idx="3418">
                  <c:v>-9.1341198258935493E-3</c:v>
                </c:pt>
                <c:pt idx="3419">
                  <c:v>-9.1531522974842208E-3</c:v>
                </c:pt>
                <c:pt idx="3420">
                  <c:v>-9.1722152542037302E-3</c:v>
                </c:pt>
                <c:pt idx="3421">
                  <c:v>-9.1913087213768199E-3</c:v>
                </c:pt>
                <c:pt idx="3422">
                  <c:v>-9.2104327242893396E-3</c:v>
                </c:pt>
                <c:pt idx="3423">
                  <c:v>-9.2295872881880299E-3</c:v>
                </c:pt>
                <c:pt idx="3424">
                  <c:v>-9.2487724382804195E-3</c:v>
                </c:pt>
                <c:pt idx="3425">
                  <c:v>-9.2679881997345392E-3</c:v>
                </c:pt>
                <c:pt idx="3426">
                  <c:v>-9.2872345976788406E-3</c:v>
                </c:pt>
                <c:pt idx="3427">
                  <c:v>-9.3065116572019404E-3</c:v>
                </c:pt>
                <c:pt idx="3428">
                  <c:v>-9.3258194033524599E-3</c:v>
                </c:pt>
                <c:pt idx="3429">
                  <c:v>-9.3451578611388805E-3</c:v>
                </c:pt>
                <c:pt idx="3430">
                  <c:v>-9.3645270555292696E-3</c:v>
                </c:pt>
                <c:pt idx="3431">
                  <c:v>-9.3839270114511805E-3</c:v>
                </c:pt>
                <c:pt idx="3432">
                  <c:v>-9.4033577537914591E-3</c:v>
                </c:pt>
                <c:pt idx="3433">
                  <c:v>-9.4228193073960104E-3</c:v>
                </c:pt>
                <c:pt idx="3434">
                  <c:v>-9.4423116970696504E-3</c:v>
                </c:pt>
                <c:pt idx="3435">
                  <c:v>-9.4618349475759193E-3</c:v>
                </c:pt>
                <c:pt idx="3436">
                  <c:v>-9.4813890836368993E-3</c:v>
                </c:pt>
                <c:pt idx="3437">
                  <c:v>-9.5009741299330302E-3</c:v>
                </c:pt>
                <c:pt idx="3438">
                  <c:v>-9.5205901111028897E-3</c:v>
                </c:pt>
                <c:pt idx="3439">
                  <c:v>-9.5402370517430595E-3</c:v>
                </c:pt>
                <c:pt idx="3440">
                  <c:v>-9.5599149764079294E-3</c:v>
                </c:pt>
                <c:pt idx="3441">
                  <c:v>-9.5796239096094492E-3</c:v>
                </c:pt>
                <c:pt idx="3442">
                  <c:v>-9.5993638758170591E-3</c:v>
                </c:pt>
                <c:pt idx="3443">
                  <c:v>-9.6191348994574006E-3</c:v>
                </c:pt>
                <c:pt idx="3444">
                  <c:v>-9.6389370049141491E-3</c:v>
                </c:pt>
                <c:pt idx="3445">
                  <c:v>-9.6587702165279298E-3</c:v>
                </c:pt>
                <c:pt idx="3446">
                  <c:v>-9.6786345585959405E-3</c:v>
                </c:pt>
                <c:pt idx="3447">
                  <c:v>-9.6985300553719504E-3</c:v>
                </c:pt>
                <c:pt idx="3448">
                  <c:v>-9.7184567310660205E-3</c:v>
                </c:pt>
                <c:pt idx="3449">
                  <c:v>-9.7384146098443199E-3</c:v>
                </c:pt>
                <c:pt idx="3450">
                  <c:v>-9.7584037158289505E-3</c:v>
                </c:pt>
                <c:pt idx="3451">
                  <c:v>-9.7784240730977804E-3</c:v>
                </c:pt>
                <c:pt idx="3452">
                  <c:v>-9.7984757056842203E-3</c:v>
                </c:pt>
                <c:pt idx="3453">
                  <c:v>-9.8185586375770795E-3</c:v>
                </c:pt>
                <c:pt idx="3454">
                  <c:v>-9.8386728927203106E-3</c:v>
                </c:pt>
                <c:pt idx="3455">
                  <c:v>-9.8588184950129006E-3</c:v>
                </c:pt>
                <c:pt idx="3456">
                  <c:v>-9.8789954683086399E-3</c:v>
                </c:pt>
                <c:pt idx="3457">
                  <c:v>-9.8992038364159093E-3</c:v>
                </c:pt>
                <c:pt idx="3458">
                  <c:v>-9.9194436230975701E-3</c:v>
                </c:pt>
                <c:pt idx="3459">
                  <c:v>-9.9397148520706906E-3</c:v>
                </c:pt>
                <c:pt idx="3460">
                  <c:v>-9.9600175470064296E-3</c:v>
                </c:pt>
                <c:pt idx="3461">
                  <c:v>-9.98035173152979E-3</c:v>
                </c:pt>
                <c:pt idx="3462">
                  <c:v>-1.0000717429219401E-2</c:v>
                </c:pt>
                <c:pt idx="3463">
                  <c:v>-1.0021114663607601E-2</c:v>
                </c:pt>
                <c:pt idx="3464">
                  <c:v>-1.0041543458179701E-2</c:v>
                </c:pt>
                <c:pt idx="3465">
                  <c:v>-1.00620038363743E-2</c:v>
                </c:pt>
                <c:pt idx="3466">
                  <c:v>-1.0082495821583E-2</c:v>
                </c:pt>
                <c:pt idx="3467">
                  <c:v>-1.01030194371501E-2</c:v>
                </c:pt>
                <c:pt idx="3468">
                  <c:v>-1.01235747063722E-2</c:v>
                </c:pt>
                <c:pt idx="3469">
                  <c:v>-1.01441616524985E-2</c:v>
                </c:pt>
                <c:pt idx="3470">
                  <c:v>-1.01647802987304E-2</c:v>
                </c:pt>
                <c:pt idx="3471">
                  <c:v>-1.0185430668221101E-2</c:v>
                </c:pt>
                <c:pt idx="3472">
                  <c:v>-1.02061127840757E-2</c:v>
                </c:pt>
                <c:pt idx="3473">
                  <c:v>-1.02268266693508E-2</c:v>
                </c:pt>
                <c:pt idx="3474">
                  <c:v>-1.02475723470545E-2</c:v>
                </c:pt>
                <c:pt idx="3475">
                  <c:v>-1.0268349840145999E-2</c:v>
                </c:pt>
                <c:pt idx="3476">
                  <c:v>-1.0289159171535601E-2</c:v>
                </c:pt>
                <c:pt idx="3477">
                  <c:v>-1.03100003640845E-2</c:v>
                </c:pt>
                <c:pt idx="3478">
                  <c:v>-1.0330873440604399E-2</c:v>
                </c:pt>
                <c:pt idx="3479">
                  <c:v>-1.03517784238575E-2</c:v>
                </c:pt>
                <c:pt idx="3480">
                  <c:v>-1.03727153365561E-2</c:v>
                </c:pt>
                <c:pt idx="3481">
                  <c:v>-1.0393684201362999E-2</c:v>
                </c:pt>
                <c:pt idx="3482">
                  <c:v>-1.04146850408904E-2</c:v>
                </c:pt>
                <c:pt idx="3483">
                  <c:v>-1.04357178777003E-2</c:v>
                </c:pt>
                <c:pt idx="3484">
                  <c:v>-1.04567827343044E-2</c:v>
                </c:pt>
                <c:pt idx="3485">
                  <c:v>-1.04778796331635E-2</c:v>
                </c:pt>
                <c:pt idx="3486">
                  <c:v>-1.0499008596687599E-2</c:v>
                </c:pt>
                <c:pt idx="3487">
                  <c:v>-1.05201696472354E-2</c:v>
                </c:pt>
                <c:pt idx="3488">
                  <c:v>-1.0541362807114599E-2</c:v>
                </c:pt>
                <c:pt idx="3489">
                  <c:v>-1.0562588098581301E-2</c:v>
                </c:pt>
                <c:pt idx="3490">
                  <c:v>-1.0583845543840001E-2</c:v>
                </c:pt>
                <c:pt idx="3491">
                  <c:v>-1.0605135165043101E-2</c:v>
                </c:pt>
                <c:pt idx="3492">
                  <c:v>-1.0626456984291301E-2</c:v>
                </c:pt>
                <c:pt idx="3493">
                  <c:v>-1.06478110236327E-2</c:v>
                </c:pt>
                <c:pt idx="3494">
                  <c:v>-1.0669197305063299E-2</c:v>
                </c:pt>
                <c:pt idx="3495">
                  <c:v>-1.0690615850526299E-2</c:v>
                </c:pt>
                <c:pt idx="3496">
                  <c:v>-1.07120666819117E-2</c:v>
                </c:pt>
                <c:pt idx="3497">
                  <c:v>-1.0733549821057399E-2</c:v>
                </c:pt>
                <c:pt idx="3498">
                  <c:v>-1.0755065289747401E-2</c:v>
                </c:pt>
                <c:pt idx="3499">
                  <c:v>-1.07766131097122E-2</c:v>
                </c:pt>
                <c:pt idx="3500">
                  <c:v>-1.0798193302629201E-2</c:v>
                </c:pt>
                <c:pt idx="3501">
                  <c:v>-1.0819805890121501E-2</c:v>
                </c:pt>
                <c:pt idx="3502">
                  <c:v>-1.08414508937587E-2</c:v>
                </c:pt>
                <c:pt idx="3503">
                  <c:v>-1.08631283350557E-2</c:v>
                </c:pt>
                <c:pt idx="3504">
                  <c:v>-1.08848382354734E-2</c:v>
                </c:pt>
                <c:pt idx="3505">
                  <c:v>-1.0906580616418001E-2</c:v>
                </c:pt>
                <c:pt idx="3506">
                  <c:v>-1.0928355499240899E-2</c:v>
                </c:pt>
                <c:pt idx="3507">
                  <c:v>-1.09501629052386E-2</c:v>
                </c:pt>
                <c:pt idx="3508">
                  <c:v>-1.0972002855652399E-2</c:v>
                </c:pt>
                <c:pt idx="3509">
                  <c:v>-1.09938753716683E-2</c:v>
                </c:pt>
                <c:pt idx="3510">
                  <c:v>-1.1015780474416601E-2</c:v>
                </c:pt>
                <c:pt idx="3511">
                  <c:v>-1.1037718184972E-2</c:v>
                </c:pt>
                <c:pt idx="3512">
                  <c:v>-1.10596885243533E-2</c:v>
                </c:pt>
                <c:pt idx="3513">
                  <c:v>-1.1081691513523E-2</c:v>
                </c:pt>
                <c:pt idx="3514">
                  <c:v>-1.1103727173387401E-2</c:v>
                </c:pt>
                <c:pt idx="3515">
                  <c:v>-1.11257955247962E-2</c:v>
                </c:pt>
                <c:pt idx="3516">
                  <c:v>-1.11478965885424E-2</c:v>
                </c:pt>
                <c:pt idx="3517">
                  <c:v>-1.1170030385362101E-2</c:v>
                </c:pt>
                <c:pt idx="3518">
                  <c:v>-1.11921969359342E-2</c:v>
                </c:pt>
                <c:pt idx="3519">
                  <c:v>-1.12143962608804E-2</c:v>
                </c:pt>
                <c:pt idx="3520">
                  <c:v>-1.1236628380764901E-2</c:v>
                </c:pt>
                <c:pt idx="3521">
                  <c:v>-1.12588933160941E-2</c:v>
                </c:pt>
                <c:pt idx="3522">
                  <c:v>-1.12811910873166E-2</c:v>
                </c:pt>
                <c:pt idx="3523">
                  <c:v>-1.13035217148227E-2</c:v>
                </c:pt>
                <c:pt idx="3524">
                  <c:v>-1.1325885218944599E-2</c:v>
                </c:pt>
                <c:pt idx="3525">
                  <c:v>-1.13482816199561E-2</c:v>
                </c:pt>
                <c:pt idx="3526">
                  <c:v>-1.1370710938071999E-2</c:v>
                </c:pt>
                <c:pt idx="3527">
                  <c:v>-1.1393173193448399E-2</c:v>
                </c:pt>
                <c:pt idx="3528">
                  <c:v>-1.1415668406182499E-2</c:v>
                </c:pt>
                <c:pt idx="3529">
                  <c:v>-1.14381965963118E-2</c:v>
                </c:pt>
                <c:pt idx="3530">
                  <c:v>-1.14607577838146E-2</c:v>
                </c:pt>
                <c:pt idx="3531">
                  <c:v>-1.14833519886096E-2</c:v>
                </c:pt>
                <c:pt idx="3532">
                  <c:v>-1.15059792305553E-2</c:v>
                </c:pt>
                <c:pt idx="3533">
                  <c:v>-1.15286395294506E-2</c:v>
                </c:pt>
                <c:pt idx="3534">
                  <c:v>-1.1551332905033599E-2</c:v>
                </c:pt>
                <c:pt idx="3535">
                  <c:v>-1.15740593769824E-2</c:v>
                </c:pt>
                <c:pt idx="3536">
                  <c:v>-1.15968189649141E-2</c:v>
                </c:pt>
                <c:pt idx="3537">
                  <c:v>-1.16196116883852E-2</c:v>
                </c:pt>
                <c:pt idx="3538">
                  <c:v>-1.1642437566891E-2</c:v>
                </c:pt>
                <c:pt idx="3539">
                  <c:v>-1.16652966198655E-2</c:v>
                </c:pt>
                <c:pt idx="3540">
                  <c:v>-1.1688188866681401E-2</c:v>
                </c:pt>
                <c:pt idx="3541">
                  <c:v>-1.17111143266496E-2</c:v>
                </c:pt>
                <c:pt idx="3542">
                  <c:v>-1.1734073019019201E-2</c:v>
                </c:pt>
                <c:pt idx="3543">
                  <c:v>-1.17570649629774E-2</c:v>
                </c:pt>
                <c:pt idx="3544">
                  <c:v>-1.1780090177648901E-2</c:v>
                </c:pt>
                <c:pt idx="3545">
                  <c:v>-1.18031486820961E-2</c:v>
                </c:pt>
                <c:pt idx="3546">
                  <c:v>-1.1826240495318699E-2</c:v>
                </c:pt>
                <c:pt idx="3547">
                  <c:v>-1.1849365636253601E-2</c:v>
                </c:pt>
                <c:pt idx="3548">
                  <c:v>-1.1872524123774601E-2</c:v>
                </c:pt>
                <c:pt idx="3549">
                  <c:v>-1.18957159766924E-2</c:v>
                </c:pt>
                <c:pt idx="3550">
                  <c:v>-1.19189412137541E-2</c:v>
                </c:pt>
                <c:pt idx="3551">
                  <c:v>-1.1942199853643301E-2</c:v>
                </c:pt>
                <c:pt idx="3552">
                  <c:v>-1.1965491914979601E-2</c:v>
                </c:pt>
                <c:pt idx="3553">
                  <c:v>-1.19888174163186E-2</c:v>
                </c:pt>
                <c:pt idx="3554">
                  <c:v>-1.20121763761518E-2</c:v>
                </c:pt>
                <c:pt idx="3555">
                  <c:v>-1.20355688129061E-2</c:v>
                </c:pt>
                <c:pt idx="3556">
                  <c:v>-1.2058994744944001E-2</c:v>
                </c:pt>
                <c:pt idx="3557">
                  <c:v>-1.2082454190562799E-2</c:v>
                </c:pt>
                <c:pt idx="3558">
                  <c:v>-1.21059471679952E-2</c:v>
                </c:pt>
                <c:pt idx="3559">
                  <c:v>-1.21294736954082E-2</c:v>
                </c:pt>
                <c:pt idx="3560">
                  <c:v>-1.21530337909038E-2</c:v>
                </c:pt>
                <c:pt idx="3561">
                  <c:v>-1.2176627472517999E-2</c:v>
                </c:pt>
                <c:pt idx="3562">
                  <c:v>-1.2200254758221301E-2</c:v>
                </c:pt>
                <c:pt idx="3563">
                  <c:v>-1.2223915665918E-2</c:v>
                </c:pt>
                <c:pt idx="3564">
                  <c:v>-1.22476102134461E-2</c:v>
                </c:pt>
                <c:pt idx="3565">
                  <c:v>-1.22713384185772E-2</c:v>
                </c:pt>
                <c:pt idx="3566">
                  <c:v>-1.2295100299016501E-2</c:v>
                </c:pt>
                <c:pt idx="3567">
                  <c:v>-1.23188958724021E-2</c:v>
                </c:pt>
                <c:pt idx="3568">
                  <c:v>-1.23427251563051E-2</c:v>
                </c:pt>
                <c:pt idx="3569">
                  <c:v>-1.2366588168229499E-2</c:v>
                </c:pt>
                <c:pt idx="3570">
                  <c:v>-1.23904849256117E-2</c:v>
                </c:pt>
                <c:pt idx="3571">
                  <c:v>-1.24144154458207E-2</c:v>
                </c:pt>
                <c:pt idx="3572">
                  <c:v>-1.2438379746157399E-2</c:v>
                </c:pt>
                <c:pt idx="3573">
                  <c:v>-1.24623778438548E-2</c:v>
                </c:pt>
                <c:pt idx="3574">
                  <c:v>-1.24864097560778E-2</c:v>
                </c:pt>
                <c:pt idx="3575">
                  <c:v>-1.25104754999226E-2</c:v>
                </c:pt>
                <c:pt idx="3576">
                  <c:v>-1.2534575092417E-2</c:v>
                </c:pt>
                <c:pt idx="3577">
                  <c:v>-1.2558708550519699E-2</c:v>
                </c:pt>
                <c:pt idx="3578">
                  <c:v>-1.25828758911207E-2</c:v>
                </c:pt>
                <c:pt idx="3579">
                  <c:v>-1.2607077131040499E-2</c:v>
                </c:pt>
                <c:pt idx="3580">
                  <c:v>-1.2631312287030299E-2</c:v>
                </c:pt>
                <c:pt idx="3581">
                  <c:v>-1.26555813757716E-2</c:v>
                </c:pt>
                <c:pt idx="3582">
                  <c:v>-1.2679884413876101E-2</c:v>
                </c:pt>
                <c:pt idx="3583">
                  <c:v>-1.27042214178854E-2</c:v>
                </c:pt>
                <c:pt idx="3584">
                  <c:v>-1.2728592404271001E-2</c:v>
                </c:pt>
                <c:pt idx="3585">
                  <c:v>-1.27529973894338E-2</c:v>
                </c:pt>
                <c:pt idx="3586">
                  <c:v>-1.2777436389704201E-2</c:v>
                </c:pt>
                <c:pt idx="3587">
                  <c:v>-1.2801909421341399E-2</c:v>
                </c:pt>
                <c:pt idx="3588">
                  <c:v>-1.28264165005343E-2</c:v>
                </c:pt>
                <c:pt idx="3589">
                  <c:v>-1.2850957643399901E-2</c:v>
                </c:pt>
                <c:pt idx="3590">
                  <c:v>-1.2875532865984E-2</c:v>
                </c:pt>
                <c:pt idx="3591">
                  <c:v>-1.29001421842607E-2</c:v>
                </c:pt>
                <c:pt idx="3592">
                  <c:v>-1.29247856141323E-2</c:v>
                </c:pt>
                <c:pt idx="3593">
                  <c:v>-1.2949463171429001E-2</c:v>
                </c:pt>
                <c:pt idx="3594">
                  <c:v>-1.29741748719088E-2</c:v>
                </c:pt>
                <c:pt idx="3595">
                  <c:v>-1.2998920731257101E-2</c:v>
                </c:pt>
                <c:pt idx="3596">
                  <c:v>-1.3023700765087E-2</c:v>
                </c:pt>
                <c:pt idx="3597">
                  <c:v>-1.3048514988938401E-2</c:v>
                </c:pt>
                <c:pt idx="3598">
                  <c:v>-1.3073363418278401E-2</c:v>
                </c:pt>
                <c:pt idx="3599">
                  <c:v>-1.30982460685006E-2</c:v>
                </c:pt>
                <c:pt idx="3600">
                  <c:v>-1.3123162954925299E-2</c:v>
                </c:pt>
                <c:pt idx="3601">
                  <c:v>-1.31481140927993E-2</c:v>
                </c:pt>
                <c:pt idx="3602">
                  <c:v>-1.31730994972951E-2</c:v>
                </c:pt>
                <c:pt idx="3603">
                  <c:v>-1.3198119183511501E-2</c:v>
                </c:pt>
                <c:pt idx="3604">
                  <c:v>-1.32231731664731E-2</c:v>
                </c:pt>
                <c:pt idx="3605">
                  <c:v>-1.3248261461129699E-2</c:v>
                </c:pt>
                <c:pt idx="3606">
                  <c:v>-1.3273384082356701E-2</c:v>
                </c:pt>
                <c:pt idx="3607">
                  <c:v>-1.32985410449547E-2</c:v>
                </c:pt>
                <c:pt idx="3608">
                  <c:v>-1.3323732363648901E-2</c:v>
                </c:pt>
                <c:pt idx="3609">
                  <c:v>-1.3348958053089501E-2</c:v>
                </c:pt>
                <c:pt idx="3610">
                  <c:v>-1.3374218127851299E-2</c:v>
                </c:pt>
                <c:pt idx="3611">
                  <c:v>-1.3399512602433199E-2</c:v>
                </c:pt>
                <c:pt idx="3612">
                  <c:v>-1.34248414912584E-2</c:v>
                </c:pt>
                <c:pt idx="3613">
                  <c:v>-1.3450204808673901E-2</c:v>
                </c:pt>
                <c:pt idx="3614">
                  <c:v>-1.3475602568950499E-2</c:v>
                </c:pt>
                <c:pt idx="3615">
                  <c:v>-1.3501034786282701E-2</c:v>
                </c:pt>
                <c:pt idx="3616">
                  <c:v>-1.35265014747879E-2</c:v>
                </c:pt>
                <c:pt idx="3617">
                  <c:v>-1.3552002648507099E-2</c:v>
                </c:pt>
                <c:pt idx="3618">
                  <c:v>-1.35775383214039E-2</c:v>
                </c:pt>
                <c:pt idx="3619">
                  <c:v>-1.36031085073648E-2</c:v>
                </c:pt>
                <c:pt idx="3620">
                  <c:v>-1.36287132201987E-2</c:v>
                </c:pt>
                <c:pt idx="3621">
                  <c:v>-1.36543524736369E-2</c:v>
                </c:pt>
                <c:pt idx="3622">
                  <c:v>-1.36800262813327E-2</c:v>
                </c:pt>
                <c:pt idx="3623">
                  <c:v>-1.3705734656861601E-2</c:v>
                </c:pt>
                <c:pt idx="3624">
                  <c:v>-1.3731477613720599E-2</c:v>
                </c:pt>
                <c:pt idx="3625">
                  <c:v>-1.37572551653281E-2</c:v>
                </c:pt>
                <c:pt idx="3626">
                  <c:v>-1.3783067325024E-2</c:v>
                </c:pt>
                <c:pt idx="3627">
                  <c:v>-1.38089141060694E-2</c:v>
                </c:pt>
                <c:pt idx="3628">
                  <c:v>-1.38347955216461E-2</c:v>
                </c:pt>
                <c:pt idx="3629">
                  <c:v>-1.38607115848568E-2</c:v>
                </c:pt>
                <c:pt idx="3630">
                  <c:v>-1.38866623087245E-2</c:v>
                </c:pt>
                <c:pt idx="3631">
                  <c:v>-1.3912647706192599E-2</c:v>
                </c:pt>
                <c:pt idx="3632">
                  <c:v>-1.39386677901247E-2</c:v>
                </c:pt>
                <c:pt idx="3633">
                  <c:v>-1.39647225733043E-2</c:v>
                </c:pt>
                <c:pt idx="3634">
                  <c:v>-1.3990812068434401E-2</c:v>
                </c:pt>
                <c:pt idx="3635">
                  <c:v>-1.4016936288137801E-2</c:v>
                </c:pt>
                <c:pt idx="3636">
                  <c:v>-1.4043095244956399E-2</c:v>
                </c:pt>
                <c:pt idx="3637">
                  <c:v>-1.40692889513512E-2</c:v>
                </c:pt>
                <c:pt idx="3638">
                  <c:v>-1.40955174197022E-2</c:v>
                </c:pt>
                <c:pt idx="3639">
                  <c:v>-1.41217806623082E-2</c:v>
                </c:pt>
                <c:pt idx="3640">
                  <c:v>-1.4148078691386101E-2</c:v>
                </c:pt>
                <c:pt idx="3641">
                  <c:v>-1.41744115190717E-2</c:v>
                </c:pt>
                <c:pt idx="3642">
                  <c:v>-1.4200779157418301E-2</c:v>
                </c:pt>
                <c:pt idx="3643">
                  <c:v>-1.4227181618397399E-2</c:v>
                </c:pt>
                <c:pt idx="3644">
                  <c:v>-1.42536189138983E-2</c:v>
                </c:pt>
                <c:pt idx="3645">
                  <c:v>-1.42800910557276E-2</c:v>
                </c:pt>
                <c:pt idx="3646">
                  <c:v>-1.43065980556093E-2</c:v>
                </c:pt>
                <c:pt idx="3647">
                  <c:v>-1.4333139925184301E-2</c:v>
                </c:pt>
                <c:pt idx="3648">
                  <c:v>-1.4359716676010799E-2</c:v>
                </c:pt>
                <c:pt idx="3649">
                  <c:v>-1.43863283195633E-2</c:v>
                </c:pt>
                <c:pt idx="3650">
                  <c:v>-1.44129748672329E-2</c:v>
                </c:pt>
                <c:pt idx="3651">
                  <c:v>-1.44396563303272E-2</c:v>
                </c:pt>
                <c:pt idx="3652">
                  <c:v>-1.44663727200697E-2</c:v>
                </c:pt>
                <c:pt idx="3653">
                  <c:v>-1.44931240475997E-2</c:v>
                </c:pt>
                <c:pt idx="3654">
                  <c:v>-1.45199103239725E-2</c:v>
                </c:pt>
                <c:pt idx="3655">
                  <c:v>-1.45467315601586E-2</c:v>
                </c:pt>
                <c:pt idx="3656">
                  <c:v>-1.4573587767044E-2</c:v>
                </c:pt>
                <c:pt idx="3657">
                  <c:v>-1.46004789554296E-2</c:v>
                </c:pt>
                <c:pt idx="3658">
                  <c:v>-1.46274051360315E-2</c:v>
                </c:pt>
                <c:pt idx="3659">
                  <c:v>-1.4654366319480101E-2</c:v>
                </c:pt>
                <c:pt idx="3660">
                  <c:v>-1.4681362516320601E-2</c:v>
                </c:pt>
                <c:pt idx="3661">
                  <c:v>-1.47083937370123E-2</c:v>
                </c:pt>
                <c:pt idx="3662">
                  <c:v>-1.4735459991928801E-2</c:v>
                </c:pt>
                <c:pt idx="3663">
                  <c:v>-1.47625612913574E-2</c:v>
                </c:pt>
                <c:pt idx="3664">
                  <c:v>-1.47896976454992E-2</c:v>
                </c:pt>
                <c:pt idx="3665">
                  <c:v>-1.48168690644688E-2</c:v>
                </c:pt>
                <c:pt idx="3666">
                  <c:v>-1.4844075558294E-2</c:v>
                </c:pt>
                <c:pt idx="3667">
                  <c:v>-1.48713171369158E-2</c:v>
                </c:pt>
                <c:pt idx="3668">
                  <c:v>-1.4898593810188E-2</c:v>
                </c:pt>
                <c:pt idx="3669">
                  <c:v>-1.49259055878773E-2</c:v>
                </c:pt>
                <c:pt idx="3670">
                  <c:v>-1.49532524796626E-2</c:v>
                </c:pt>
                <c:pt idx="3671">
                  <c:v>-1.49806344951353E-2</c:v>
                </c:pt>
                <c:pt idx="3672">
                  <c:v>-1.5008051643798899E-2</c:v>
                </c:pt>
                <c:pt idx="3673">
                  <c:v>-1.5035503935068801E-2</c:v>
                </c:pt>
                <c:pt idx="3674">
                  <c:v>-1.5062991378272E-2</c:v>
                </c:pt>
                <c:pt idx="3675">
                  <c:v>-1.5090513982647E-2</c:v>
                </c:pt>
                <c:pt idx="3676">
                  <c:v>-1.5118071757343801E-2</c:v>
                </c:pt>
                <c:pt idx="3677">
                  <c:v>-1.51456647114233E-2</c:v>
                </c:pt>
                <c:pt idx="3678">
                  <c:v>-1.51732928538572E-2</c:v>
                </c:pt>
                <c:pt idx="3679">
                  <c:v>-1.52009561935285E-2</c:v>
                </c:pt>
                <c:pt idx="3680">
                  <c:v>-1.52286547392301E-2</c:v>
                </c:pt>
                <c:pt idx="3681">
                  <c:v>-1.5256388499665499E-2</c:v>
                </c:pt>
                <c:pt idx="3682">
                  <c:v>-1.5284157483448101E-2</c:v>
                </c:pt>
                <c:pt idx="3683">
                  <c:v>-1.5311961699101401E-2</c:v>
                </c:pt>
                <c:pt idx="3684">
                  <c:v>-1.53398011550586E-2</c:v>
                </c:pt>
                <c:pt idx="3685">
                  <c:v>-1.5367675859662399E-2</c:v>
                </c:pt>
                <c:pt idx="3686">
                  <c:v>-1.53955858211647E-2</c:v>
                </c:pt>
                <c:pt idx="3687">
                  <c:v>-1.5423531047726801E-2</c:v>
                </c:pt>
                <c:pt idx="3688">
                  <c:v>-1.5451511547418599E-2</c:v>
                </c:pt>
                <c:pt idx="3689">
                  <c:v>-1.5479527328219E-2</c:v>
                </c:pt>
                <c:pt idx="3690">
                  <c:v>-1.5507578398015301E-2</c:v>
                </c:pt>
                <c:pt idx="3691">
                  <c:v>-1.5535664764603101E-2</c:v>
                </c:pt>
                <c:pt idx="3692">
                  <c:v>-1.55637864356862E-2</c:v>
                </c:pt>
                <c:pt idx="3693">
                  <c:v>-1.5591943418876399E-2</c:v>
                </c:pt>
                <c:pt idx="3694">
                  <c:v>-1.56201357216932E-2</c:v>
                </c:pt>
                <c:pt idx="3695">
                  <c:v>-1.5648363351563398E-2</c:v>
                </c:pt>
                <c:pt idx="3696">
                  <c:v>-1.5676626315821601E-2</c:v>
                </c:pt>
                <c:pt idx="3697">
                  <c:v>-1.5704924621709301E-2</c:v>
                </c:pt>
                <c:pt idx="3698">
                  <c:v>-1.5733258276374801E-2</c:v>
                </c:pt>
                <c:pt idx="3699">
                  <c:v>-1.5761627286873501E-2</c:v>
                </c:pt>
                <c:pt idx="3700">
                  <c:v>-1.5790031660167202E-2</c:v>
                </c:pt>
                <c:pt idx="3701">
                  <c:v>-1.5818471403123899E-2</c:v>
                </c:pt>
                <c:pt idx="3702">
                  <c:v>-1.5846946522518099E-2</c:v>
                </c:pt>
                <c:pt idx="3703">
                  <c:v>-1.5875457025030001E-2</c:v>
                </c:pt>
                <c:pt idx="3704">
                  <c:v>-1.59040029172457E-2</c:v>
                </c:pt>
                <c:pt idx="3705">
                  <c:v>-1.5932584205656901E-2</c:v>
                </c:pt>
                <c:pt idx="3706">
                  <c:v>-1.5961200896660602E-2</c:v>
                </c:pt>
                <c:pt idx="3707">
                  <c:v>-1.5989852996559001E-2</c:v>
                </c:pt>
                <c:pt idx="3708">
                  <c:v>-1.6018540511559501E-2</c:v>
                </c:pt>
                <c:pt idx="3709">
                  <c:v>-1.60472634477739E-2</c:v>
                </c:pt>
                <c:pt idx="3710">
                  <c:v>-1.6076021811219001E-2</c:v>
                </c:pt>
                <c:pt idx="3711">
                  <c:v>-1.6104815607815799E-2</c:v>
                </c:pt>
                <c:pt idx="3712">
                  <c:v>-1.61336448433896E-2</c:v>
                </c:pt>
                <c:pt idx="3713">
                  <c:v>-1.6162509523669499E-2</c:v>
                </c:pt>
                <c:pt idx="3714">
                  <c:v>-1.6191409654288801E-2</c:v>
                </c:pt>
                <c:pt idx="3715">
                  <c:v>-1.6220345240784199E-2</c:v>
                </c:pt>
                <c:pt idx="3716">
                  <c:v>-1.6249316288595699E-2</c:v>
                </c:pt>
                <c:pt idx="3717">
                  <c:v>-1.6278322803066899E-2</c:v>
                </c:pt>
                <c:pt idx="3718">
                  <c:v>-1.6307364789444102E-2</c:v>
                </c:pt>
                <c:pt idx="3719">
                  <c:v>-1.6336442252876698E-2</c:v>
                </c:pt>
                <c:pt idx="3720">
                  <c:v>-1.63655551984166E-2</c:v>
                </c:pt>
                <c:pt idx="3721">
                  <c:v>-1.63947036310183E-2</c:v>
                </c:pt>
                <c:pt idx="3722">
                  <c:v>-1.6423887555538402E-2</c:v>
                </c:pt>
                <c:pt idx="3723">
                  <c:v>-1.6453106976735701E-2</c:v>
                </c:pt>
                <c:pt idx="3724">
                  <c:v>-1.6482361899270902E-2</c:v>
                </c:pt>
                <c:pt idx="3725">
                  <c:v>-1.6511652327706301E-2</c:v>
                </c:pt>
                <c:pt idx="3726">
                  <c:v>-1.6540978266505801E-2</c:v>
                </c:pt>
                <c:pt idx="3727">
                  <c:v>-1.6570339720034501E-2</c:v>
                </c:pt>
                <c:pt idx="3728">
                  <c:v>-1.6599736692558601E-2</c:v>
                </c:pt>
                <c:pt idx="3729">
                  <c:v>-1.6629169188245401E-2</c:v>
                </c:pt>
                <c:pt idx="3730">
                  <c:v>-1.6658637211162799E-2</c:v>
                </c:pt>
                <c:pt idx="3731">
                  <c:v>-1.6688140765279202E-2</c:v>
                </c:pt>
                <c:pt idx="3732">
                  <c:v>-1.6717679854463301E-2</c:v>
                </c:pt>
                <c:pt idx="3733">
                  <c:v>-1.6747254482484202E-2</c:v>
                </c:pt>
                <c:pt idx="3734">
                  <c:v>-1.67768646530107E-2</c:v>
                </c:pt>
                <c:pt idx="3735">
                  <c:v>-1.6806510369611501E-2</c:v>
                </c:pt>
                <c:pt idx="3736">
                  <c:v>-1.68361916357548E-2</c:v>
                </c:pt>
                <c:pt idx="3737">
                  <c:v>-1.68659084548082E-2</c:v>
                </c:pt>
                <c:pt idx="3738">
                  <c:v>-1.68956608300386E-2</c:v>
                </c:pt>
                <c:pt idx="3739">
                  <c:v>-1.69254487646117E-2</c:v>
                </c:pt>
                <c:pt idx="3740">
                  <c:v>-1.69552722615922E-2</c:v>
                </c:pt>
                <c:pt idx="3741">
                  <c:v>-1.69851313239434E-2</c:v>
                </c:pt>
                <c:pt idx="3742">
                  <c:v>-1.7015025954526801E-2</c:v>
                </c:pt>
                <c:pt idx="3743">
                  <c:v>-1.7044956156102499E-2</c:v>
                </c:pt>
                <c:pt idx="3744">
                  <c:v>-1.7074921931328299E-2</c:v>
                </c:pt>
                <c:pt idx="3745">
                  <c:v>-1.7104923282760202E-2</c:v>
                </c:pt>
                <c:pt idx="3746">
                  <c:v>-1.7134960212851599E-2</c:v>
                </c:pt>
                <c:pt idx="3747">
                  <c:v>-1.7165032723953502E-2</c:v>
                </c:pt>
                <c:pt idx="3748">
                  <c:v>-1.7195140818314102E-2</c:v>
                </c:pt>
                <c:pt idx="3749">
                  <c:v>-1.7225284498078801E-2</c:v>
                </c:pt>
                <c:pt idx="3750">
                  <c:v>-1.72554637652899E-2</c:v>
                </c:pt>
                <c:pt idx="3751">
                  <c:v>-1.7285678621886399E-2</c:v>
                </c:pt>
                <c:pt idx="3752">
                  <c:v>-1.73159290697039E-2</c:v>
                </c:pt>
                <c:pt idx="3753">
                  <c:v>-1.73462151104741E-2</c:v>
                </c:pt>
                <c:pt idx="3754">
                  <c:v>-1.7376536745825202E-2</c:v>
                </c:pt>
                <c:pt idx="3755">
                  <c:v>-1.74068939772812E-2</c:v>
                </c:pt>
                <c:pt idx="3756">
                  <c:v>-1.74372868062618E-2</c:v>
                </c:pt>
                <c:pt idx="3757">
                  <c:v>-1.7467715234082502E-2</c:v>
                </c:pt>
                <c:pt idx="3758">
                  <c:v>-1.7498179261953999E-2</c:v>
                </c:pt>
                <c:pt idx="3759">
                  <c:v>-1.7528678890982401E-2</c:v>
                </c:pt>
                <c:pt idx="3760">
                  <c:v>-1.7559214122168602E-2</c:v>
                </c:pt>
                <c:pt idx="3761">
                  <c:v>-1.7589784956408599E-2</c:v>
                </c:pt>
                <c:pt idx="3762">
                  <c:v>-1.7620391394493E-2</c:v>
                </c:pt>
                <c:pt idx="3763">
                  <c:v>-1.7651033437106601E-2</c:v>
                </c:pt>
                <c:pt idx="3764">
                  <c:v>-1.76817110848289E-2</c:v>
                </c:pt>
                <c:pt idx="3765">
                  <c:v>-1.77124243381333E-2</c:v>
                </c:pt>
                <c:pt idx="3766">
                  <c:v>-1.7743173197387E-2</c:v>
                </c:pt>
                <c:pt idx="3767">
                  <c:v>-1.77739576628511E-2</c:v>
                </c:pt>
                <c:pt idx="3768">
                  <c:v>-1.7804777734680199E-2</c:v>
                </c:pt>
                <c:pt idx="3769">
                  <c:v>-1.7835633412921999E-2</c:v>
                </c:pt>
                <c:pt idx="3770">
                  <c:v>-1.7866524697518E-2</c:v>
                </c:pt>
                <c:pt idx="3771">
                  <c:v>-1.78974515883022E-2</c:v>
                </c:pt>
                <c:pt idx="3772">
                  <c:v>-1.7928414085001499E-2</c:v>
                </c:pt>
                <c:pt idx="3773">
                  <c:v>-1.7959412187235301E-2</c:v>
                </c:pt>
                <c:pt idx="3774">
                  <c:v>-1.7990445894515601E-2</c:v>
                </c:pt>
                <c:pt idx="3775">
                  <c:v>-1.8021515206246601E-2</c:v>
                </c:pt>
                <c:pt idx="3776">
                  <c:v>-1.80526201217245E-2</c:v>
                </c:pt>
                <c:pt idx="3777">
                  <c:v>-1.80837606401376E-2</c:v>
                </c:pt>
                <c:pt idx="3778">
                  <c:v>-1.8114936760565699E-2</c:v>
                </c:pt>
                <c:pt idx="3779">
                  <c:v>-1.8146148481980099E-2</c:v>
                </c:pt>
                <c:pt idx="3780">
                  <c:v>-1.8177395803243401E-2</c:v>
                </c:pt>
                <c:pt idx="3781">
                  <c:v>-1.82086787231097E-2</c:v>
                </c:pt>
                <c:pt idx="3782">
                  <c:v>-1.8239997240223599E-2</c:v>
                </c:pt>
                <c:pt idx="3783">
                  <c:v>-1.8271351353120701E-2</c:v>
                </c:pt>
                <c:pt idx="3784">
                  <c:v>-1.83027410602274E-2</c:v>
                </c:pt>
                <c:pt idx="3785">
                  <c:v>-1.8334166359860099E-2</c:v>
                </c:pt>
                <c:pt idx="3786">
                  <c:v>-1.83656272502257E-2</c:v>
                </c:pt>
                <c:pt idx="3787">
                  <c:v>-1.8397123729421101E-2</c:v>
                </c:pt>
                <c:pt idx="3788">
                  <c:v>-1.8428655795433201E-2</c:v>
                </c:pt>
                <c:pt idx="3789">
                  <c:v>-1.8460223446138499E-2</c:v>
                </c:pt>
                <c:pt idx="3790">
                  <c:v>-1.8491826679302801E-2</c:v>
                </c:pt>
                <c:pt idx="3791">
                  <c:v>-1.85234654925817E-2</c:v>
                </c:pt>
                <c:pt idx="3792">
                  <c:v>-1.8555139883519499E-2</c:v>
                </c:pt>
                <c:pt idx="3793">
                  <c:v>-1.8586849849549801E-2</c:v>
                </c:pt>
                <c:pt idx="3794">
                  <c:v>-1.8618595387994801E-2</c:v>
                </c:pt>
                <c:pt idx="3795">
                  <c:v>-1.86503764960654E-2</c:v>
                </c:pt>
                <c:pt idx="3796">
                  <c:v>-1.8682193170860902E-2</c:v>
                </c:pt>
                <c:pt idx="3797">
                  <c:v>-1.8714045409368898E-2</c:v>
                </c:pt>
                <c:pt idx="3798">
                  <c:v>-1.8745933208465099E-2</c:v>
                </c:pt>
                <c:pt idx="3799">
                  <c:v>-1.8777856564913001E-2</c:v>
                </c:pt>
                <c:pt idx="3800">
                  <c:v>-1.8809815475363999E-2</c:v>
                </c:pt>
                <c:pt idx="3801">
                  <c:v>-1.8841809936356799E-2</c:v>
                </c:pt>
                <c:pt idx="3802">
                  <c:v>-1.88738399443177E-2</c:v>
                </c:pt>
                <c:pt idx="3803">
                  <c:v>-1.890590549556E-2</c:v>
                </c:pt>
                <c:pt idx="3804">
                  <c:v>-1.8938006586284199E-2</c:v>
                </c:pt>
                <c:pt idx="3805">
                  <c:v>-1.89701432125776E-2</c:v>
                </c:pt>
                <c:pt idx="3806">
                  <c:v>-1.90023153704139E-2</c:v>
                </c:pt>
                <c:pt idx="3807">
                  <c:v>-1.9034523055653702E-2</c:v>
                </c:pt>
                <c:pt idx="3808">
                  <c:v>-1.9066766264043699E-2</c:v>
                </c:pt>
                <c:pt idx="3809">
                  <c:v>-1.9099044991216601E-2</c:v>
                </c:pt>
                <c:pt idx="3810">
                  <c:v>-1.91313592326912E-2</c:v>
                </c:pt>
                <c:pt idx="3811">
                  <c:v>-1.9163708983872201E-2</c:v>
                </c:pt>
                <c:pt idx="3812">
                  <c:v>-1.9196094240049699E-2</c:v>
                </c:pt>
                <c:pt idx="3813">
                  <c:v>-1.9228514996399399E-2</c:v>
                </c:pt>
                <c:pt idx="3814">
                  <c:v>-1.9260971247982098E-2</c:v>
                </c:pt>
                <c:pt idx="3815">
                  <c:v>-1.9293462989743802E-2</c:v>
                </c:pt>
                <c:pt idx="3816">
                  <c:v>-1.93259902165153E-2</c:v>
                </c:pt>
                <c:pt idx="3817">
                  <c:v>-1.93585529230123E-2</c:v>
                </c:pt>
                <c:pt idx="3818">
                  <c:v>-1.9391151103834998E-2</c:v>
                </c:pt>
                <c:pt idx="3819">
                  <c:v>-1.9423784753467899E-2</c:v>
                </c:pt>
                <c:pt idx="3820">
                  <c:v>-1.94564538662798E-2</c:v>
                </c:pt>
                <c:pt idx="3821">
                  <c:v>-1.9489158436523501E-2</c:v>
                </c:pt>
                <c:pt idx="3822">
                  <c:v>-1.9521898458335799E-2</c:v>
                </c:pt>
                <c:pt idx="3823">
                  <c:v>-1.95546739257371E-2</c:v>
                </c:pt>
                <c:pt idx="3824">
                  <c:v>-1.9587484832631299E-2</c:v>
                </c:pt>
                <c:pt idx="3825">
                  <c:v>-1.9620331172805799E-2</c:v>
                </c:pt>
                <c:pt idx="3826">
                  <c:v>-1.96532129399309E-2</c:v>
                </c:pt>
                <c:pt idx="3827">
                  <c:v>-1.9686130127560299E-2</c:v>
                </c:pt>
                <c:pt idx="3828">
                  <c:v>-1.97190827291303E-2</c:v>
                </c:pt>
                <c:pt idx="3829">
                  <c:v>-1.9752070737959999E-2</c:v>
                </c:pt>
                <c:pt idx="3830">
                  <c:v>-1.9785094147250899E-2</c:v>
                </c:pt>
                <c:pt idx="3831">
                  <c:v>-1.98181529500868E-2</c:v>
                </c:pt>
                <c:pt idx="3832">
                  <c:v>-1.9851247139434001E-2</c:v>
                </c:pt>
                <c:pt idx="3833">
                  <c:v>-1.9884376708140299E-2</c:v>
                </c:pt>
                <c:pt idx="3834">
                  <c:v>-1.9917541648935898E-2</c:v>
                </c:pt>
                <c:pt idx="3835">
                  <c:v>-1.99507419544321E-2</c:v>
                </c:pt>
                <c:pt idx="3836">
                  <c:v>-1.9983977617121999E-2</c:v>
                </c:pt>
                <c:pt idx="3837">
                  <c:v>-2.0017248629380199E-2</c:v>
                </c:pt>
                <c:pt idx="3838">
                  <c:v>-2.0050554983462102E-2</c:v>
                </c:pt>
                <c:pt idx="3839">
                  <c:v>-2.00838966715043E-2</c:v>
                </c:pt>
                <c:pt idx="3840">
                  <c:v>-2.0117273685524101E-2</c:v>
                </c:pt>
                <c:pt idx="3841">
                  <c:v>-2.0150686017419601E-2</c:v>
                </c:pt>
                <c:pt idx="3842">
                  <c:v>-2.01841336589695E-2</c:v>
                </c:pt>
                <c:pt idx="3843">
                  <c:v>-2.0217616601832501E-2</c:v>
                </c:pt>
                <c:pt idx="3844">
                  <c:v>-2.0251134837547698E-2</c:v>
                </c:pt>
                <c:pt idx="3845">
                  <c:v>-2.0284688357534102E-2</c:v>
                </c:pt>
                <c:pt idx="3846">
                  <c:v>-2.0318277153090699E-2</c:v>
                </c:pt>
                <c:pt idx="3847">
                  <c:v>-2.0351901215395998E-2</c:v>
                </c:pt>
                <c:pt idx="3848">
                  <c:v>-2.03855605355081E-2</c:v>
                </c:pt>
                <c:pt idx="3849">
                  <c:v>-2.04192551043644E-2</c:v>
                </c:pt>
                <c:pt idx="3850">
                  <c:v>-2.04529849127814E-2</c:v>
                </c:pt>
                <c:pt idx="3851">
                  <c:v>-2.04867499514549E-2</c:v>
                </c:pt>
                <c:pt idx="3852">
                  <c:v>-2.0520550210959301E-2</c:v>
                </c:pt>
                <c:pt idx="3853">
                  <c:v>-2.0554385681747701E-2</c:v>
                </c:pt>
                <c:pt idx="3854">
                  <c:v>-2.0588256354151999E-2</c:v>
                </c:pt>
                <c:pt idx="3855">
                  <c:v>-2.0622162218381999E-2</c:v>
                </c:pt>
                <c:pt idx="3856">
                  <c:v>-2.0656103264526202E-2</c:v>
                </c:pt>
                <c:pt idx="3857">
                  <c:v>-2.0690079482550899E-2</c:v>
                </c:pt>
                <c:pt idx="3858">
                  <c:v>-2.0724090862300301E-2</c:v>
                </c:pt>
                <c:pt idx="3859">
                  <c:v>-2.0758137393495999E-2</c:v>
                </c:pt>
                <c:pt idx="3860">
                  <c:v>-2.07922190657382E-2</c:v>
                </c:pt>
                <c:pt idx="3861">
                  <c:v>-2.08263358685035E-2</c:v>
                </c:pt>
                <c:pt idx="3862">
                  <c:v>-2.08604877911461E-2</c:v>
                </c:pt>
                <c:pt idx="3863">
                  <c:v>-2.08946748228972E-2</c:v>
                </c:pt>
                <c:pt idx="3864">
                  <c:v>-2.0928896952865102E-2</c:v>
                </c:pt>
                <c:pt idx="3865">
                  <c:v>-2.09631541700348E-2</c:v>
                </c:pt>
                <c:pt idx="3866">
                  <c:v>-2.0997446463267799E-2</c:v>
                </c:pt>
                <c:pt idx="3867">
                  <c:v>-2.10317738213022E-2</c:v>
                </c:pt>
                <c:pt idx="3868">
                  <c:v>-2.1066136232752299E-2</c:v>
                </c:pt>
                <c:pt idx="3869">
                  <c:v>-2.1100533686108699E-2</c:v>
                </c:pt>
                <c:pt idx="3870">
                  <c:v>-2.1134966169737899E-2</c:v>
                </c:pt>
                <c:pt idx="3871">
                  <c:v>-2.1169433671882201E-2</c:v>
                </c:pt>
                <c:pt idx="3872">
                  <c:v>-2.1203936180659501E-2</c:v>
                </c:pt>
                <c:pt idx="3873">
                  <c:v>-2.1238473684063501E-2</c:v>
                </c:pt>
                <c:pt idx="3874">
                  <c:v>-2.1273046169962999E-2</c:v>
                </c:pt>
                <c:pt idx="3875">
                  <c:v>-2.13076536261021E-2</c:v>
                </c:pt>
                <c:pt idx="3876">
                  <c:v>-2.1342296040100101E-2</c:v>
                </c:pt>
                <c:pt idx="3877">
                  <c:v>-2.13769733994509E-2</c:v>
                </c:pt>
                <c:pt idx="3878">
                  <c:v>-2.1411685691523401E-2</c:v>
                </c:pt>
                <c:pt idx="3879">
                  <c:v>-2.1446432903561099E-2</c:v>
                </c:pt>
                <c:pt idx="3880">
                  <c:v>-2.1481215022681799E-2</c:v>
                </c:pt>
                <c:pt idx="3881">
                  <c:v>-2.1516032035877701E-2</c:v>
                </c:pt>
                <c:pt idx="3882">
                  <c:v>-2.1550883930015099E-2</c:v>
                </c:pt>
                <c:pt idx="3883">
                  <c:v>-2.1585770691834299E-2</c:v>
                </c:pt>
                <c:pt idx="3884">
                  <c:v>-2.16206923079495E-2</c:v>
                </c:pt>
                <c:pt idx="3885">
                  <c:v>-2.16556487648485E-2</c:v>
                </c:pt>
                <c:pt idx="3886">
                  <c:v>-2.16906400488927E-2</c:v>
                </c:pt>
                <c:pt idx="3887">
                  <c:v>-2.17256661463168E-2</c:v>
                </c:pt>
                <c:pt idx="3888">
                  <c:v>-2.17607270432289E-2</c:v>
                </c:pt>
                <c:pt idx="3889">
                  <c:v>-2.1795822725610099E-2</c:v>
                </c:pt>
                <c:pt idx="3890">
                  <c:v>-2.18309531793144E-2</c:v>
                </c:pt>
                <c:pt idx="3891">
                  <c:v>-2.1866118390068599E-2</c:v>
                </c:pt>
                <c:pt idx="3892">
                  <c:v>-2.1901318343472202E-2</c:v>
                </c:pt>
                <c:pt idx="3893">
                  <c:v>-2.19365530249973E-2</c:v>
                </c:pt>
                <c:pt idx="3894">
                  <c:v>-2.1971822419988098E-2</c:v>
                </c:pt>
                <c:pt idx="3895">
                  <c:v>-2.2007126513661102E-2</c:v>
                </c:pt>
                <c:pt idx="3896">
                  <c:v>-2.2042465291105099E-2</c:v>
                </c:pt>
                <c:pt idx="3897">
                  <c:v>-2.2077838737280499E-2</c:v>
                </c:pt>
                <c:pt idx="3898">
                  <c:v>-2.2113246837019599E-2</c:v>
                </c:pt>
                <c:pt idx="3899">
                  <c:v>-2.2148689575026199E-2</c:v>
                </c:pt>
                <c:pt idx="3900">
                  <c:v>-2.2184166935875799E-2</c:v>
                </c:pt>
                <c:pt idx="3901">
                  <c:v>-2.2219678904015199E-2</c:v>
                </c:pt>
                <c:pt idx="3902">
                  <c:v>-2.2255225463762102E-2</c:v>
                </c:pt>
                <c:pt idx="3903">
                  <c:v>-2.2290806599305501E-2</c:v>
                </c:pt>
                <c:pt idx="3904">
                  <c:v>-2.23264222947053E-2</c:v>
                </c:pt>
                <c:pt idx="3905">
                  <c:v>-2.2362072533892201E-2</c:v>
                </c:pt>
                <c:pt idx="3906">
                  <c:v>-2.2397757300667301E-2</c:v>
                </c:pt>
                <c:pt idx="3907">
                  <c:v>-2.2433476578702399E-2</c:v>
                </c:pt>
                <c:pt idx="3908">
                  <c:v>-2.2469230351539499E-2</c:v>
                </c:pt>
                <c:pt idx="3909">
                  <c:v>-2.2505018602590798E-2</c:v>
                </c:pt>
                <c:pt idx="3910">
                  <c:v>-2.2540841315138699E-2</c:v>
                </c:pt>
                <c:pt idx="3911">
                  <c:v>-2.2576698472335399E-2</c:v>
                </c:pt>
                <c:pt idx="3912">
                  <c:v>-2.2612590057202699E-2</c:v>
                </c:pt>
                <c:pt idx="3913">
                  <c:v>-2.26485160526325E-2</c:v>
                </c:pt>
                <c:pt idx="3914">
                  <c:v>-2.2684476441385801E-2</c:v>
                </c:pt>
                <c:pt idx="3915">
                  <c:v>-2.2720471206092999E-2</c:v>
                </c:pt>
                <c:pt idx="3916">
                  <c:v>-2.2756500329253901E-2</c:v>
                </c:pt>
                <c:pt idx="3917">
                  <c:v>-2.27925637932372E-2</c:v>
                </c:pt>
                <c:pt idx="3918">
                  <c:v>-2.2828661580280601E-2</c:v>
                </c:pt>
                <c:pt idx="3919">
                  <c:v>-2.28647936724908E-2</c:v>
                </c:pt>
                <c:pt idx="3920">
                  <c:v>-2.2900960051842899E-2</c:v>
                </c:pt>
                <c:pt idx="3921">
                  <c:v>-2.29371607001807E-2</c:v>
                </c:pt>
                <c:pt idx="3922">
                  <c:v>-2.2973395599216202E-2</c:v>
                </c:pt>
                <c:pt idx="3923">
                  <c:v>-2.300966473053E-2</c:v>
                </c:pt>
                <c:pt idx="3924">
                  <c:v>-2.3045968075570501E-2</c:v>
                </c:pt>
                <c:pt idx="3925">
                  <c:v>-2.30823056156544E-2</c:v>
                </c:pt>
                <c:pt idx="3926">
                  <c:v>-2.31186773319659E-2</c:v>
                </c:pt>
                <c:pt idx="3927">
                  <c:v>-2.3155083205557401E-2</c:v>
                </c:pt>
                <c:pt idx="3928">
                  <c:v>-2.3191523217348499E-2</c:v>
                </c:pt>
                <c:pt idx="3929">
                  <c:v>-2.3227997348126399E-2</c:v>
                </c:pt>
                <c:pt idx="3930">
                  <c:v>-2.3264505578545699E-2</c:v>
                </c:pt>
                <c:pt idx="3931">
                  <c:v>-2.33010478891282E-2</c:v>
                </c:pt>
                <c:pt idx="3932">
                  <c:v>-2.3337624260262601E-2</c:v>
                </c:pt>
                <c:pt idx="3933">
                  <c:v>-2.3374234672204799E-2</c:v>
                </c:pt>
                <c:pt idx="3934">
                  <c:v>-2.34108791050773E-2</c:v>
                </c:pt>
                <c:pt idx="3935">
                  <c:v>-2.3447557538869401E-2</c:v>
                </c:pt>
                <c:pt idx="3936">
                  <c:v>-2.3484269953437002E-2</c:v>
                </c:pt>
                <c:pt idx="3937">
                  <c:v>-2.3521016328502301E-2</c:v>
                </c:pt>
                <c:pt idx="3938">
                  <c:v>-2.3557796643653799E-2</c:v>
                </c:pt>
                <c:pt idx="3939">
                  <c:v>-2.35946108783463E-2</c:v>
                </c:pt>
                <c:pt idx="3940">
                  <c:v>-2.3631459011900599E-2</c:v>
                </c:pt>
                <c:pt idx="3941">
                  <c:v>-2.3668341023503299E-2</c:v>
                </c:pt>
                <c:pt idx="3942">
                  <c:v>-2.3705256892207E-2</c:v>
                </c:pt>
                <c:pt idx="3943">
                  <c:v>-2.3742206596929799E-2</c:v>
                </c:pt>
                <c:pt idx="3944">
                  <c:v>-2.37791901164554E-2</c:v>
                </c:pt>
                <c:pt idx="3945">
                  <c:v>-2.3816207429432801E-2</c:v>
                </c:pt>
                <c:pt idx="3946">
                  <c:v>-2.3853258514376599E-2</c:v>
                </c:pt>
                <c:pt idx="3947">
                  <c:v>-2.38903433496662E-2</c:v>
                </c:pt>
                <c:pt idx="3948">
                  <c:v>-2.3927461913546399E-2</c:v>
                </c:pt>
                <c:pt idx="3949">
                  <c:v>-2.3964614184126602E-2</c:v>
                </c:pt>
                <c:pt idx="3950">
                  <c:v>-2.4001800139380799E-2</c:v>
                </c:pt>
                <c:pt idx="3951">
                  <c:v>-2.40390197571487E-2</c:v>
                </c:pt>
                <c:pt idx="3952">
                  <c:v>-2.4076273015133699E-2</c:v>
                </c:pt>
                <c:pt idx="3953">
                  <c:v>-2.4113559890903701E-2</c:v>
                </c:pt>
                <c:pt idx="3954">
                  <c:v>-2.4150880361890999E-2</c:v>
                </c:pt>
                <c:pt idx="3955">
                  <c:v>-2.4188234405392198E-2</c:v>
                </c:pt>
                <c:pt idx="3956">
                  <c:v>-2.4225621998567901E-2</c:v>
                </c:pt>
                <c:pt idx="3957">
                  <c:v>-2.4263043118442601E-2</c:v>
                </c:pt>
                <c:pt idx="3958">
                  <c:v>-2.4300497741904799E-2</c:v>
                </c:pt>
                <c:pt idx="3959">
                  <c:v>-2.4337985845706699E-2</c:v>
                </c:pt>
                <c:pt idx="3960">
                  <c:v>-2.4375507406463801E-2</c:v>
                </c:pt>
                <c:pt idx="3961">
                  <c:v>-2.4413062400655602E-2</c:v>
                </c:pt>
                <c:pt idx="3962">
                  <c:v>-2.44506508046245E-2</c:v>
                </c:pt>
                <c:pt idx="3963">
                  <c:v>-2.4488272594576501E-2</c:v>
                </c:pt>
                <c:pt idx="3964">
                  <c:v>-2.4525927746580401E-2</c:v>
                </c:pt>
                <c:pt idx="3965">
                  <c:v>-2.4563616236568501E-2</c:v>
                </c:pt>
                <c:pt idx="3966">
                  <c:v>-2.4601338040335499E-2</c:v>
                </c:pt>
                <c:pt idx="3967">
                  <c:v>-2.4639093133539298E-2</c:v>
                </c:pt>
                <c:pt idx="3968">
                  <c:v>-2.4676881491700199E-2</c:v>
                </c:pt>
                <c:pt idx="3969">
                  <c:v>-2.4714703090201299E-2</c:v>
                </c:pt>
                <c:pt idx="3970">
                  <c:v>-2.4752557904288E-2</c:v>
                </c:pt>
                <c:pt idx="3971">
                  <c:v>-2.47904459090681E-2</c:v>
                </c:pt>
                <c:pt idx="3972">
                  <c:v>-2.4828367079511599E-2</c:v>
                </c:pt>
                <c:pt idx="3973">
                  <c:v>-2.48663213904508E-2</c:v>
                </c:pt>
                <c:pt idx="3974">
                  <c:v>-2.49043088165798E-2</c:v>
                </c:pt>
                <c:pt idx="3975">
                  <c:v>-2.4942329332454698E-2</c:v>
                </c:pt>
                <c:pt idx="3976">
                  <c:v>-2.4980382912493399E-2</c:v>
                </c:pt>
                <c:pt idx="3977">
                  <c:v>-2.5018469530975501E-2</c:v>
                </c:pt>
                <c:pt idx="3978">
                  <c:v>-2.5056589162042099E-2</c:v>
                </c:pt>
                <c:pt idx="3979">
                  <c:v>-2.5094741779695898E-2</c:v>
                </c:pt>
                <c:pt idx="3980">
                  <c:v>-2.5132927357800799E-2</c:v>
                </c:pt>
                <c:pt idx="3981">
                  <c:v>-2.51711458700822E-2</c:v>
                </c:pt>
                <c:pt idx="3982">
                  <c:v>-2.5209397290126501E-2</c:v>
                </c:pt>
                <c:pt idx="3983">
                  <c:v>-2.5247681591381001E-2</c:v>
                </c:pt>
                <c:pt idx="3984">
                  <c:v>-2.5285998747154401E-2</c:v>
                </c:pt>
                <c:pt idx="3985">
                  <c:v>-2.5324348730615599E-2</c:v>
                </c:pt>
                <c:pt idx="3986">
                  <c:v>-2.5362731514794901E-2</c:v>
                </c:pt>
                <c:pt idx="3987">
                  <c:v>-2.54011470725828E-2</c:v>
                </c:pt>
                <c:pt idx="3988">
                  <c:v>-2.5439595376730399E-2</c:v>
                </c:pt>
                <c:pt idx="3989">
                  <c:v>-2.5478076399849298E-2</c:v>
                </c:pt>
                <c:pt idx="3990">
                  <c:v>-2.5516590114411399E-2</c:v>
                </c:pt>
                <c:pt idx="3991">
                  <c:v>-2.55551364927489E-2</c:v>
                </c:pt>
                <c:pt idx="3992">
                  <c:v>-2.5593715507053999E-2</c:v>
                </c:pt>
                <c:pt idx="3993">
                  <c:v>-2.5632327129379E-2</c:v>
                </c:pt>
                <c:pt idx="3994">
                  <c:v>-2.5670971331636001E-2</c:v>
                </c:pt>
                <c:pt idx="3995">
                  <c:v>-2.5709648085597201E-2</c:v>
                </c:pt>
                <c:pt idx="3996">
                  <c:v>-2.57483573628942E-2</c:v>
                </c:pt>
                <c:pt idx="3997">
                  <c:v>-2.5787099135018501E-2</c:v>
                </c:pt>
                <c:pt idx="3998">
                  <c:v>-2.5825873373320998E-2</c:v>
                </c:pt>
                <c:pt idx="3999">
                  <c:v>-2.5864680049012E-2</c:v>
                </c:pt>
                <c:pt idx="4000">
                  <c:v>-2.5903519133161201E-2</c:v>
                </c:pt>
                <c:pt idx="4001">
                  <c:v>-2.5942390596697701E-2</c:v>
                </c:pt>
                <c:pt idx="4002">
                  <c:v>-2.5981294410409399E-2</c:v>
                </c:pt>
                <c:pt idx="4003">
                  <c:v>-2.6020230544943498E-2</c:v>
                </c:pt>
                <c:pt idx="4004">
                  <c:v>-2.6059198970806201E-2</c:v>
                </c:pt>
                <c:pt idx="4005">
                  <c:v>-2.6098199658362301E-2</c:v>
                </c:pt>
                <c:pt idx="4006">
                  <c:v>-2.6137232577835699E-2</c:v>
                </c:pt>
                <c:pt idx="4007">
                  <c:v>-2.61762976993088E-2</c:v>
                </c:pt>
                <c:pt idx="4008">
                  <c:v>-2.6215394992722699E-2</c:v>
                </c:pt>
                <c:pt idx="4009">
                  <c:v>-2.6254524427876701E-2</c:v>
                </c:pt>
                <c:pt idx="4010">
                  <c:v>-2.6293685974429E-2</c:v>
                </c:pt>
                <c:pt idx="4011">
                  <c:v>-2.6332879601895599E-2</c:v>
                </c:pt>
                <c:pt idx="4012">
                  <c:v>-2.6372105279651298E-2</c:v>
                </c:pt>
                <c:pt idx="4013">
                  <c:v>-2.6411362976928501E-2</c:v>
                </c:pt>
                <c:pt idx="4014">
                  <c:v>-2.6450652662817899E-2</c:v>
                </c:pt>
                <c:pt idx="4015">
                  <c:v>-2.6489974306268298E-2</c:v>
                </c:pt>
                <c:pt idx="4016">
                  <c:v>-2.6529327876086101E-2</c:v>
                </c:pt>
                <c:pt idx="4017">
                  <c:v>-2.65687133409356E-2</c:v>
                </c:pt>
                <c:pt idx="4018">
                  <c:v>-2.6608130669338901E-2</c:v>
                </c:pt>
                <c:pt idx="4019">
                  <c:v>-2.6647579829675701E-2</c:v>
                </c:pt>
                <c:pt idx="4020">
                  <c:v>-2.6687060790183102E-2</c:v>
                </c:pt>
                <c:pt idx="4021">
                  <c:v>-2.6726573518955798E-2</c:v>
                </c:pt>
                <c:pt idx="4022">
                  <c:v>-2.6766117983945702E-2</c:v>
                </c:pt>
                <c:pt idx="4023">
                  <c:v>-2.6805694152962301E-2</c:v>
                </c:pt>
                <c:pt idx="4024">
                  <c:v>-2.6845301993672001E-2</c:v>
                </c:pt>
                <c:pt idx="4025">
                  <c:v>-2.6884941473598399E-2</c:v>
                </c:pt>
                <c:pt idx="4026">
                  <c:v>-2.6924612560122199E-2</c:v>
                </c:pt>
                <c:pt idx="4027">
                  <c:v>-2.6964315220481001E-2</c:v>
                </c:pt>
                <c:pt idx="4028">
                  <c:v>-2.7004049421769399E-2</c:v>
                </c:pt>
                <c:pt idx="4029">
                  <c:v>-2.7043815130938599E-2</c:v>
                </c:pt>
                <c:pt idx="4030">
                  <c:v>-2.7083612314796699E-2</c:v>
                </c:pt>
                <c:pt idx="4031">
                  <c:v>-2.71234409400085E-2</c:v>
                </c:pt>
                <c:pt idx="4032">
                  <c:v>-2.7163300973094998E-2</c:v>
                </c:pt>
                <c:pt idx="4033">
                  <c:v>-2.7203192380434098E-2</c:v>
                </c:pt>
                <c:pt idx="4034">
                  <c:v>-2.7243115128260002E-2</c:v>
                </c:pt>
                <c:pt idx="4035">
                  <c:v>-2.72830691826631E-2</c:v>
                </c:pt>
                <c:pt idx="4036">
                  <c:v>-2.7323054509590199E-2</c:v>
                </c:pt>
                <c:pt idx="4037">
                  <c:v>-2.7363071074843801E-2</c:v>
                </c:pt>
                <c:pt idx="4038">
                  <c:v>-2.7403118844084199E-2</c:v>
                </c:pt>
                <c:pt idx="4039">
                  <c:v>-2.7443197782825401E-2</c:v>
                </c:pt>
                <c:pt idx="4040">
                  <c:v>-2.74833078564387E-2</c:v>
                </c:pt>
                <c:pt idx="4041">
                  <c:v>-2.75234490301508E-2</c:v>
                </c:pt>
                <c:pt idx="4042">
                  <c:v>-2.7563621269045199E-2</c:v>
                </c:pt>
                <c:pt idx="4043">
                  <c:v>-2.7603824538060501E-2</c:v>
                </c:pt>
                <c:pt idx="4044">
                  <c:v>-2.76440588019898E-2</c:v>
                </c:pt>
                <c:pt idx="4045">
                  <c:v>-2.7684324025484101E-2</c:v>
                </c:pt>
                <c:pt idx="4046">
                  <c:v>-2.77246201730484E-2</c:v>
                </c:pt>
                <c:pt idx="4047">
                  <c:v>-2.77649472090436E-2</c:v>
                </c:pt>
                <c:pt idx="4048">
                  <c:v>-2.78053050976859E-2</c:v>
                </c:pt>
                <c:pt idx="4049">
                  <c:v>-2.7845693803047002E-2</c:v>
                </c:pt>
                <c:pt idx="4050">
                  <c:v>-2.7886113289053899E-2</c:v>
                </c:pt>
                <c:pt idx="4051">
                  <c:v>-2.7926563519488499E-2</c:v>
                </c:pt>
                <c:pt idx="4052">
                  <c:v>-2.79670444579883E-2</c:v>
                </c:pt>
                <c:pt idx="4053">
                  <c:v>-2.8007556068045499E-2</c:v>
                </c:pt>
                <c:pt idx="4054">
                  <c:v>-2.8048098313007499E-2</c:v>
                </c:pt>
                <c:pt idx="4055">
                  <c:v>-2.8088671156076699E-2</c:v>
                </c:pt>
                <c:pt idx="4056">
                  <c:v>-2.81292745603102E-2</c:v>
                </c:pt>
                <c:pt idx="4057">
                  <c:v>-2.8169908488619999E-2</c:v>
                </c:pt>
                <c:pt idx="4058">
                  <c:v>-2.8210572903773101E-2</c:v>
                </c:pt>
                <c:pt idx="4059">
                  <c:v>-2.8251267768390799E-2</c:v>
                </c:pt>
                <c:pt idx="4060">
                  <c:v>-2.82919930449494E-2</c:v>
                </c:pt>
                <c:pt idx="4061">
                  <c:v>-2.8332748695779598E-2</c:v>
                </c:pt>
                <c:pt idx="4062">
                  <c:v>-2.8373534683066699E-2</c:v>
                </c:pt>
                <c:pt idx="4063">
                  <c:v>-2.8414350968850501E-2</c:v>
                </c:pt>
                <c:pt idx="4064">
                  <c:v>-2.8455197515025E-2</c:v>
                </c:pt>
                <c:pt idx="4065">
                  <c:v>-2.8496074283338901E-2</c:v>
                </c:pt>
                <c:pt idx="4066">
                  <c:v>-2.8536981235394901E-2</c:v>
                </c:pt>
                <c:pt idx="4067">
                  <c:v>-2.8577918332650099E-2</c:v>
                </c:pt>
                <c:pt idx="4068">
                  <c:v>-2.86188855364157E-2</c:v>
                </c:pt>
                <c:pt idx="4069">
                  <c:v>-2.8659882807857199E-2</c:v>
                </c:pt>
                <c:pt idx="4070">
                  <c:v>-2.8700910107993999E-2</c:v>
                </c:pt>
                <c:pt idx="4071">
                  <c:v>-2.8741967397699599E-2</c:v>
                </c:pt>
                <c:pt idx="4072">
                  <c:v>-2.8783054637701502E-2</c:v>
                </c:pt>
                <c:pt idx="4073">
                  <c:v>-2.8824171788581002E-2</c:v>
                </c:pt>
                <c:pt idx="4074">
                  <c:v>-2.8865318810773501E-2</c:v>
                </c:pt>
                <c:pt idx="4075">
                  <c:v>-2.8906495664567999E-2</c:v>
                </c:pt>
                <c:pt idx="4076">
                  <c:v>-2.8947702310107501E-2</c:v>
                </c:pt>
                <c:pt idx="4077">
                  <c:v>-2.89889387073884E-2</c:v>
                </c:pt>
                <c:pt idx="4078">
                  <c:v>-2.9030204816261101E-2</c:v>
                </c:pt>
                <c:pt idx="4079">
                  <c:v>-2.90715005964295E-2</c:v>
                </c:pt>
                <c:pt idx="4080">
                  <c:v>-2.9112826007450899E-2</c:v>
                </c:pt>
                <c:pt idx="4081">
                  <c:v>-2.9154181008736499E-2</c:v>
                </c:pt>
                <c:pt idx="4082">
                  <c:v>-2.9195565559550801E-2</c:v>
                </c:pt>
                <c:pt idx="4083">
                  <c:v>-2.9236979619011699E-2</c:v>
                </c:pt>
                <c:pt idx="4084">
                  <c:v>-2.9278423146090499E-2</c:v>
                </c:pt>
                <c:pt idx="4085">
                  <c:v>-2.93198960996119E-2</c:v>
                </c:pt>
                <c:pt idx="4086">
                  <c:v>-2.9361398438253899E-2</c:v>
                </c:pt>
                <c:pt idx="4087">
                  <c:v>-2.9402930120547899E-2</c:v>
                </c:pt>
                <c:pt idx="4088">
                  <c:v>-2.94444911048783E-2</c:v>
                </c:pt>
                <c:pt idx="4089">
                  <c:v>-2.9486081349482898E-2</c:v>
                </c:pt>
                <c:pt idx="4090">
                  <c:v>-2.9527700812452401E-2</c:v>
                </c:pt>
                <c:pt idx="4091">
                  <c:v>-2.9569349451730901E-2</c:v>
                </c:pt>
                <c:pt idx="4092">
                  <c:v>-2.9611027225115299E-2</c:v>
                </c:pt>
                <c:pt idx="4093">
                  <c:v>-2.9652734090255602E-2</c:v>
                </c:pt>
                <c:pt idx="4094">
                  <c:v>-2.96944700046551E-2</c:v>
                </c:pt>
                <c:pt idx="4095">
                  <c:v>-2.97362349256696E-2</c:v>
                </c:pt>
                <c:pt idx="4096">
                  <c:v>-2.9778028810507999E-2</c:v>
                </c:pt>
                <c:pt idx="4097">
                  <c:v>-2.9819851616232299E-2</c:v>
                </c:pt>
                <c:pt idx="4098">
                  <c:v>-2.98617032997569E-2</c:v>
                </c:pt>
                <c:pt idx="4099">
                  <c:v>-2.99035838178494E-2</c:v>
                </c:pt>
                <c:pt idx="4100">
                  <c:v>-2.9945493127130102E-2</c:v>
                </c:pt>
                <c:pt idx="4101">
                  <c:v>-2.9987431184071899E-2</c:v>
                </c:pt>
                <c:pt idx="4102">
                  <c:v>-3.0029397945000501E-2</c:v>
                </c:pt>
                <c:pt idx="4103">
                  <c:v>-3.00713933660944E-2</c:v>
                </c:pt>
                <c:pt idx="4104">
                  <c:v>-3.0113417403384499E-2</c:v>
                </c:pt>
                <c:pt idx="4105">
                  <c:v>-3.01554700127546E-2</c:v>
                </c:pt>
                <c:pt idx="4106">
                  <c:v>-3.0197551149941E-2</c:v>
                </c:pt>
                <c:pt idx="4107">
                  <c:v>-3.02396607705324E-2</c:v>
                </c:pt>
                <c:pt idx="4108">
                  <c:v>-3.0281798829970299E-2</c:v>
                </c:pt>
                <c:pt idx="4109">
                  <c:v>-3.0323965283548499E-2</c:v>
                </c:pt>
                <c:pt idx="4110">
                  <c:v>-3.03661600864133E-2</c:v>
                </c:pt>
                <c:pt idx="4111">
                  <c:v>-3.04083831935637E-2</c:v>
                </c:pt>
                <c:pt idx="4112">
                  <c:v>-3.0450634559850899E-2</c:v>
                </c:pt>
                <c:pt idx="4113">
                  <c:v>-3.04929141399785E-2</c:v>
                </c:pt>
                <c:pt idx="4114">
                  <c:v>-3.0535221888502599E-2</c:v>
                </c:pt>
                <c:pt idx="4115">
                  <c:v>-3.0577557759831699E-2</c:v>
                </c:pt>
                <c:pt idx="4116">
                  <c:v>-3.0619921708226399E-2</c:v>
                </c:pt>
                <c:pt idx="4117">
                  <c:v>-3.06623136877998E-2</c:v>
                </c:pt>
                <c:pt idx="4118">
                  <c:v>-3.0704733652517399E-2</c:v>
                </c:pt>
                <c:pt idx="4119">
                  <c:v>-3.0747181556196702E-2</c:v>
                </c:pt>
                <c:pt idx="4120">
                  <c:v>-3.0789657352507601E-2</c:v>
                </c:pt>
                <c:pt idx="4121">
                  <c:v>-3.08321609949724E-2</c:v>
                </c:pt>
                <c:pt idx="4122">
                  <c:v>-3.0874692436965299E-2</c:v>
                </c:pt>
                <c:pt idx="4123">
                  <c:v>-3.0917251631712901E-2</c:v>
                </c:pt>
                <c:pt idx="4124">
                  <c:v>-3.0959838532294E-2</c:v>
                </c:pt>
                <c:pt idx="4125">
                  <c:v>-3.10024530916394E-2</c:v>
                </c:pt>
                <c:pt idx="4126">
                  <c:v>-3.10450952625324E-2</c:v>
                </c:pt>
                <c:pt idx="4127">
                  <c:v>-3.1087764997608E-2</c:v>
                </c:pt>
                <c:pt idx="4128">
                  <c:v>-3.1130462249353699E-2</c:v>
                </c:pt>
                <c:pt idx="4129">
                  <c:v>-3.1173186970108301E-2</c:v>
                </c:pt>
                <c:pt idx="4130">
                  <c:v>-3.1215939112064901E-2</c:v>
                </c:pt>
                <c:pt idx="4131">
                  <c:v>-3.12587186272658E-2</c:v>
                </c:pt>
                <c:pt idx="4132">
                  <c:v>-3.1301525467606603E-2</c:v>
                </c:pt>
                <c:pt idx="4133">
                  <c:v>-3.1344359584836001E-2</c:v>
                </c:pt>
                <c:pt idx="4134">
                  <c:v>-3.1387220930553503E-2</c:v>
                </c:pt>
                <c:pt idx="4135">
                  <c:v>-3.14301094562114E-2</c:v>
                </c:pt>
                <c:pt idx="4136">
                  <c:v>-3.1473025113112299E-2</c:v>
                </c:pt>
                <c:pt idx="4137">
                  <c:v>-3.1515967852413597E-2</c:v>
                </c:pt>
                <c:pt idx="4138">
                  <c:v>-3.1558937625122699E-2</c:v>
                </c:pt>
                <c:pt idx="4139">
                  <c:v>-3.1601934382099801E-2</c:v>
                </c:pt>
                <c:pt idx="4140">
                  <c:v>-3.1644958074056803E-2</c:v>
                </c:pt>
                <c:pt idx="4141">
                  <c:v>-3.1688008651557902E-2</c:v>
                </c:pt>
                <c:pt idx="4142">
                  <c:v>-3.17310860650191E-2</c:v>
                </c:pt>
                <c:pt idx="4143">
                  <c:v>-3.1774190264708603E-2</c:v>
                </c:pt>
                <c:pt idx="4144">
                  <c:v>-3.1817321200746297E-2</c:v>
                </c:pt>
                <c:pt idx="4145">
                  <c:v>-3.1860478823104402E-2</c:v>
                </c:pt>
                <c:pt idx="4146">
                  <c:v>-3.1903663081606998E-2</c:v>
                </c:pt>
                <c:pt idx="4147">
                  <c:v>-3.1946873925930097E-2</c:v>
                </c:pt>
                <c:pt idx="4148">
                  <c:v>-3.19901113056019E-2</c:v>
                </c:pt>
                <c:pt idx="4149">
                  <c:v>-3.2033375170002501E-2</c:v>
                </c:pt>
                <c:pt idx="4150">
                  <c:v>-3.2076665468363998E-2</c:v>
                </c:pt>
                <c:pt idx="4151">
                  <c:v>-3.21199821497705E-2</c:v>
                </c:pt>
                <c:pt idx="4152">
                  <c:v>-3.2163325163158202E-2</c:v>
                </c:pt>
                <c:pt idx="4153">
                  <c:v>-3.2206694457315103E-2</c:v>
                </c:pt>
                <c:pt idx="4154">
                  <c:v>-3.2250089980881601E-2</c:v>
                </c:pt>
                <c:pt idx="4155">
                  <c:v>-3.2293511682349799E-2</c:v>
                </c:pt>
                <c:pt idx="4156">
                  <c:v>-3.2336959510063899E-2</c:v>
                </c:pt>
                <c:pt idx="4157">
                  <c:v>-3.23804334122203E-2</c:v>
                </c:pt>
                <c:pt idx="4158">
                  <c:v>-3.24239333368673E-2</c:v>
                </c:pt>
                <c:pt idx="4159">
                  <c:v>-3.2467459231905298E-2</c:v>
                </c:pt>
                <c:pt idx="4160">
                  <c:v>-3.2511011045086802E-2</c:v>
                </c:pt>
                <c:pt idx="4161">
                  <c:v>-3.2554588724016398E-2</c:v>
                </c:pt>
                <c:pt idx="4162">
                  <c:v>-3.2598192216150602E-2</c:v>
                </c:pt>
                <c:pt idx="4163">
                  <c:v>-3.2641821468798397E-2</c:v>
                </c:pt>
                <c:pt idx="4164">
                  <c:v>-3.2685476429120598E-2</c:v>
                </c:pt>
                <c:pt idx="4165">
                  <c:v>-3.2729157044130097E-2</c:v>
                </c:pt>
                <c:pt idx="4166">
                  <c:v>-3.2772863260692203E-2</c:v>
                </c:pt>
                <c:pt idx="4167">
                  <c:v>-3.2816595025524101E-2</c:v>
                </c:pt>
                <c:pt idx="4168">
                  <c:v>-3.2860352285195397E-2</c:v>
                </c:pt>
                <c:pt idx="4169">
                  <c:v>-3.2904134986127799E-2</c:v>
                </c:pt>
                <c:pt idx="4170">
                  <c:v>-3.2947943074595198E-2</c:v>
                </c:pt>
                <c:pt idx="4171">
                  <c:v>-3.2991776496723697E-2</c:v>
                </c:pt>
                <c:pt idx="4172">
                  <c:v>-3.3035635198491703E-2</c:v>
                </c:pt>
                <c:pt idx="4173">
                  <c:v>-3.30795191257299E-2</c:v>
                </c:pt>
                <c:pt idx="4174">
                  <c:v>-3.31234282241211E-2</c:v>
                </c:pt>
                <c:pt idx="4175">
                  <c:v>-3.3167362439200702E-2</c:v>
                </c:pt>
                <c:pt idx="4176">
                  <c:v>-3.3211321716356303E-2</c:v>
                </c:pt>
                <c:pt idx="4177">
                  <c:v>-3.3255306000827697E-2</c:v>
                </c:pt>
                <c:pt idx="4178">
                  <c:v>-3.3299315237707301E-2</c:v>
                </c:pt>
                <c:pt idx="4179">
                  <c:v>-3.3343349371939897E-2</c:v>
                </c:pt>
                <c:pt idx="4180">
                  <c:v>-3.3387408348322503E-2</c:v>
                </c:pt>
                <c:pt idx="4181">
                  <c:v>-3.3431492111504799E-2</c:v>
                </c:pt>
                <c:pt idx="4182">
                  <c:v>-3.3475600605988802E-2</c:v>
                </c:pt>
                <c:pt idx="4183">
                  <c:v>-3.3519733776129101E-2</c:v>
                </c:pt>
                <c:pt idx="4184">
                  <c:v>-3.3563891566132903E-2</c:v>
                </c:pt>
                <c:pt idx="4185">
                  <c:v>-3.3608073920059899E-2</c:v>
                </c:pt>
                <c:pt idx="4186">
                  <c:v>-3.3652280781822301E-2</c:v>
                </c:pt>
                <c:pt idx="4187">
                  <c:v>-3.36965120951849E-2</c:v>
                </c:pt>
                <c:pt idx="4188">
                  <c:v>-3.3740767803765503E-2</c:v>
                </c:pt>
                <c:pt idx="4189">
                  <c:v>-3.3785047851034297E-2</c:v>
                </c:pt>
                <c:pt idx="4190">
                  <c:v>-3.3829352180314097E-2</c:v>
                </c:pt>
                <c:pt idx="4191">
                  <c:v>-3.3873680734780802E-2</c:v>
                </c:pt>
                <c:pt idx="4192">
                  <c:v>-3.3918033457462797E-2</c:v>
                </c:pt>
                <c:pt idx="4193">
                  <c:v>-3.3962410291241397E-2</c:v>
                </c:pt>
                <c:pt idx="4194">
                  <c:v>-3.4006811178851001E-2</c:v>
                </c:pt>
                <c:pt idx="4195">
                  <c:v>-3.40512360628785E-2</c:v>
                </c:pt>
                <c:pt idx="4196">
                  <c:v>-3.4095684885763901E-2</c:v>
                </c:pt>
                <c:pt idx="4197">
                  <c:v>-3.41401575898004E-2</c:v>
                </c:pt>
                <c:pt idx="4198">
                  <c:v>-3.4184654117133798E-2</c:v>
                </c:pt>
                <c:pt idx="4199">
                  <c:v>-3.4229174409763301E-2</c:v>
                </c:pt>
                <c:pt idx="4200">
                  <c:v>-3.4273718409541E-2</c:v>
                </c:pt>
                <c:pt idx="4201">
                  <c:v>-3.4318286058172102E-2</c:v>
                </c:pt>
                <c:pt idx="4202">
                  <c:v>-3.4362877297215197E-2</c:v>
                </c:pt>
                <c:pt idx="4203">
                  <c:v>-3.4407492068081802E-2</c:v>
                </c:pt>
                <c:pt idx="4204">
                  <c:v>-3.4452130312036998E-2</c:v>
                </c:pt>
                <c:pt idx="4205">
                  <c:v>-3.4496791970198899E-2</c:v>
                </c:pt>
                <c:pt idx="4206">
                  <c:v>-3.45414769835393E-2</c:v>
                </c:pt>
                <c:pt idx="4207">
                  <c:v>-3.4586185292882897E-2</c:v>
                </c:pt>
                <c:pt idx="4208">
                  <c:v>-3.4630916838908399E-2</c:v>
                </c:pt>
                <c:pt idx="4209">
                  <c:v>-3.4675671562147597E-2</c:v>
                </c:pt>
                <c:pt idx="4210">
                  <c:v>-3.4720449402985999E-2</c:v>
                </c:pt>
                <c:pt idx="4211">
                  <c:v>-3.4765250301662602E-2</c:v>
                </c:pt>
                <c:pt idx="4212">
                  <c:v>-3.4810074198270202E-2</c:v>
                </c:pt>
                <c:pt idx="4213">
                  <c:v>-3.4854921032755198E-2</c:v>
                </c:pt>
                <c:pt idx="4214">
                  <c:v>-3.48997907449176E-2</c:v>
                </c:pt>
                <c:pt idx="4215">
                  <c:v>-3.4944683274411401E-2</c:v>
                </c:pt>
                <c:pt idx="4216">
                  <c:v>-3.4989598560744399E-2</c:v>
                </c:pt>
                <c:pt idx="4217">
                  <c:v>-3.5034536543278302E-2</c:v>
                </c:pt>
                <c:pt idx="4218">
                  <c:v>-3.5079497161228698E-2</c:v>
                </c:pt>
                <c:pt idx="4219">
                  <c:v>-3.5124480353665298E-2</c:v>
                </c:pt>
                <c:pt idx="4220">
                  <c:v>-3.5169486059511798E-2</c:v>
                </c:pt>
                <c:pt idx="4221">
                  <c:v>-3.5214514217545498E-2</c:v>
                </c:pt>
                <c:pt idx="4222">
                  <c:v>-3.5259564766399999E-2</c:v>
                </c:pt>
                <c:pt idx="4223">
                  <c:v>-3.53046376445601E-2</c:v>
                </c:pt>
                <c:pt idx="4224">
                  <c:v>-3.5349732790366399E-2</c:v>
                </c:pt>
                <c:pt idx="4225">
                  <c:v>-3.5394850142014697E-2</c:v>
                </c:pt>
                <c:pt idx="4226">
                  <c:v>-3.5439989637554098E-2</c:v>
                </c:pt>
                <c:pt idx="4227">
                  <c:v>-3.5485151214888301E-2</c:v>
                </c:pt>
                <c:pt idx="4228">
                  <c:v>-3.5530334811775803E-2</c:v>
                </c:pt>
                <c:pt idx="4229">
                  <c:v>-3.5575540365829598E-2</c:v>
                </c:pt>
                <c:pt idx="4230">
                  <c:v>-3.56207678145175E-2</c:v>
                </c:pt>
                <c:pt idx="4231">
                  <c:v>-3.5666017095161803E-2</c:v>
                </c:pt>
                <c:pt idx="4232">
                  <c:v>-3.5711288144939901E-2</c:v>
                </c:pt>
                <c:pt idx="4233">
                  <c:v>-3.5756580900883898E-2</c:v>
                </c:pt>
                <c:pt idx="4234">
                  <c:v>-3.5801895299881002E-2</c:v>
                </c:pt>
                <c:pt idx="4235">
                  <c:v>-3.5847231278673203E-2</c:v>
                </c:pt>
                <c:pt idx="4236">
                  <c:v>-3.5892588773857599E-2</c:v>
                </c:pt>
                <c:pt idx="4237">
                  <c:v>-3.5937967721886802E-2</c:v>
                </c:pt>
                <c:pt idx="4238">
                  <c:v>-3.5983368059068203E-2</c:v>
                </c:pt>
                <c:pt idx="4239">
                  <c:v>-3.60287897215648E-2</c:v>
                </c:pt>
                <c:pt idx="4240">
                  <c:v>-3.6074232645394701E-2</c:v>
                </c:pt>
                <c:pt idx="4241">
                  <c:v>-3.6119696766431703E-2</c:v>
                </c:pt>
                <c:pt idx="4242">
                  <c:v>-3.6165182020404897E-2</c:v>
                </c:pt>
                <c:pt idx="4243">
                  <c:v>-3.6210688342899297E-2</c:v>
                </c:pt>
                <c:pt idx="4244">
                  <c:v>-3.62562156693551E-2</c:v>
                </c:pt>
                <c:pt idx="4245">
                  <c:v>-3.6301763935068801E-2</c:v>
                </c:pt>
                <c:pt idx="4246">
                  <c:v>-3.6347333075192202E-2</c:v>
                </c:pt>
                <c:pt idx="4247">
                  <c:v>-3.6392923024733299E-2</c:v>
                </c:pt>
                <c:pt idx="4248">
                  <c:v>-3.6438533718556203E-2</c:v>
                </c:pt>
                <c:pt idx="4249">
                  <c:v>-3.6484165091380701E-2</c:v>
                </c:pt>
                <c:pt idx="4250">
                  <c:v>-3.6529817077782897E-2</c:v>
                </c:pt>
                <c:pt idx="4251">
                  <c:v>-3.6575489612195297E-2</c:v>
                </c:pt>
                <c:pt idx="4252">
                  <c:v>-3.6621182628906498E-2</c:v>
                </c:pt>
                <c:pt idx="4253">
                  <c:v>-3.6666896062061499E-2</c:v>
                </c:pt>
                <c:pt idx="4254">
                  <c:v>-3.6712629845661898E-2</c:v>
                </c:pt>
                <c:pt idx="4255">
                  <c:v>-3.6758383913565701E-2</c:v>
                </c:pt>
                <c:pt idx="4256">
                  <c:v>-3.6804158199487701E-2</c:v>
                </c:pt>
                <c:pt idx="4257">
                  <c:v>-3.6849952636999403E-2</c:v>
                </c:pt>
                <c:pt idx="4258">
                  <c:v>-3.68957671595289E-2</c:v>
                </c:pt>
                <c:pt idx="4259">
                  <c:v>-3.69416017003616E-2</c:v>
                </c:pt>
                <c:pt idx="4260">
                  <c:v>-3.6987456192639503E-2</c:v>
                </c:pt>
                <c:pt idx="4261">
                  <c:v>-3.7033330569361998E-2</c:v>
                </c:pt>
                <c:pt idx="4262">
                  <c:v>-3.7079224763385397E-2</c:v>
                </c:pt>
                <c:pt idx="4263">
                  <c:v>-3.7125138707423601E-2</c:v>
                </c:pt>
                <c:pt idx="4264">
                  <c:v>-3.7171072334047602E-2</c:v>
                </c:pt>
                <c:pt idx="4265">
                  <c:v>-3.7217025575685903E-2</c:v>
                </c:pt>
                <c:pt idx="4266">
                  <c:v>-3.7262998364624503E-2</c:v>
                </c:pt>
                <c:pt idx="4267">
                  <c:v>-3.73089906330073E-2</c:v>
                </c:pt>
                <c:pt idx="4268">
                  <c:v>-3.73550023128357E-2</c:v>
                </c:pt>
                <c:pt idx="4269">
                  <c:v>-3.7401033335968899E-2</c:v>
                </c:pt>
                <c:pt idx="4270">
                  <c:v>-3.7447083634124301E-2</c:v>
                </c:pt>
                <c:pt idx="4271">
                  <c:v>-3.7493153138877001E-2</c:v>
                </c:pt>
                <c:pt idx="4272">
                  <c:v>-3.7539241781660501E-2</c:v>
                </c:pt>
                <c:pt idx="4273">
                  <c:v>-3.75853494937664E-2</c:v>
                </c:pt>
                <c:pt idx="4274">
                  <c:v>-3.7631476206344598E-2</c:v>
                </c:pt>
                <c:pt idx="4275">
                  <c:v>-3.7677621850403603E-2</c:v>
                </c:pt>
                <c:pt idx="4276">
                  <c:v>-3.7723786356810202E-2</c:v>
                </c:pt>
                <c:pt idx="4277">
                  <c:v>-3.7769969656290099E-2</c:v>
                </c:pt>
                <c:pt idx="4278">
                  <c:v>-3.7816171679427399E-2</c:v>
                </c:pt>
                <c:pt idx="4279">
                  <c:v>-3.7862392356665497E-2</c:v>
                </c:pt>
                <c:pt idx="4280">
                  <c:v>-3.79086316183063E-2</c:v>
                </c:pt>
                <c:pt idx="4281">
                  <c:v>-3.7954889394511103E-2</c:v>
                </c:pt>
                <c:pt idx="4282">
                  <c:v>-3.8001165615300203E-2</c:v>
                </c:pt>
                <c:pt idx="4283">
                  <c:v>-3.8047460210553101E-2</c:v>
                </c:pt>
                <c:pt idx="4284">
                  <c:v>-3.8093773110008902E-2</c:v>
                </c:pt>
                <c:pt idx="4285">
                  <c:v>-3.8140104243266103E-2</c:v>
                </c:pt>
                <c:pt idx="4286">
                  <c:v>-3.81864535397827E-2</c:v>
                </c:pt>
                <c:pt idx="4287">
                  <c:v>-3.8232820928876601E-2</c:v>
                </c:pt>
                <c:pt idx="4288">
                  <c:v>-3.8279206339725397E-2</c:v>
                </c:pt>
                <c:pt idx="4289">
                  <c:v>-3.8325609701366697E-2</c:v>
                </c:pt>
                <c:pt idx="4290">
                  <c:v>-3.8372030942697997E-2</c:v>
                </c:pt>
                <c:pt idx="4291">
                  <c:v>-3.8418469992477403E-2</c:v>
                </c:pt>
                <c:pt idx="4292">
                  <c:v>-3.8464926779322603E-2</c:v>
                </c:pt>
                <c:pt idx="4293">
                  <c:v>-3.8511401231712497E-2</c:v>
                </c:pt>
                <c:pt idx="4294">
                  <c:v>-3.8557893277985797E-2</c:v>
                </c:pt>
                <c:pt idx="4295">
                  <c:v>-3.8604402846342402E-2</c:v>
                </c:pt>
                <c:pt idx="4296">
                  <c:v>-3.8650929864842497E-2</c:v>
                </c:pt>
                <c:pt idx="4297">
                  <c:v>-3.8697474261407502E-2</c:v>
                </c:pt>
                <c:pt idx="4298">
                  <c:v>-3.8744035963819701E-2</c:v>
                </c:pt>
                <c:pt idx="4299">
                  <c:v>-3.8790614899722603E-2</c:v>
                </c:pt>
                <c:pt idx="4300">
                  <c:v>-3.88372109966207E-2</c:v>
                </c:pt>
                <c:pt idx="4301">
                  <c:v>-3.8883824181880099E-2</c:v>
                </c:pt>
                <c:pt idx="4302">
                  <c:v>-3.8930454382728297E-2</c:v>
                </c:pt>
                <c:pt idx="4303">
                  <c:v>-3.8977101526254498E-2</c:v>
                </c:pt>
                <c:pt idx="4304">
                  <c:v>-3.9023765539409498E-2</c:v>
                </c:pt>
                <c:pt idx="4305">
                  <c:v>-3.9070446349005999E-2</c:v>
                </c:pt>
                <c:pt idx="4306">
                  <c:v>-3.9117143881718899E-2</c:v>
                </c:pt>
                <c:pt idx="4307">
                  <c:v>-3.91638580640849E-2</c:v>
                </c:pt>
                <c:pt idx="4308">
                  <c:v>-3.9210588822503202E-2</c:v>
                </c:pt>
                <c:pt idx="4309">
                  <c:v>-3.9257336083234902E-2</c:v>
                </c:pt>
                <c:pt idx="4310">
                  <c:v>-3.9304099772405302E-2</c:v>
                </c:pt>
                <c:pt idx="4311">
                  <c:v>-3.9350879815999801E-2</c:v>
                </c:pt>
                <c:pt idx="4312">
                  <c:v>-3.9397676139868103E-2</c:v>
                </c:pt>
                <c:pt idx="4313">
                  <c:v>-3.9444488669722298E-2</c:v>
                </c:pt>
                <c:pt idx="4314">
                  <c:v>-3.9491317331138601E-2</c:v>
                </c:pt>
                <c:pt idx="4315">
                  <c:v>-3.9538162049555597E-2</c:v>
                </c:pt>
                <c:pt idx="4316">
                  <c:v>-3.9585022750273903E-2</c:v>
                </c:pt>
                <c:pt idx="4317">
                  <c:v>-3.9631899358460197E-2</c:v>
                </c:pt>
                <c:pt idx="4318">
                  <c:v>-3.9678791799143E-2</c:v>
                </c:pt>
                <c:pt idx="4319">
                  <c:v>-3.9725699997215001E-2</c:v>
                </c:pt>
                <c:pt idx="4320">
                  <c:v>-3.9772623877432703E-2</c:v>
                </c:pt>
                <c:pt idx="4321">
                  <c:v>-3.9819563364416603E-2</c:v>
                </c:pt>
                <c:pt idx="4322">
                  <c:v>-3.9866518382651601E-2</c:v>
                </c:pt>
                <c:pt idx="4323">
                  <c:v>-3.9913488856486601E-2</c:v>
                </c:pt>
                <c:pt idx="4324">
                  <c:v>-3.9960474710135002E-2</c:v>
                </c:pt>
                <c:pt idx="4325">
                  <c:v>-4.0007475867675002E-2</c:v>
                </c:pt>
                <c:pt idx="4326">
                  <c:v>-4.0054492253049197E-2</c:v>
                </c:pt>
                <c:pt idx="4327">
                  <c:v>-4.0101523790065201E-2</c:v>
                </c:pt>
                <c:pt idx="4328">
                  <c:v>-4.0148570402395799E-2</c:v>
                </c:pt>
                <c:pt idx="4329">
                  <c:v>-4.0195632013578599E-2</c:v>
                </c:pt>
                <c:pt idx="4330">
                  <c:v>-4.0242708547016899E-2</c:v>
                </c:pt>
                <c:pt idx="4331">
                  <c:v>-4.02897999259791E-2</c:v>
                </c:pt>
                <c:pt idx="4332">
                  <c:v>-4.03369060735995E-2</c:v>
                </c:pt>
                <c:pt idx="4333">
                  <c:v>-4.0384026912878103E-2</c:v>
                </c:pt>
                <c:pt idx="4334">
                  <c:v>-4.0431162366680498E-2</c:v>
                </c:pt>
                <c:pt idx="4335">
                  <c:v>-4.0478312357738799E-2</c:v>
                </c:pt>
                <c:pt idx="4336">
                  <c:v>-4.0525476808651199E-2</c:v>
                </c:pt>
                <c:pt idx="4337">
                  <c:v>-4.0572655641881998E-2</c:v>
                </c:pt>
                <c:pt idx="4338">
                  <c:v>-4.0619848779762303E-2</c:v>
                </c:pt>
                <c:pt idx="4339">
                  <c:v>-4.0667056144489899E-2</c:v>
                </c:pt>
                <c:pt idx="4340">
                  <c:v>-4.0714277658129197E-2</c:v>
                </c:pt>
                <c:pt idx="4341">
                  <c:v>-4.0761513242611798E-2</c:v>
                </c:pt>
                <c:pt idx="4342">
                  <c:v>-4.0808762819736402E-2</c:v>
                </c:pt>
                <c:pt idx="4343">
                  <c:v>-4.08560263111689E-2</c:v>
                </c:pt>
                <c:pt idx="4344">
                  <c:v>-4.0903303638442898E-2</c:v>
                </c:pt>
                <c:pt idx="4345">
                  <c:v>-4.0950594722959401E-2</c:v>
                </c:pt>
                <c:pt idx="4346">
                  <c:v>-4.0997899485987303E-2</c:v>
                </c:pt>
                <c:pt idx="4347">
                  <c:v>-4.1045217848663398E-2</c:v>
                </c:pt>
                <c:pt idx="4348">
                  <c:v>-4.1092549731992702E-2</c:v>
                </c:pt>
                <c:pt idx="4349">
                  <c:v>-4.1139895056848397E-2</c:v>
                </c:pt>
                <c:pt idx="4350">
                  <c:v>-4.1187253743972203E-2</c:v>
                </c:pt>
                <c:pt idx="4351">
                  <c:v>-4.1234625713974397E-2</c:v>
                </c:pt>
                <c:pt idx="4352">
                  <c:v>-4.12820108873342E-2</c:v>
                </c:pt>
                <c:pt idx="4353">
                  <c:v>-4.1329409184399299E-2</c:v>
                </c:pt>
                <c:pt idx="4354">
                  <c:v>-4.1376820525387097E-2</c:v>
                </c:pt>
                <c:pt idx="4355">
                  <c:v>-4.1424244830383899E-2</c:v>
                </c:pt>
                <c:pt idx="4356">
                  <c:v>-4.1471682019345597E-2</c:v>
                </c:pt>
                <c:pt idx="4357">
                  <c:v>-4.1519132012097698E-2</c:v>
                </c:pt>
                <c:pt idx="4358">
                  <c:v>-4.1566594728335397E-2</c:v>
                </c:pt>
                <c:pt idx="4359">
                  <c:v>-4.1614070087624001E-2</c:v>
                </c:pt>
                <c:pt idx="4360">
                  <c:v>-4.16615580093989E-2</c:v>
                </c:pt>
                <c:pt idx="4361">
                  <c:v>-4.1709058412965697E-2</c:v>
                </c:pt>
                <c:pt idx="4362">
                  <c:v>-4.1756571217500801E-2</c:v>
                </c:pt>
                <c:pt idx="4363">
                  <c:v>-4.18040963420509E-2</c:v>
                </c:pt>
                <c:pt idx="4364">
                  <c:v>-4.18516337055337E-2</c:v>
                </c:pt>
                <c:pt idx="4365">
                  <c:v>-4.1899183226738003E-2</c:v>
                </c:pt>
                <c:pt idx="4366">
                  <c:v>-4.1946744824323701E-2</c:v>
                </c:pt>
                <c:pt idx="4367">
                  <c:v>-4.1994318416822003E-2</c:v>
                </c:pt>
                <c:pt idx="4368">
                  <c:v>-4.20419039226358E-2</c:v>
                </c:pt>
                <c:pt idx="4369">
                  <c:v>-4.2089501260039699E-2</c:v>
                </c:pt>
                <c:pt idx="4370">
                  <c:v>-4.21371103471802E-2</c:v>
                </c:pt>
                <c:pt idx="4371">
                  <c:v>-4.2184731102075899E-2</c:v>
                </c:pt>
                <c:pt idx="4372">
                  <c:v>-4.2232363442617799E-2</c:v>
                </c:pt>
                <c:pt idx="4373">
                  <c:v>-4.2280007286569103E-2</c:v>
                </c:pt>
                <c:pt idx="4374">
                  <c:v>-4.2327662551565899E-2</c:v>
                </c:pt>
                <c:pt idx="4375">
                  <c:v>-4.2375329155116999E-2</c:v>
                </c:pt>
                <c:pt idx="4376">
                  <c:v>-4.24230070146044E-2</c:v>
                </c:pt>
                <c:pt idx="4377">
                  <c:v>-4.24706960472832E-2</c:v>
                </c:pt>
                <c:pt idx="4378">
                  <c:v>-4.2518396170281698E-2</c:v>
                </c:pt>
                <c:pt idx="4379">
                  <c:v>-4.2566107300602299E-2</c:v>
                </c:pt>
                <c:pt idx="4380">
                  <c:v>-4.2613829355120703E-2</c:v>
                </c:pt>
                <c:pt idx="4381">
                  <c:v>-4.2661562250586801E-2</c:v>
                </c:pt>
                <c:pt idx="4382">
                  <c:v>-4.2709305903624602E-2</c:v>
                </c:pt>
                <c:pt idx="4383">
                  <c:v>-4.2757060230732502E-2</c:v>
                </c:pt>
                <c:pt idx="4384">
                  <c:v>-4.2804825148283501E-2</c:v>
                </c:pt>
                <c:pt idx="4385">
                  <c:v>-4.2852600572525198E-2</c:v>
                </c:pt>
                <c:pt idx="4386">
                  <c:v>-4.29003864195803E-2</c:v>
                </c:pt>
                <c:pt idx="4387">
                  <c:v>-4.2948182605446597E-2</c:v>
                </c:pt>
                <c:pt idx="4388">
                  <c:v>-4.29959890459971E-2</c:v>
                </c:pt>
                <c:pt idx="4389">
                  <c:v>-4.3043805656980398E-2</c:v>
                </c:pt>
                <c:pt idx="4390">
                  <c:v>-4.3091632354020998E-2</c:v>
                </c:pt>
                <c:pt idx="4391">
                  <c:v>-4.3139469052619103E-2</c:v>
                </c:pt>
                <c:pt idx="4392">
                  <c:v>-4.3187315668151302E-2</c:v>
                </c:pt>
                <c:pt idx="4393">
                  <c:v>-4.3235172115870101E-2</c:v>
                </c:pt>
                <c:pt idx="4394">
                  <c:v>-4.3283038310904999E-2</c:v>
                </c:pt>
                <c:pt idx="4395">
                  <c:v>-4.3330914168262E-2</c:v>
                </c:pt>
                <c:pt idx="4396">
                  <c:v>-4.3378799602824099E-2</c:v>
                </c:pt>
                <c:pt idx="4397">
                  <c:v>-4.3426694529351398E-2</c:v>
                </c:pt>
                <c:pt idx="4398">
                  <c:v>-4.3474598862481298E-2</c:v>
                </c:pt>
                <c:pt idx="4399">
                  <c:v>-4.3522512516728902E-2</c:v>
                </c:pt>
                <c:pt idx="4400">
                  <c:v>-4.3570435406487099E-2</c:v>
                </c:pt>
                <c:pt idx="4401">
                  <c:v>-4.3618367446026103E-2</c:v>
                </c:pt>
                <c:pt idx="4402">
                  <c:v>-4.3666308549496199E-2</c:v>
                </c:pt>
                <c:pt idx="4403">
                  <c:v>-4.37142586309235E-2</c:v>
                </c:pt>
                <c:pt idx="4404">
                  <c:v>-4.3762217604213803E-2</c:v>
                </c:pt>
                <c:pt idx="4405">
                  <c:v>-4.38101853831529E-2</c:v>
                </c:pt>
                <c:pt idx="4406">
                  <c:v>-4.3858161881403998E-2</c:v>
                </c:pt>
                <c:pt idx="4407">
                  <c:v>-4.3906147012510797E-2</c:v>
                </c:pt>
                <c:pt idx="4408">
                  <c:v>-4.39541406898942E-2</c:v>
                </c:pt>
                <c:pt idx="4409">
                  <c:v>-4.4002142826857799E-2</c:v>
                </c:pt>
                <c:pt idx="4410">
                  <c:v>-4.4050153336583103E-2</c:v>
                </c:pt>
                <c:pt idx="4411">
                  <c:v>-4.4098172132132303E-2</c:v>
                </c:pt>
                <c:pt idx="4412">
                  <c:v>-4.4146199126447898E-2</c:v>
                </c:pt>
                <c:pt idx="4413">
                  <c:v>-4.4194234232352601E-2</c:v>
                </c:pt>
                <c:pt idx="4414">
                  <c:v>-4.4242277362550403E-2</c:v>
                </c:pt>
                <c:pt idx="4415">
                  <c:v>-4.4290328429625901E-2</c:v>
                </c:pt>
                <c:pt idx="4416">
                  <c:v>-4.4338387346044901E-2</c:v>
                </c:pt>
                <c:pt idx="4417">
                  <c:v>-4.4386454024154802E-2</c:v>
                </c:pt>
                <c:pt idx="4418">
                  <c:v>-4.4434528376184598E-2</c:v>
                </c:pt>
                <c:pt idx="4419">
                  <c:v>-4.44826103142449E-2</c:v>
                </c:pt>
                <c:pt idx="4420">
                  <c:v>-4.4530699750328702E-2</c:v>
                </c:pt>
                <c:pt idx="4421">
                  <c:v>-4.4578796596311102E-2</c:v>
                </c:pt>
                <c:pt idx="4422">
                  <c:v>-4.46269007639499E-2</c:v>
                </c:pt>
                <c:pt idx="4423">
                  <c:v>-4.4675012164885501E-2</c:v>
                </c:pt>
                <c:pt idx="4424">
                  <c:v>-4.4723130710641497E-2</c:v>
                </c:pt>
                <c:pt idx="4425">
                  <c:v>-4.4771256312624297E-2</c:v>
                </c:pt>
                <c:pt idx="4426">
                  <c:v>-4.4819388882124299E-2</c:v>
                </c:pt>
                <c:pt idx="4427">
                  <c:v>-4.4867528330315098E-2</c:v>
                </c:pt>
                <c:pt idx="4428">
                  <c:v>-4.4915674568254398E-2</c:v>
                </c:pt>
                <c:pt idx="4429">
                  <c:v>-4.4963827506884102E-2</c:v>
                </c:pt>
                <c:pt idx="4430">
                  <c:v>-4.50119870570303E-2</c:v>
                </c:pt>
                <c:pt idx="4431">
                  <c:v>-4.5060153129403903E-2</c:v>
                </c:pt>
                <c:pt idx="4432">
                  <c:v>-4.5108325634600398E-2</c:v>
                </c:pt>
                <c:pt idx="4433">
                  <c:v>-4.5156504483100601E-2</c:v>
                </c:pt>
                <c:pt idx="4434">
                  <c:v>-4.5204689585270297E-2</c:v>
                </c:pt>
                <c:pt idx="4435">
                  <c:v>-4.5252880851361199E-2</c:v>
                </c:pt>
                <c:pt idx="4436">
                  <c:v>-4.5301078191510503E-2</c:v>
                </c:pt>
                <c:pt idx="4437">
                  <c:v>-4.53492815157416E-2</c:v>
                </c:pt>
                <c:pt idx="4438">
                  <c:v>-4.5397490733963902E-2</c:v>
                </c:pt>
                <c:pt idx="4439">
                  <c:v>-4.5445705755973703E-2</c:v>
                </c:pt>
                <c:pt idx="4440">
                  <c:v>-4.5493926491453597E-2</c:v>
                </c:pt>
                <c:pt idx="4441">
                  <c:v>-4.55421528499734E-2</c:v>
                </c:pt>
                <c:pt idx="4442">
                  <c:v>-4.55903847409901E-2</c:v>
                </c:pt>
                <c:pt idx="4443">
                  <c:v>-4.5638622073848098E-2</c:v>
                </c:pt>
                <c:pt idx="4444">
                  <c:v>-4.5686864757779597E-2</c:v>
                </c:pt>
                <c:pt idx="4445">
                  <c:v>-4.5735112701904598E-2</c:v>
                </c:pt>
                <c:pt idx="4446">
                  <c:v>-4.57833658152315E-2</c:v>
                </c:pt>
                <c:pt idx="4447">
                  <c:v>-4.5831624006656801E-2</c:v>
                </c:pt>
                <c:pt idx="4448">
                  <c:v>-4.5879887184966099E-2</c:v>
                </c:pt>
                <c:pt idx="4449">
                  <c:v>-4.5928155258833703E-2</c:v>
                </c:pt>
                <c:pt idx="4450">
                  <c:v>-4.5976428136822997E-2</c:v>
                </c:pt>
                <c:pt idx="4451">
                  <c:v>-4.60247057273869E-2</c:v>
                </c:pt>
                <c:pt idx="4452">
                  <c:v>-4.6072987938868298E-2</c:v>
                </c:pt>
                <c:pt idx="4453">
                  <c:v>-4.6121274679499398E-2</c:v>
                </c:pt>
                <c:pt idx="4454">
                  <c:v>-4.6169565857403103E-2</c:v>
                </c:pt>
                <c:pt idx="4455">
                  <c:v>-4.6217861380592598E-2</c:v>
                </c:pt>
                <c:pt idx="4456">
                  <c:v>-4.62661611569717E-2</c:v>
                </c:pt>
                <c:pt idx="4457">
                  <c:v>-4.6314465094335198E-2</c:v>
                </c:pt>
                <c:pt idx="4458">
                  <c:v>-4.6362773100369098E-2</c:v>
                </c:pt>
                <c:pt idx="4459">
                  <c:v>-4.6411085082650801E-2</c:v>
                </c:pt>
                <c:pt idx="4460">
                  <c:v>-4.6459400948649601E-2</c:v>
                </c:pt>
                <c:pt idx="4461">
                  <c:v>-4.6507720605726499E-2</c:v>
                </c:pt>
                <c:pt idx="4462">
                  <c:v>-4.6556043961134802E-2</c:v>
                </c:pt>
                <c:pt idx="4463">
                  <c:v>-4.6604370922020501E-2</c:v>
                </c:pt>
                <c:pt idx="4464">
                  <c:v>-4.66527013954222E-2</c:v>
                </c:pt>
                <c:pt idx="4465">
                  <c:v>-4.6701035288271298E-2</c:v>
                </c:pt>
                <c:pt idx="4466">
                  <c:v>-4.6749372507392799E-2</c:v>
                </c:pt>
                <c:pt idx="4467">
                  <c:v>-4.6797712959505001E-2</c:v>
                </c:pt>
                <c:pt idx="4468">
                  <c:v>-4.6846056551220198E-2</c:v>
                </c:pt>
                <c:pt idx="4469">
                  <c:v>-4.6894403189044601E-2</c:v>
                </c:pt>
                <c:pt idx="4470">
                  <c:v>-4.6942752779378601E-2</c:v>
                </c:pt>
                <c:pt idx="4471">
                  <c:v>-4.6991105228517599E-2</c:v>
                </c:pt>
                <c:pt idx="4472">
                  <c:v>-4.7039460442651497E-2</c:v>
                </c:pt>
                <c:pt idx="4473">
                  <c:v>-4.7087818327865398E-2</c:v>
                </c:pt>
                <c:pt idx="4474">
                  <c:v>-4.7136178790139698E-2</c:v>
                </c:pt>
                <c:pt idx="4475">
                  <c:v>-4.7184541735350798E-2</c:v>
                </c:pt>
                <c:pt idx="4476">
                  <c:v>-4.7232907069270698E-2</c:v>
                </c:pt>
                <c:pt idx="4477">
                  <c:v>-4.7281274697567502E-2</c:v>
                </c:pt>
                <c:pt idx="4478">
                  <c:v>-4.7329644525806298E-2</c:v>
                </c:pt>
                <c:pt idx="4479">
                  <c:v>-4.7378016459448301E-2</c:v>
                </c:pt>
                <c:pt idx="4480">
                  <c:v>-4.7426390403852201E-2</c:v>
                </c:pt>
                <c:pt idx="4481">
                  <c:v>-4.7474766264273702E-2</c:v>
                </c:pt>
                <c:pt idx="4482">
                  <c:v>-4.7523143945866299E-2</c:v>
                </c:pt>
                <c:pt idx="4483">
                  <c:v>-4.7571523353680999E-2</c:v>
                </c:pt>
                <c:pt idx="4484">
                  <c:v>-4.7619904392667202E-2</c:v>
                </c:pt>
                <c:pt idx="4485">
                  <c:v>-4.7668286967672599E-2</c:v>
                </c:pt>
                <c:pt idx="4486">
                  <c:v>-4.7716670983443503E-2</c:v>
                </c:pt>
                <c:pt idx="4487">
                  <c:v>-4.7765056344625301E-2</c:v>
                </c:pt>
                <c:pt idx="4488">
                  <c:v>-4.7813442955762502E-2</c:v>
                </c:pt>
                <c:pt idx="4489">
                  <c:v>-4.7861830721299098E-2</c:v>
                </c:pt>
                <c:pt idx="4490">
                  <c:v>-4.7910219545579003E-2</c:v>
                </c:pt>
                <c:pt idx="4491">
                  <c:v>-4.7958609332845903E-2</c:v>
                </c:pt>
                <c:pt idx="4492">
                  <c:v>-4.8006999987244198E-2</c:v>
                </c:pt>
                <c:pt idx="4493">
                  <c:v>-4.8055391412818199E-2</c:v>
                </c:pt>
                <c:pt idx="4494">
                  <c:v>-4.8103783513515103E-2</c:v>
                </c:pt>
                <c:pt idx="4495">
                  <c:v>-4.8152176193180497E-2</c:v>
                </c:pt>
                <c:pt idx="4496">
                  <c:v>-4.8200569355562703E-2</c:v>
                </c:pt>
                <c:pt idx="4497">
                  <c:v>-4.8248962904312999E-2</c:v>
                </c:pt>
                <c:pt idx="4498">
                  <c:v>-4.82973567429833E-2</c:v>
                </c:pt>
                <c:pt idx="4499">
                  <c:v>-4.8345750775028E-2</c:v>
                </c:pt>
                <c:pt idx="4500">
                  <c:v>-4.8394144903804497E-2</c:v>
                </c:pt>
                <c:pt idx="4501">
                  <c:v>-4.8442539032572902E-2</c:v>
                </c:pt>
                <c:pt idx="4502">
                  <c:v>-4.8490933064496602E-2</c:v>
                </c:pt>
                <c:pt idx="4503">
                  <c:v>-4.85393269026426E-2</c:v>
                </c:pt>
                <c:pt idx="4504">
                  <c:v>-4.85877204499814E-2</c:v>
                </c:pt>
                <c:pt idx="4505">
                  <c:v>-4.8636113609388E-2</c:v>
                </c:pt>
                <c:pt idx="4506">
                  <c:v>-4.86845062836413E-2</c:v>
                </c:pt>
                <c:pt idx="4507">
                  <c:v>-4.8732898375425299E-2</c:v>
                </c:pt>
                <c:pt idx="4508">
                  <c:v>-4.8781289787328798E-2</c:v>
                </c:pt>
                <c:pt idx="4509">
                  <c:v>-4.8829680421845698E-2</c:v>
                </c:pt>
                <c:pt idx="4510">
                  <c:v>-4.8878070181375702E-2</c:v>
                </c:pt>
                <c:pt idx="4511">
                  <c:v>-4.8926458968224402E-2</c:v>
                </c:pt>
                <c:pt idx="4512">
                  <c:v>-4.8974846684603203E-2</c:v>
                </c:pt>
                <c:pt idx="4513">
                  <c:v>-4.9023233232630303E-2</c:v>
                </c:pt>
                <c:pt idx="4514">
                  <c:v>-4.9071618514330499E-2</c:v>
                </c:pt>
                <c:pt idx="4515">
                  <c:v>-4.9120002431635799E-2</c:v>
                </c:pt>
                <c:pt idx="4516">
                  <c:v>-4.9168384886385301E-2</c:v>
                </c:pt>
                <c:pt idx="4517">
                  <c:v>-4.92167657803258E-2</c:v>
                </c:pt>
                <c:pt idx="4518">
                  <c:v>-4.9265145015112401E-2</c:v>
                </c:pt>
                <c:pt idx="4519">
                  <c:v>-4.9313522492307998E-2</c:v>
                </c:pt>
                <c:pt idx="4520">
                  <c:v>-4.93618981133844E-2</c:v>
                </c:pt>
                <c:pt idx="4521">
                  <c:v>-4.9410271779722001E-2</c:v>
                </c:pt>
                <c:pt idx="4522">
                  <c:v>-4.94586433926106E-2</c:v>
                </c:pt>
                <c:pt idx="4523">
                  <c:v>-4.9507012853249301E-2</c:v>
                </c:pt>
                <c:pt idx="4524">
                  <c:v>-4.9555380062747199E-2</c:v>
                </c:pt>
                <c:pt idx="4525">
                  <c:v>-4.96037449221233E-2</c:v>
                </c:pt>
                <c:pt idx="4526">
                  <c:v>-4.9652107332307002E-2</c:v>
                </c:pt>
                <c:pt idx="4527">
                  <c:v>-4.9700467194138502E-2</c:v>
                </c:pt>
                <c:pt idx="4528">
                  <c:v>-4.9748824408369099E-2</c:v>
                </c:pt>
                <c:pt idx="4529">
                  <c:v>-4.9797178875661201E-2</c:v>
                </c:pt>
                <c:pt idx="4530">
                  <c:v>-4.9845530496588998E-2</c:v>
                </c:pt>
                <c:pt idx="4531">
                  <c:v>-4.9893879171638698E-2</c:v>
                </c:pt>
                <c:pt idx="4532">
                  <c:v>-4.99422248012086E-2</c:v>
                </c:pt>
                <c:pt idx="4533">
                  <c:v>-4.9990567285609702E-2</c:v>
                </c:pt>
                <c:pt idx="4534">
                  <c:v>-5.0038906525065797E-2</c:v>
                </c:pt>
                <c:pt idx="4535">
                  <c:v>-5.0087242419713997E-2</c:v>
                </c:pt>
                <c:pt idx="4536">
                  <c:v>-5.0135574869605001E-2</c:v>
                </c:pt>
                <c:pt idx="4537">
                  <c:v>-5.0183903774703199E-2</c:v>
                </c:pt>
                <c:pt idx="4538">
                  <c:v>-5.0232229034887103E-2</c:v>
                </c:pt>
                <c:pt idx="4539">
                  <c:v>-5.0280550549949801E-2</c:v>
                </c:pt>
                <c:pt idx="4540">
                  <c:v>-5.0328868219599303E-2</c:v>
                </c:pt>
                <c:pt idx="4541">
                  <c:v>-5.0377181943458402E-2</c:v>
                </c:pt>
                <c:pt idx="4542">
                  <c:v>-5.0425491621065598E-2</c:v>
                </c:pt>
                <c:pt idx="4543">
                  <c:v>-5.0473797151875097E-2</c:v>
                </c:pt>
                <c:pt idx="4544">
                  <c:v>-5.0522098435257103E-2</c:v>
                </c:pt>
                <c:pt idx="4545">
                  <c:v>-5.05703953704984E-2</c:v>
                </c:pt>
                <c:pt idx="4546">
                  <c:v>-5.0618687856802097E-2</c:v>
                </c:pt>
                <c:pt idx="4547">
                  <c:v>-5.0666975793288903E-2</c:v>
                </c:pt>
                <c:pt idx="4548">
                  <c:v>-5.0715259078996398E-2</c:v>
                </c:pt>
                <c:pt idx="4549">
                  <c:v>-5.0763537612880202E-2</c:v>
                </c:pt>
                <c:pt idx="4550">
                  <c:v>-5.0811811293813701E-2</c:v>
                </c:pt>
                <c:pt idx="4551">
                  <c:v>-5.0860080020588803E-2</c:v>
                </c:pt>
                <c:pt idx="4552">
                  <c:v>-5.0908343691916103E-2</c:v>
                </c:pt>
                <c:pt idx="4553">
                  <c:v>-5.0956602206425103E-2</c:v>
                </c:pt>
                <c:pt idx="4554">
                  <c:v>-5.10048554626647E-2</c:v>
                </c:pt>
                <c:pt idx="4555">
                  <c:v>-5.1053103359103402E-2</c:v>
                </c:pt>
                <c:pt idx="4556">
                  <c:v>-5.1101345794129602E-2</c:v>
                </c:pt>
                <c:pt idx="4557">
                  <c:v>-5.11495826660524E-2</c:v>
                </c:pt>
                <c:pt idx="4558">
                  <c:v>-5.1197813873101197E-2</c:v>
                </c:pt>
                <c:pt idx="4559">
                  <c:v>-5.1246039313426403E-2</c:v>
                </c:pt>
                <c:pt idx="4560">
                  <c:v>-5.1294258885100003E-2</c:v>
                </c:pt>
                <c:pt idx="4561">
                  <c:v>-5.1342472486115301E-2</c:v>
                </c:pt>
                <c:pt idx="4562">
                  <c:v>-5.1390680014387798E-2</c:v>
                </c:pt>
                <c:pt idx="4563">
                  <c:v>-5.1438881367755297E-2</c:v>
                </c:pt>
                <c:pt idx="4564">
                  <c:v>-5.1487076443978298E-2</c:v>
                </c:pt>
                <c:pt idx="4565">
                  <c:v>-5.1535265140740201E-2</c:v>
                </c:pt>
                <c:pt idx="4566">
                  <c:v>-5.1583447355647703E-2</c:v>
                </c:pt>
                <c:pt idx="4567">
                  <c:v>-5.1631622986231397E-2</c:v>
                </c:pt>
                <c:pt idx="4568">
                  <c:v>-5.1679791929945602E-2</c:v>
                </c:pt>
                <c:pt idx="4569">
                  <c:v>-5.1727954084169199E-2</c:v>
                </c:pt>
                <c:pt idx="4570">
                  <c:v>-5.1776109346205697E-2</c:v>
                </c:pt>
                <c:pt idx="4571">
                  <c:v>-5.1824257613283603E-2</c:v>
                </c:pt>
                <c:pt idx="4572">
                  <c:v>-5.1872398782556797E-2</c:v>
                </c:pt>
                <c:pt idx="4573">
                  <c:v>-5.1920532751104899E-2</c:v>
                </c:pt>
                <c:pt idx="4574">
                  <c:v>-5.1968659415933698E-2</c:v>
                </c:pt>
                <c:pt idx="4575">
                  <c:v>-5.2016778673975098E-2</c:v>
                </c:pt>
                <c:pt idx="4576">
                  <c:v>-5.2064890422087999E-2</c:v>
                </c:pt>
                <c:pt idx="4577">
                  <c:v>-5.2112994557058402E-2</c:v>
                </c:pt>
                <c:pt idx="4578">
                  <c:v>-5.2161090975599497E-2</c:v>
                </c:pt>
                <c:pt idx="4579">
                  <c:v>-5.22091795743524E-2</c:v>
                </c:pt>
                <c:pt idx="4580">
                  <c:v>-5.2257260249886597E-2</c:v>
                </c:pt>
                <c:pt idx="4581">
                  <c:v>-5.2305332898699701E-2</c:v>
                </c:pt>
                <c:pt idx="4582">
                  <c:v>-5.23533974172182E-2</c:v>
                </c:pt>
                <c:pt idx="4583">
                  <c:v>-5.2401453701797898E-2</c:v>
                </c:pt>
                <c:pt idx="4584">
                  <c:v>-5.2449501648724001E-2</c:v>
                </c:pt>
                <c:pt idx="4585">
                  <c:v>-5.2497541154211298E-2</c:v>
                </c:pt>
                <c:pt idx="4586">
                  <c:v>-5.2545572114405997E-2</c:v>
                </c:pt>
                <c:pt idx="4587">
                  <c:v>-5.2593594425384103E-2</c:v>
                </c:pt>
                <c:pt idx="4588">
                  <c:v>-5.2641607983150901E-2</c:v>
                </c:pt>
                <c:pt idx="4589">
                  <c:v>-5.2689612683646199E-2</c:v>
                </c:pt>
                <c:pt idx="4590">
                  <c:v>-5.2737608422739203E-2</c:v>
                </c:pt>
                <c:pt idx="4591">
                  <c:v>-5.2785595096231597E-2</c:v>
                </c:pt>
                <c:pt idx="4592">
                  <c:v>-5.2833572599857603E-2</c:v>
                </c:pt>
                <c:pt idx="4593">
                  <c:v>-5.2881540829284097E-2</c:v>
                </c:pt>
                <c:pt idx="4594">
                  <c:v>-5.2929499680110799E-2</c:v>
                </c:pt>
                <c:pt idx="4595">
                  <c:v>-5.2977449047871203E-2</c:v>
                </c:pt>
                <c:pt idx="4596">
                  <c:v>-5.3025388828032198E-2</c:v>
                </c:pt>
                <c:pt idx="4597">
                  <c:v>-5.30733189159951E-2</c:v>
                </c:pt>
                <c:pt idx="4598">
                  <c:v>-5.3121239207095598E-2</c:v>
                </c:pt>
                <c:pt idx="4599">
                  <c:v>-5.3169149596604098E-2</c:v>
                </c:pt>
                <c:pt idx="4600">
                  <c:v>-5.3217049979726497E-2</c:v>
                </c:pt>
                <c:pt idx="4601">
                  <c:v>-5.3264940251604102E-2</c:v>
                </c:pt>
                <c:pt idx="4602">
                  <c:v>-5.3312820307314102E-2</c:v>
                </c:pt>
                <c:pt idx="4603">
                  <c:v>-5.3360690041870003E-2</c:v>
                </c:pt>
                <c:pt idx="4604">
                  <c:v>-5.3408549350222101E-2</c:v>
                </c:pt>
                <c:pt idx="4605">
                  <c:v>-5.3456398127257602E-2</c:v>
                </c:pt>
                <c:pt idx="4606">
                  <c:v>-5.3504236267801097E-2</c:v>
                </c:pt>
                <c:pt idx="4607">
                  <c:v>-5.3552063666615003E-2</c:v>
                </c:pt>
                <c:pt idx="4608">
                  <c:v>-5.35998802183996E-2</c:v>
                </c:pt>
                <c:pt idx="4609">
                  <c:v>-5.3647685817794097E-2</c:v>
                </c:pt>
                <c:pt idx="4610">
                  <c:v>-5.3695480359376102E-2</c:v>
                </c:pt>
                <c:pt idx="4611">
                  <c:v>-5.3743263737662701E-2</c:v>
                </c:pt>
                <c:pt idx="4612">
                  <c:v>-5.3791035847110598E-2</c:v>
                </c:pt>
                <c:pt idx="4613">
                  <c:v>-5.38387965821161E-2</c:v>
                </c:pt>
                <c:pt idx="4614">
                  <c:v>-5.3886545837016298E-2</c:v>
                </c:pt>
                <c:pt idx="4615">
                  <c:v>-5.3934283506088698E-2</c:v>
                </c:pt>
                <c:pt idx="4616">
                  <c:v>-5.3982009483551897E-2</c:v>
                </c:pt>
                <c:pt idx="4617">
                  <c:v>-5.4029723663566002E-2</c:v>
                </c:pt>
                <c:pt idx="4618">
                  <c:v>-5.40774259402328E-2</c:v>
                </c:pt>
                <c:pt idx="4619">
                  <c:v>-5.4125116207596399E-2</c:v>
                </c:pt>
                <c:pt idx="4620">
                  <c:v>-5.4172794359643298E-2</c:v>
                </c:pt>
                <c:pt idx="4621">
                  <c:v>-5.4220460290303099E-2</c:v>
                </c:pt>
                <c:pt idx="4622">
                  <c:v>-5.42681138934486E-2</c:v>
                </c:pt>
                <c:pt idx="4623">
                  <c:v>-5.4315755062896202E-2</c:v>
                </c:pt>
                <c:pt idx="4624">
                  <c:v>-5.4363383692406501E-2</c:v>
                </c:pt>
                <c:pt idx="4625">
                  <c:v>-5.4410999675684399E-2</c:v>
                </c:pt>
                <c:pt idx="4626">
                  <c:v>-5.4458602906379702E-2</c:v>
                </c:pt>
                <c:pt idx="4627">
                  <c:v>-5.4506193278087402E-2</c:v>
                </c:pt>
                <c:pt idx="4628">
                  <c:v>-5.4553770684347802E-2</c:v>
                </c:pt>
                <c:pt idx="4629">
                  <c:v>-5.4601335018647397E-2</c:v>
                </c:pt>
                <c:pt idx="4630">
                  <c:v>-5.4648886174419001E-2</c:v>
                </c:pt>
                <c:pt idx="4631">
                  <c:v>-5.4696424045041901E-2</c:v>
                </c:pt>
                <c:pt idx="4632">
                  <c:v>-5.4743948523842699E-2</c:v>
                </c:pt>
                <c:pt idx="4633">
                  <c:v>-5.4791459504095301E-2</c:v>
                </c:pt>
                <c:pt idx="4634">
                  <c:v>-5.4838956879021503E-2</c:v>
                </c:pt>
                <c:pt idx="4635">
                  <c:v>-5.4886440541791197E-2</c:v>
                </c:pt>
                <c:pt idx="4636">
                  <c:v>-5.4933910385523199E-2</c:v>
                </c:pt>
                <c:pt idx="4637">
                  <c:v>-5.4981366303284901E-2</c:v>
                </c:pt>
                <c:pt idx="4638">
                  <c:v>-5.5028808188093303E-2</c:v>
                </c:pt>
                <c:pt idx="4639">
                  <c:v>-5.5076235932915101E-2</c:v>
                </c:pt>
                <c:pt idx="4640">
                  <c:v>-5.51236494306672E-2</c:v>
                </c:pt>
                <c:pt idx="4641">
                  <c:v>-5.5171048574216799E-2</c:v>
                </c:pt>
                <c:pt idx="4642">
                  <c:v>-5.5218433256382302E-2</c:v>
                </c:pt>
                <c:pt idx="4643">
                  <c:v>-5.5265803369933302E-2</c:v>
                </c:pt>
                <c:pt idx="4644">
                  <c:v>-5.5313158807590898E-2</c:v>
                </c:pt>
                <c:pt idx="4645">
                  <c:v>-5.5360499462028402E-2</c:v>
                </c:pt>
                <c:pt idx="4646">
                  <c:v>-5.5407825225871697E-2</c:v>
                </c:pt>
                <c:pt idx="4647">
                  <c:v>-5.5455135991699302E-2</c:v>
                </c:pt>
                <c:pt idx="4648">
                  <c:v>-5.5502431652043098E-2</c:v>
                </c:pt>
                <c:pt idx="4649">
                  <c:v>-5.5549712099388603E-2</c:v>
                </c:pt>
                <c:pt idx="4650">
                  <c:v>-5.5596977226175202E-2</c:v>
                </c:pt>
                <c:pt idx="4651">
                  <c:v>-5.5644226924796897E-2</c:v>
                </c:pt>
                <c:pt idx="4652">
                  <c:v>-5.5691461087602298E-2</c:v>
                </c:pt>
                <c:pt idx="4653">
                  <c:v>-5.5738679606895401E-2</c:v>
                </c:pt>
                <c:pt idx="4654">
                  <c:v>-5.5785882374935598E-2</c:v>
                </c:pt>
                <c:pt idx="4655">
                  <c:v>-5.5833069283938302E-2</c:v>
                </c:pt>
                <c:pt idx="4656">
                  <c:v>-5.5880240226075503E-2</c:v>
                </c:pt>
                <c:pt idx="4657">
                  <c:v>-5.5927395093475697E-2</c:v>
                </c:pt>
                <c:pt idx="4658">
                  <c:v>-5.59745337782247E-2</c:v>
                </c:pt>
                <c:pt idx="4659">
                  <c:v>-5.6021656172365701E-2</c:v>
                </c:pt>
                <c:pt idx="4660">
                  <c:v>-5.6068762167900098E-2</c:v>
                </c:pt>
                <c:pt idx="4661">
                  <c:v>-5.6115851656787501E-2</c:v>
                </c:pt>
                <c:pt idx="4662">
                  <c:v>-5.61629245309462E-2</c:v>
                </c:pt>
                <c:pt idx="4663">
                  <c:v>-5.6209980682253802E-2</c:v>
                </c:pt>
                <c:pt idx="4664">
                  <c:v>-5.6257020002547301E-2</c:v>
                </c:pt>
                <c:pt idx="4665">
                  <c:v>-5.6304042383623798E-2</c:v>
                </c:pt>
                <c:pt idx="4666">
                  <c:v>-5.6351047717240602E-2</c:v>
                </c:pt>
                <c:pt idx="4667">
                  <c:v>-5.63980358951158E-2</c:v>
                </c:pt>
                <c:pt idx="4668">
                  <c:v>-5.6445006808928597E-2</c:v>
                </c:pt>
                <c:pt idx="4669">
                  <c:v>-5.6491960350319802E-2</c:v>
                </c:pt>
                <c:pt idx="4670">
                  <c:v>-5.6538896410892103E-2</c:v>
                </c:pt>
                <c:pt idx="4671">
                  <c:v>-5.6585814882210698E-2</c:v>
                </c:pt>
                <c:pt idx="4672">
                  <c:v>-5.6632715655803301E-2</c:v>
                </c:pt>
                <c:pt idx="4673">
                  <c:v>-5.66795986231605E-2</c:v>
                </c:pt>
                <c:pt idx="4674">
                  <c:v>-5.6726463675738199E-2</c:v>
                </c:pt>
                <c:pt idx="4675">
                  <c:v>-5.6773310704953603E-2</c:v>
                </c:pt>
                <c:pt idx="4676">
                  <c:v>-5.6820139602189797E-2</c:v>
                </c:pt>
                <c:pt idx="4677">
                  <c:v>-5.6866950258794298E-2</c:v>
                </c:pt>
                <c:pt idx="4678">
                  <c:v>-5.6913742566080602E-2</c:v>
                </c:pt>
                <c:pt idx="4679">
                  <c:v>-5.6960516415327199E-2</c:v>
                </c:pt>
                <c:pt idx="4680">
                  <c:v>-5.7007271697777098E-2</c:v>
                </c:pt>
                <c:pt idx="4681">
                  <c:v>-5.7054008304642502E-2</c:v>
                </c:pt>
                <c:pt idx="4682">
                  <c:v>-5.7100726127100598E-2</c:v>
                </c:pt>
                <c:pt idx="4683">
                  <c:v>-5.7147425056296101E-2</c:v>
                </c:pt>
                <c:pt idx="4684">
                  <c:v>-5.7194104983341397E-2</c:v>
                </c:pt>
                <c:pt idx="4685">
                  <c:v>-5.7240765799317098E-2</c:v>
                </c:pt>
                <c:pt idx="4686">
                  <c:v>-5.7287407395272098E-2</c:v>
                </c:pt>
                <c:pt idx="4687">
                  <c:v>-5.7334029662224097E-2</c:v>
                </c:pt>
                <c:pt idx="4688">
                  <c:v>-5.7380632491160197E-2</c:v>
                </c:pt>
                <c:pt idx="4689">
                  <c:v>-5.7427215773037103E-2</c:v>
                </c:pt>
                <c:pt idx="4690">
                  <c:v>-5.7473779398781497E-2</c:v>
                </c:pt>
                <c:pt idx="4691">
                  <c:v>-5.7520323259290698E-2</c:v>
                </c:pt>
                <c:pt idx="4692">
                  <c:v>-5.7566847245432998E-2</c:v>
                </c:pt>
                <c:pt idx="4693">
                  <c:v>-5.7613351248047798E-2</c:v>
                </c:pt>
                <c:pt idx="4694">
                  <c:v>-5.7659835157946503E-2</c:v>
                </c:pt>
                <c:pt idx="4695">
                  <c:v>-5.77062988659124E-2</c:v>
                </c:pt>
                <c:pt idx="4696">
                  <c:v>-5.7752742262701398E-2</c:v>
                </c:pt>
                <c:pt idx="4697">
                  <c:v>-5.7799165239042702E-2</c:v>
                </c:pt>
                <c:pt idx="4698">
                  <c:v>-5.7845567685638498E-2</c:v>
                </c:pt>
                <c:pt idx="4699">
                  <c:v>-5.7891949493164903E-2</c:v>
                </c:pt>
                <c:pt idx="4700">
                  <c:v>-5.7938310552272498E-2</c:v>
                </c:pt>
                <c:pt idx="4701">
                  <c:v>-5.7984650753586102E-2</c:v>
                </c:pt>
                <c:pt idx="4702">
                  <c:v>-5.8030969987706002E-2</c:v>
                </c:pt>
                <c:pt idx="4703">
                  <c:v>-5.8077268145207701E-2</c:v>
                </c:pt>
                <c:pt idx="4704">
                  <c:v>-5.8123545116642701E-2</c:v>
                </c:pt>
                <c:pt idx="4705">
                  <c:v>-5.8169800792538799E-2</c:v>
                </c:pt>
                <c:pt idx="4706">
                  <c:v>-5.8216035063400597E-2</c:v>
                </c:pt>
                <c:pt idx="4707">
                  <c:v>-5.8262247819709699E-2</c:v>
                </c:pt>
                <c:pt idx="4708">
                  <c:v>-5.8308438951925397E-2</c:v>
                </c:pt>
                <c:pt idx="4709">
                  <c:v>-5.8354608350485102E-2</c:v>
                </c:pt>
                <c:pt idx="4710">
                  <c:v>-5.8400755905804298E-2</c:v>
                </c:pt>
                <c:pt idx="4711">
                  <c:v>-5.8446881508277697E-2</c:v>
                </c:pt>
                <c:pt idx="4712">
                  <c:v>-5.8492985048279003E-2</c:v>
                </c:pt>
                <c:pt idx="4713">
                  <c:v>-5.8539066416161599E-2</c:v>
                </c:pt>
                <c:pt idx="4714">
                  <c:v>-5.8585125502259298E-2</c:v>
                </c:pt>
                <c:pt idx="4715">
                  <c:v>-5.8631162196886098E-2</c:v>
                </c:pt>
                <c:pt idx="4716">
                  <c:v>-5.8677176390337003E-2</c:v>
                </c:pt>
                <c:pt idx="4717">
                  <c:v>-5.8723167972888603E-2</c:v>
                </c:pt>
                <c:pt idx="4718">
                  <c:v>-5.8769136834799098E-2</c:v>
                </c:pt>
                <c:pt idx="4719">
                  <c:v>-5.8815082866308897E-2</c:v>
                </c:pt>
                <c:pt idx="4720">
                  <c:v>-5.8861005957641203E-2</c:v>
                </c:pt>
                <c:pt idx="4721">
                  <c:v>-5.8906905999002099E-2</c:v>
                </c:pt>
                <c:pt idx="4722">
                  <c:v>-5.8952782880581499E-2</c:v>
                </c:pt>
                <c:pt idx="4723">
                  <c:v>-5.8998636492552999E-2</c:v>
                </c:pt>
                <c:pt idx="4724">
                  <c:v>-5.9044466725074497E-2</c:v>
                </c:pt>
                <c:pt idx="4725">
                  <c:v>-5.9090273468288802E-2</c:v>
                </c:pt>
                <c:pt idx="4726">
                  <c:v>-5.9136056612323899E-2</c:v>
                </c:pt>
                <c:pt idx="4727">
                  <c:v>-5.9181816047293598E-2</c:v>
                </c:pt>
                <c:pt idx="4728">
                  <c:v>-5.9227551663297399E-2</c:v>
                </c:pt>
                <c:pt idx="4729">
                  <c:v>-5.9273263350421601E-2</c:v>
                </c:pt>
                <c:pt idx="4730">
                  <c:v>-5.9318950998739399E-2</c:v>
                </c:pt>
                <c:pt idx="4731">
                  <c:v>-5.9364614498311201E-2</c:v>
                </c:pt>
                <c:pt idx="4732">
                  <c:v>-5.9410253739185299E-2</c:v>
                </c:pt>
                <c:pt idx="4733">
                  <c:v>-5.9455868611398198E-2</c:v>
                </c:pt>
                <c:pt idx="4734">
                  <c:v>-5.9501459004975103E-2</c:v>
                </c:pt>
                <c:pt idx="4735">
                  <c:v>-5.9547024809930203E-2</c:v>
                </c:pt>
                <c:pt idx="4736">
                  <c:v>-5.9592565916267298E-2</c:v>
                </c:pt>
                <c:pt idx="4737">
                  <c:v>-5.9638082213979898E-2</c:v>
                </c:pt>
                <c:pt idx="4738">
                  <c:v>-5.9683573593052298E-2</c:v>
                </c:pt>
                <c:pt idx="4739">
                  <c:v>-5.9729039943459301E-2</c:v>
                </c:pt>
                <c:pt idx="4740">
                  <c:v>-5.9774481155166898E-2</c:v>
                </c:pt>
                <c:pt idx="4741">
                  <c:v>-5.9819897118133097E-2</c:v>
                </c:pt>
                <c:pt idx="4742">
                  <c:v>-5.9865287722307703E-2</c:v>
                </c:pt>
                <c:pt idx="4743">
                  <c:v>-5.9910652857633202E-2</c:v>
                </c:pt>
                <c:pt idx="4744">
                  <c:v>-5.9955992414044902E-2</c:v>
                </c:pt>
                <c:pt idx="4745">
                  <c:v>-6.0001306281471802E-2</c:v>
                </c:pt>
                <c:pt idx="4746">
                  <c:v>-6.0046594349836599E-2</c:v>
                </c:pt>
                <c:pt idx="4747">
                  <c:v>-6.0091856509056199E-2</c:v>
                </c:pt>
                <c:pt idx="4748">
                  <c:v>-6.0137092649042302E-2</c:v>
                </c:pt>
                <c:pt idx="4749">
                  <c:v>-6.0182302659701897E-2</c:v>
                </c:pt>
                <c:pt idx="4750">
                  <c:v>-6.0227486430937401E-2</c:v>
                </c:pt>
                <c:pt idx="4751">
                  <c:v>-6.0272643852647301E-2</c:v>
                </c:pt>
                <c:pt idx="4752">
                  <c:v>-6.0317774814726499E-2</c:v>
                </c:pt>
                <c:pt idx="4753">
                  <c:v>-6.0362879207066997E-2</c:v>
                </c:pt>
                <c:pt idx="4754">
                  <c:v>-6.0407956919557901E-2</c:v>
                </c:pt>
                <c:pt idx="4755">
                  <c:v>-6.0453007842086397E-2</c:v>
                </c:pt>
                <c:pt idx="4756">
                  <c:v>-6.0498031864537602E-2</c:v>
                </c:pt>
                <c:pt idx="4757">
                  <c:v>-6.0543028876795302E-2</c:v>
                </c:pt>
                <c:pt idx="4758">
                  <c:v>-6.0587998768742699E-2</c:v>
                </c:pt>
                <c:pt idx="4759">
                  <c:v>-6.0632941430262398E-2</c:v>
                </c:pt>
                <c:pt idx="4760">
                  <c:v>-6.06778567512367E-2</c:v>
                </c:pt>
                <c:pt idx="4761">
                  <c:v>-6.0722744621548697E-2</c:v>
                </c:pt>
                <c:pt idx="4762">
                  <c:v>-6.07676049310822E-2</c:v>
                </c:pt>
                <c:pt idx="4763">
                  <c:v>-6.0812437569722301E-2</c:v>
                </c:pt>
                <c:pt idx="4764">
                  <c:v>-6.0857242427355997E-2</c:v>
                </c:pt>
                <c:pt idx="4765">
                  <c:v>-6.0902019393871798E-2</c:v>
                </c:pt>
                <c:pt idx="4766">
                  <c:v>-6.0946768359162802E-2</c:v>
                </c:pt>
                <c:pt idx="4767">
                  <c:v>-6.0991489213122398E-2</c:v>
                </c:pt>
                <c:pt idx="4768">
                  <c:v>-6.10361818456489E-2</c:v>
                </c:pt>
                <c:pt idx="4769">
                  <c:v>-6.1080846146645398E-2</c:v>
                </c:pt>
                <c:pt idx="4770">
                  <c:v>-6.1125482006018299E-2</c:v>
                </c:pt>
                <c:pt idx="4771">
                  <c:v>-6.1170089313679003E-2</c:v>
                </c:pt>
                <c:pt idx="4772">
                  <c:v>-6.1214667959544299E-2</c:v>
                </c:pt>
                <c:pt idx="4773">
                  <c:v>-6.1259217833536703E-2</c:v>
                </c:pt>
                <c:pt idx="4774">
                  <c:v>-6.1303738825584903E-2</c:v>
                </c:pt>
                <c:pt idx="4775">
                  <c:v>-6.1348230825624399E-2</c:v>
                </c:pt>
                <c:pt idx="4776">
                  <c:v>-6.13926937235975E-2</c:v>
                </c:pt>
                <c:pt idx="4777">
                  <c:v>-6.1437127409454201E-2</c:v>
                </c:pt>
                <c:pt idx="4778">
                  <c:v>-6.1481531773152298E-2</c:v>
                </c:pt>
                <c:pt idx="4779">
                  <c:v>-6.1525906704658198E-2</c:v>
                </c:pt>
                <c:pt idx="4780">
                  <c:v>-6.1570252093947099E-2</c:v>
                </c:pt>
                <c:pt idx="4781">
                  <c:v>-6.16145678310034E-2</c:v>
                </c:pt>
                <c:pt idx="4782">
                  <c:v>-6.1658853805821201E-2</c:v>
                </c:pt>
                <c:pt idx="4783">
                  <c:v>-6.17031099084051E-2</c:v>
                </c:pt>
                <c:pt idx="4784">
                  <c:v>-6.1747336028770097E-2</c:v>
                </c:pt>
                <c:pt idx="4785">
                  <c:v>-6.1791532056942301E-2</c:v>
                </c:pt>
                <c:pt idx="4786">
                  <c:v>-6.1835697882959499E-2</c:v>
                </c:pt>
                <c:pt idx="4787">
                  <c:v>-6.1879833396871198E-2</c:v>
                </c:pt>
                <c:pt idx="4788">
                  <c:v>-6.1923938488739602E-2</c:v>
                </c:pt>
                <c:pt idx="4789">
                  <c:v>-6.1968013048639803E-2</c:v>
                </c:pt>
                <c:pt idx="4790">
                  <c:v>-6.2012056966659901E-2</c:v>
                </c:pt>
                <c:pt idx="4791">
                  <c:v>-6.2056070132902201E-2</c:v>
                </c:pt>
                <c:pt idx="4792">
                  <c:v>-6.21000524374829E-2</c:v>
                </c:pt>
                <c:pt idx="4793">
                  <c:v>-6.2144003770533203E-2</c:v>
                </c:pt>
                <c:pt idx="4794">
                  <c:v>-6.2187924022199199E-2</c:v>
                </c:pt>
                <c:pt idx="4795">
                  <c:v>-6.2231813082642501E-2</c:v>
                </c:pt>
                <c:pt idx="4796">
                  <c:v>-6.2275670842041102E-2</c:v>
                </c:pt>
                <c:pt idx="4797">
                  <c:v>-6.2319497190589102E-2</c:v>
                </c:pt>
                <c:pt idx="4798">
                  <c:v>-6.2363292018497697E-2</c:v>
                </c:pt>
                <c:pt idx="4799">
                  <c:v>-6.2407055215995599E-2</c:v>
                </c:pt>
                <c:pt idx="4800">
                  <c:v>-6.2450786673329102E-2</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numCache>
            </c:numRef>
          </c:val>
        </c:ser>
        <c:ser>
          <c:idx val="3"/>
          <c:order val="3"/>
          <c:tx>
            <c:v>True Positive</c:v>
          </c:tx>
          <c:spPr>
            <a:solidFill>
              <a:srgbClr val="FF7765"/>
            </a:solidFill>
            <a:ln w="25400">
              <a:noFill/>
            </a:ln>
          </c:spPr>
          <c:val>
            <c:numRef>
              <c:f>'Sheet(T=0.8)'!$M$8:$M$9008</c:f>
              <c:numCache>
                <c:formatCode>General</c:formatCode>
                <c:ptCount val="900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-6.2494486280762998E-2</c:v>
                </c:pt>
                <c:pt idx="4802">
                  <c:v>-6.2538153928580698E-2</c:v>
                </c:pt>
                <c:pt idx="4803">
                  <c:v>-6.2581789507084803E-2</c:v>
                </c:pt>
                <c:pt idx="4804">
                  <c:v>-6.2625392906597702E-2</c:v>
                </c:pt>
                <c:pt idx="4805">
                  <c:v>-6.2668964017461706E-2</c:v>
                </c:pt>
                <c:pt idx="4806">
                  <c:v>-6.2712502730039796E-2</c:v>
                </c:pt>
                <c:pt idx="4807">
                  <c:v>-6.2756008934715904E-2</c:v>
                </c:pt>
                <c:pt idx="4808">
                  <c:v>-6.2799482521895503E-2</c:v>
                </c:pt>
                <c:pt idx="4809">
                  <c:v>-6.2842923382005797E-2</c:v>
                </c:pt>
                <c:pt idx="4810">
                  <c:v>-6.2886331405496501E-2</c:v>
                </c:pt>
                <c:pt idx="4811">
                  <c:v>-6.2929706482840103E-2</c:v>
                </c:pt>
                <c:pt idx="4812">
                  <c:v>-6.2973048504532406E-2</c:v>
                </c:pt>
                <c:pt idx="4813">
                  <c:v>-6.3016357361092901E-2</c:v>
                </c:pt>
                <c:pt idx="4814">
                  <c:v>-6.3059632943065297E-2</c:v>
                </c:pt>
                <c:pt idx="4815">
                  <c:v>-6.3102875141017797E-2</c:v>
                </c:pt>
                <c:pt idx="4816">
                  <c:v>-6.3146083845543904E-2</c:v>
                </c:pt>
                <c:pt idx="4817">
                  <c:v>-6.3189258947262503E-2</c:v>
                </c:pt>
                <c:pt idx="4818">
                  <c:v>-6.3232400336818595E-2</c:v>
                </c:pt>
                <c:pt idx="4819">
                  <c:v>-6.3275507904883593E-2</c:v>
                </c:pt>
                <c:pt idx="4820">
                  <c:v>-6.3318581542155805E-2</c:v>
                </c:pt>
                <c:pt idx="4821">
                  <c:v>-6.3361621139360794E-2</c:v>
                </c:pt>
                <c:pt idx="4822">
                  <c:v>-6.3404626587252294E-2</c:v>
                </c:pt>
                <c:pt idx="4823">
                  <c:v>-6.3447597776611894E-2</c:v>
                </c:pt>
                <c:pt idx="4824">
                  <c:v>-6.3490534598250201E-2</c:v>
                </c:pt>
                <c:pt idx="4825">
                  <c:v>-6.3533436943006893E-2</c:v>
                </c:pt>
                <c:pt idx="4826">
                  <c:v>-6.3576304701751393E-2</c:v>
                </c:pt>
                <c:pt idx="4827">
                  <c:v>-6.3619137765383194E-2</c:v>
                </c:pt>
                <c:pt idx="4828">
                  <c:v>-6.3661936024832194E-2</c:v>
                </c:pt>
                <c:pt idx="4829">
                  <c:v>-6.3704699371059506E-2</c:v>
                </c:pt>
                <c:pt idx="4830">
                  <c:v>-6.3747427695057701E-2</c:v>
                </c:pt>
                <c:pt idx="4831">
                  <c:v>-6.3790120887851201E-2</c:v>
                </c:pt>
                <c:pt idx="4832">
                  <c:v>-6.3832778840496804E-2</c:v>
                </c:pt>
                <c:pt idx="4833">
                  <c:v>-6.3875401444084198E-2</c:v>
                </c:pt>
                <c:pt idx="4834">
                  <c:v>-6.3917988589736505E-2</c:v>
                </c:pt>
                <c:pt idx="4835">
                  <c:v>-6.39605401686104E-2</c:v>
                </c:pt>
                <c:pt idx="4836">
                  <c:v>-6.4003056071896894E-2</c:v>
                </c:pt>
                <c:pt idx="4837">
                  <c:v>-6.4045536190821706E-2</c:v>
                </c:pt>
                <c:pt idx="4838">
                  <c:v>-6.4087980416645499E-2</c:v>
                </c:pt>
                <c:pt idx="4839">
                  <c:v>-6.4130388640664795E-2</c:v>
                </c:pt>
                <c:pt idx="4840">
                  <c:v>-6.4172760754212105E-2</c:v>
                </c:pt>
                <c:pt idx="4841">
                  <c:v>-6.4215096648656197E-2</c:v>
                </c:pt>
                <c:pt idx="4842">
                  <c:v>-6.4257396215403301E-2</c:v>
                </c:pt>
                <c:pt idx="4843">
                  <c:v>-6.4299659345896501E-2</c:v>
                </c:pt>
                <c:pt idx="4844">
                  <c:v>-6.4341885931617299E-2</c:v>
                </c:pt>
                <c:pt idx="4845">
                  <c:v>-6.4384075864085205E-2</c:v>
                </c:pt>
                <c:pt idx="4846">
                  <c:v>-6.4426229034858604E-2</c:v>
                </c:pt>
                <c:pt idx="4847">
                  <c:v>-6.4468345335535304E-2</c:v>
                </c:pt>
                <c:pt idx="4848">
                  <c:v>-6.4510424657752696E-2</c:v>
                </c:pt>
                <c:pt idx="4849">
                  <c:v>-6.4552466893188401E-2</c:v>
                </c:pt>
                <c:pt idx="4850">
                  <c:v>-6.4594471933560604E-2</c:v>
                </c:pt>
                <c:pt idx="4851">
                  <c:v>-6.4636439670628806E-2</c:v>
                </c:pt>
                <c:pt idx="4852">
                  <c:v>-6.4678369996193794E-2</c:v>
                </c:pt>
                <c:pt idx="4853">
                  <c:v>-6.4720262802098596E-2</c:v>
                </c:pt>
                <c:pt idx="4854">
                  <c:v>-6.4762117980228698E-2</c:v>
                </c:pt>
                <c:pt idx="4855">
                  <c:v>-6.4803935422512504E-2</c:v>
                </c:pt>
                <c:pt idx="4856">
                  <c:v>-6.4845715020921693E-2</c:v>
                </c:pt>
                <c:pt idx="4857">
                  <c:v>-6.4887456667471602E-2</c:v>
                </c:pt>
                <c:pt idx="4858">
                  <c:v>-6.4929160254223101E-2</c:v>
                </c:pt>
                <c:pt idx="4859">
                  <c:v>-6.4970825673280996E-2</c:v>
                </c:pt>
                <c:pt idx="4860">
                  <c:v>-6.5012452816794006E-2</c:v>
                </c:pt>
                <c:pt idx="4861">
                  <c:v>-6.5054041576959001E-2</c:v>
                </c:pt>
                <c:pt idx="4862">
                  <c:v>-6.5095591846017806E-2</c:v>
                </c:pt>
                <c:pt idx="4863">
                  <c:v>-6.5137103516258593E-2</c:v>
                </c:pt>
                <c:pt idx="4864">
                  <c:v>-6.5178576480017306E-2</c:v>
                </c:pt>
                <c:pt idx="4865">
                  <c:v>-6.5220010629677E-2</c:v>
                </c:pt>
                <c:pt idx="4866">
                  <c:v>-6.5261405857668903E-2</c:v>
                </c:pt>
                <c:pt idx="4867">
                  <c:v>-6.5302762056472605E-2</c:v>
                </c:pt>
                <c:pt idx="4868">
                  <c:v>-6.5344079118616796E-2</c:v>
                </c:pt>
                <c:pt idx="4869">
                  <c:v>-6.5385356936679601E-2</c:v>
                </c:pt>
                <c:pt idx="4870">
                  <c:v>-6.5426595403288601E-2</c:v>
                </c:pt>
                <c:pt idx="4871">
                  <c:v>-6.5467794411122299E-2</c:v>
                </c:pt>
                <c:pt idx="4872">
                  <c:v>-6.5508953852909405E-2</c:v>
                </c:pt>
                <c:pt idx="4873">
                  <c:v>-6.5550073621430296E-2</c:v>
                </c:pt>
                <c:pt idx="4874">
                  <c:v>-6.55911536095167E-2</c:v>
                </c:pt>
                <c:pt idx="4875">
                  <c:v>-6.5632193710052897E-2</c:v>
                </c:pt>
                <c:pt idx="4876">
                  <c:v>-6.5673193815975403E-2</c:v>
                </c:pt>
                <c:pt idx="4877">
                  <c:v>-6.5714153820274096E-2</c:v>
                </c:pt>
                <c:pt idx="4878">
                  <c:v>-6.5755073615992296E-2</c:v>
                </c:pt>
                <c:pt idx="4879">
                  <c:v>-6.5795953096227294E-2</c:v>
                </c:pt>
                <c:pt idx="4880">
                  <c:v>-6.5836792154130894E-2</c:v>
                </c:pt>
                <c:pt idx="4881">
                  <c:v>-6.5877590682909895E-2</c:v>
                </c:pt>
                <c:pt idx="4882">
                  <c:v>-6.5918348575826402E-2</c:v>
                </c:pt>
                <c:pt idx="4883">
                  <c:v>-6.5959065726198404E-2</c:v>
                </c:pt>
                <c:pt idx="4884">
                  <c:v>-6.5999742027400096E-2</c:v>
                </c:pt>
                <c:pt idx="4885">
                  <c:v>-6.6040377372862794E-2</c:v>
                </c:pt>
                <c:pt idx="4886">
                  <c:v>-6.6080971656074503E-2</c:v>
                </c:pt>
                <c:pt idx="4887">
                  <c:v>-6.6121524770581502E-2</c:v>
                </c:pt>
                <c:pt idx="4888">
                  <c:v>-6.6162036609987804E-2</c:v>
                </c:pt>
                <c:pt idx="4889">
                  <c:v>-6.6202507067956301E-2</c:v>
                </c:pt>
                <c:pt idx="4890">
                  <c:v>-6.6242936038208799E-2</c:v>
                </c:pt>
                <c:pt idx="4891">
                  <c:v>-6.6283323414526696E-2</c:v>
                </c:pt>
                <c:pt idx="4892">
                  <c:v>-6.6323669090751602E-2</c:v>
                </c:pt>
                <c:pt idx="4893">
                  <c:v>-6.6363972960785306E-2</c:v>
                </c:pt>
                <c:pt idx="4894">
                  <c:v>-6.6404234918590502E-2</c:v>
                </c:pt>
                <c:pt idx="4895">
                  <c:v>-6.6444454858191698E-2</c:v>
                </c:pt>
                <c:pt idx="4896">
                  <c:v>-6.6484632673674701E-2</c:v>
                </c:pt>
                <c:pt idx="4897">
                  <c:v>-6.65247682591881E-2</c:v>
                </c:pt>
                <c:pt idx="4898">
                  <c:v>-6.6564861508942905E-2</c:v>
                </c:pt>
                <c:pt idx="4899">
                  <c:v>-6.6604912317213702E-2</c:v>
                </c:pt>
                <c:pt idx="4900">
                  <c:v>-6.6644920578338304E-2</c:v>
                </c:pt>
                <c:pt idx="4901">
                  <c:v>-6.6684886186719194E-2</c:v>
                </c:pt>
                <c:pt idx="4902">
                  <c:v>-6.6724809036823193E-2</c:v>
                </c:pt>
                <c:pt idx="4903">
                  <c:v>-6.6764689023182194E-2</c:v>
                </c:pt>
                <c:pt idx="4904">
                  <c:v>-6.6804526040393802E-2</c:v>
                </c:pt>
                <c:pt idx="4905">
                  <c:v>-6.6844319983121306E-2</c:v>
                </c:pt>
                <c:pt idx="4906">
                  <c:v>-6.6884070746094898E-2</c:v>
                </c:pt>
                <c:pt idx="4907">
                  <c:v>-6.6923778224111205E-2</c:v>
                </c:pt>
                <c:pt idx="4908">
                  <c:v>-6.6963442312034799E-2</c:v>
                </c:pt>
                <c:pt idx="4909">
                  <c:v>-6.7003062904797503E-2</c:v>
                </c:pt>
                <c:pt idx="4910">
                  <c:v>-6.7042639897399905E-2</c:v>
                </c:pt>
                <c:pt idx="4911">
                  <c:v>-6.7082173184911095E-2</c:v>
                </c:pt>
                <c:pt idx="4912">
                  <c:v>-6.7121662662469495E-2</c:v>
                </c:pt>
                <c:pt idx="4913">
                  <c:v>-6.7161108225283206E-2</c:v>
                </c:pt>
                <c:pt idx="4914">
                  <c:v>-6.7200509768630498E-2</c:v>
                </c:pt>
                <c:pt idx="4915">
                  <c:v>-6.7239867187860194E-2</c:v>
                </c:pt>
                <c:pt idx="4916">
                  <c:v>-6.72791803783922E-2</c:v>
                </c:pt>
                <c:pt idx="4917">
                  <c:v>-6.73184492357181E-2</c:v>
                </c:pt>
                <c:pt idx="4918">
                  <c:v>-6.7357673655401004E-2</c:v>
                </c:pt>
                <c:pt idx="4919">
                  <c:v>-6.7396853533077103E-2</c:v>
                </c:pt>
                <c:pt idx="4920">
                  <c:v>-6.7435988764455002E-2</c:v>
                </c:pt>
                <c:pt idx="4921">
                  <c:v>-6.7475079245316899E-2</c:v>
                </c:pt>
                <c:pt idx="4922">
                  <c:v>-6.7514124871518796E-2</c:v>
                </c:pt>
                <c:pt idx="4923">
                  <c:v>-6.7553125538990996E-2</c:v>
                </c:pt>
                <c:pt idx="4924">
                  <c:v>-6.7592081143738394E-2</c:v>
                </c:pt>
                <c:pt idx="4925">
                  <c:v>-6.7630991581841299E-2</c:v>
                </c:pt>
                <c:pt idx="4926">
                  <c:v>-6.7669856749455498E-2</c:v>
                </c:pt>
                <c:pt idx="4927">
                  <c:v>-6.7708676542813095E-2</c:v>
                </c:pt>
                <c:pt idx="4928">
                  <c:v>-6.7747450858222702E-2</c:v>
                </c:pt>
                <c:pt idx="4929">
                  <c:v>-6.7786179592069798E-2</c:v>
                </c:pt>
                <c:pt idx="4930">
                  <c:v>-6.7824862640817593E-2</c:v>
                </c:pt>
                <c:pt idx="4931">
                  <c:v>-6.7863499901007096E-2</c:v>
                </c:pt>
                <c:pt idx="4932">
                  <c:v>-6.7902091269257905E-2</c:v>
                </c:pt>
                <c:pt idx="4933">
                  <c:v>-6.7940636642268404E-2</c:v>
                </c:pt>
                <c:pt idx="4934">
                  <c:v>-6.7979135916816202E-2</c:v>
                </c:pt>
                <c:pt idx="4935">
                  <c:v>-6.8017588989758807E-2</c:v>
                </c:pt>
                <c:pt idx="4936">
                  <c:v>-6.8055995758034005E-2</c:v>
                </c:pt>
                <c:pt idx="4937">
                  <c:v>-6.8094356118660299E-2</c:v>
                </c:pt>
                <c:pt idx="4938">
                  <c:v>-6.8132669968737097E-2</c:v>
                </c:pt>
                <c:pt idx="4939">
                  <c:v>-6.8170937205445897E-2</c:v>
                </c:pt>
                <c:pt idx="4940">
                  <c:v>-6.8209157726049893E-2</c:v>
                </c:pt>
                <c:pt idx="4941">
                  <c:v>-6.8247331427894894E-2</c:v>
                </c:pt>
                <c:pt idx="4942">
                  <c:v>-6.8285458208409797E-2</c:v>
                </c:pt>
                <c:pt idx="4943">
                  <c:v>-6.8323537965106998E-2</c:v>
                </c:pt>
                <c:pt idx="4944">
                  <c:v>-6.8361570595582496E-2</c:v>
                </c:pt>
                <c:pt idx="4945">
                  <c:v>-6.8399555997516598E-2</c:v>
                </c:pt>
                <c:pt idx="4946">
                  <c:v>-6.8437494068675803E-2</c:v>
                </c:pt>
                <c:pt idx="4947">
                  <c:v>-6.8475384706909601E-2</c:v>
                </c:pt>
                <c:pt idx="4948">
                  <c:v>-6.85132278101548E-2</c:v>
                </c:pt>
                <c:pt idx="4949">
                  <c:v>-6.8551023276433601E-2</c:v>
                </c:pt>
                <c:pt idx="4950">
                  <c:v>-6.8588771003856006E-2</c:v>
                </c:pt>
                <c:pt idx="4951">
                  <c:v>-6.8626470890618296E-2</c:v>
                </c:pt>
                <c:pt idx="4952">
                  <c:v>-6.8664122835003297E-2</c:v>
                </c:pt>
                <c:pt idx="4953">
                  <c:v>-6.8701726735383897E-2</c:v>
                </c:pt>
                <c:pt idx="4954">
                  <c:v>-6.8739282490220099E-2</c:v>
                </c:pt>
                <c:pt idx="4955">
                  <c:v>-6.8776789998061194E-2</c:v>
                </c:pt>
                <c:pt idx="4956">
                  <c:v>-6.8814249157545901E-2</c:v>
                </c:pt>
                <c:pt idx="4957">
                  <c:v>-6.8851659867402507E-2</c:v>
                </c:pt>
                <c:pt idx="4958">
                  <c:v>-6.8889022026450003E-2</c:v>
                </c:pt>
                <c:pt idx="4959">
                  <c:v>-6.8926335533597602E-2</c:v>
                </c:pt>
                <c:pt idx="4960">
                  <c:v>-6.8963600287846205E-2</c:v>
                </c:pt>
                <c:pt idx="4961">
                  <c:v>-6.9000816188288003E-2</c:v>
                </c:pt>
                <c:pt idx="4962">
                  <c:v>-6.90379831341075E-2</c:v>
                </c:pt>
                <c:pt idx="4963">
                  <c:v>-6.9075101024581503E-2</c:v>
                </c:pt>
                <c:pt idx="4964">
                  <c:v>-6.9112169759080105E-2</c:v>
                </c:pt>
                <c:pt idx="4965">
                  <c:v>-6.9149189237066699E-2</c:v>
                </c:pt>
                <c:pt idx="4966">
                  <c:v>-6.9186159358098701E-2</c:v>
                </c:pt>
                <c:pt idx="4967">
                  <c:v>-6.9223080021827602E-2</c:v>
                </c:pt>
                <c:pt idx="4968">
                  <c:v>-6.9259951128E-2</c:v>
                </c:pt>
                <c:pt idx="4969">
                  <c:v>-6.9296772576457694E-2</c:v>
                </c:pt>
                <c:pt idx="4970">
                  <c:v>-6.93335442671381E-2</c:v>
                </c:pt>
                <c:pt idx="4971">
                  <c:v>-6.9370266100074907E-2</c:v>
                </c:pt>
                <c:pt idx="4972">
                  <c:v>-6.9406937975398306E-2</c:v>
                </c:pt>
                <c:pt idx="4973">
                  <c:v>-6.9443559793335594E-2</c:v>
                </c:pt>
                <c:pt idx="4974">
                  <c:v>-6.9480131454211794E-2</c:v>
                </c:pt>
                <c:pt idx="4975">
                  <c:v>-6.9516652858449504E-2</c:v>
                </c:pt>
                <c:pt idx="4976">
                  <c:v>-6.9553123906570105E-2</c:v>
                </c:pt>
                <c:pt idx="4977">
                  <c:v>-6.9589544499193606E-2</c:v>
                </c:pt>
                <c:pt idx="4978">
                  <c:v>-6.9625914537039396E-2</c:v>
                </c:pt>
                <c:pt idx="4979">
                  <c:v>-6.9662233920926797E-2</c:v>
                </c:pt>
                <c:pt idx="4980">
                  <c:v>-6.9698502551774996E-2</c:v>
                </c:pt>
                <c:pt idx="4981">
                  <c:v>-6.9734720330604197E-2</c:v>
                </c:pt>
                <c:pt idx="4982">
                  <c:v>-6.9770887158535494E-2</c:v>
                </c:pt>
                <c:pt idx="4983">
                  <c:v>-6.9807002936791707E-2</c:v>
                </c:pt>
                <c:pt idx="4984">
                  <c:v>-6.9843067566697503E-2</c:v>
                </c:pt>
                <c:pt idx="4985">
                  <c:v>-6.9879080949680095E-2</c:v>
                </c:pt>
                <c:pt idx="4986">
                  <c:v>-6.9915042987269693E-2</c:v>
                </c:pt>
                <c:pt idx="4987">
                  <c:v>-6.9950953581099498E-2</c:v>
                </c:pt>
                <c:pt idx="4988">
                  <c:v>-6.9986812632907E-2</c:v>
                </c:pt>
                <c:pt idx="4989">
                  <c:v>-7.0022620044533704E-2</c:v>
                </c:pt>
                <c:pt idx="4990">
                  <c:v>-7.0058375717925503E-2</c:v>
                </c:pt>
                <c:pt idx="4991">
                  <c:v>-7.0094079555133998E-2</c:v>
                </c:pt>
                <c:pt idx="4992">
                  <c:v>-7.0129731458315997E-2</c:v>
                </c:pt>
                <c:pt idx="4993">
                  <c:v>-7.0165331329734404E-2</c:v>
                </c:pt>
                <c:pt idx="4994">
                  <c:v>-7.0200879071758704E-2</c:v>
                </c:pt>
                <c:pt idx="4995">
                  <c:v>-7.0236374586865102E-2</c:v>
                </c:pt>
                <c:pt idx="4996">
                  <c:v>-7.0271817777637302E-2</c:v>
                </c:pt>
                <c:pt idx="4997">
                  <c:v>-7.0307208546766906E-2</c:v>
                </c:pt>
                <c:pt idx="4998">
                  <c:v>-7.0342546797053401E-2</c:v>
                </c:pt>
                <c:pt idx="4999">
                  <c:v>-7.0377832431405496E-2</c:v>
                </c:pt>
                <c:pt idx="5000">
                  <c:v>-7.0413065352840601E-2</c:v>
                </c:pt>
                <c:pt idx="5001">
                  <c:v>-7.0448245464485804E-2</c:v>
                </c:pt>
                <c:pt idx="5002">
                  <c:v>-7.0483372669578298E-2</c:v>
                </c:pt>
                <c:pt idx="5003">
                  <c:v>-7.0518446871465704E-2</c:v>
                </c:pt>
                <c:pt idx="5004">
                  <c:v>-7.0553467973606607E-2</c:v>
                </c:pt>
                <c:pt idx="5005">
                  <c:v>-7.0588435879570893E-2</c:v>
                </c:pt>
                <c:pt idx="5006">
                  <c:v>-7.0623350493039999E-2</c:v>
                </c:pt>
                <c:pt idx="5007">
                  <c:v>-7.0658211717808103E-2</c:v>
                </c:pt>
                <c:pt idx="5008">
                  <c:v>-7.06930194577816E-2</c:v>
                </c:pt>
                <c:pt idx="5009">
                  <c:v>-7.07277736169801E-2</c:v>
                </c:pt>
                <c:pt idx="5010">
                  <c:v>-7.0762474099536898E-2</c:v>
                </c:pt>
                <c:pt idx="5011">
                  <c:v>-7.0797120809699104E-2</c:v>
                </c:pt>
                <c:pt idx="5012">
                  <c:v>-7.0831713651828498E-2</c:v>
                </c:pt>
                <c:pt idx="5013">
                  <c:v>-7.0866252530401394E-2</c:v>
                </c:pt>
                <c:pt idx="5014">
                  <c:v>-7.0900737350009693E-2</c:v>
                </c:pt>
                <c:pt idx="5015">
                  <c:v>-7.09351680153609E-2</c:v>
                </c:pt>
                <c:pt idx="5016">
                  <c:v>-7.0969544431278703E-2</c:v>
                </c:pt>
                <c:pt idx="5017">
                  <c:v>-7.1003866502703405E-2</c:v>
                </c:pt>
                <c:pt idx="5018">
                  <c:v>-7.1038134134692399E-2</c:v>
                </c:pt>
                <c:pt idx="5019">
                  <c:v>-7.1072347232420494E-2</c:v>
                </c:pt>
                <c:pt idx="5020">
                  <c:v>-7.11065057011806E-2</c:v>
                </c:pt>
                <c:pt idx="5021">
                  <c:v>-7.1140609446383896E-2</c:v>
                </c:pt>
                <c:pt idx="5022">
                  <c:v>-7.1174658373560198E-2</c:v>
                </c:pt>
                <c:pt idx="5023">
                  <c:v>-7.1208652388358704E-2</c:v>
                </c:pt>
                <c:pt idx="5024">
                  <c:v>-7.1242591396548399E-2</c:v>
                </c:pt>
                <c:pt idx="5025">
                  <c:v>-7.1276475304017997E-2</c:v>
                </c:pt>
                <c:pt idx="5026">
                  <c:v>-7.1310304016777196E-2</c:v>
                </c:pt>
                <c:pt idx="5027">
                  <c:v>-7.1344077440956402E-2</c:v>
                </c:pt>
                <c:pt idx="5028">
                  <c:v>-7.1377795482807399E-2</c:v>
                </c:pt>
                <c:pt idx="5029">
                  <c:v>-7.1411458048703802E-2</c:v>
                </c:pt>
                <c:pt idx="5030">
                  <c:v>-7.1445065045141698E-2</c:v>
                </c:pt>
                <c:pt idx="5031">
                  <c:v>-7.1478616378739701E-2</c:v>
                </c:pt>
                <c:pt idx="5032">
                  <c:v>-7.1512111956239494E-2</c:v>
                </c:pt>
                <c:pt idx="5033">
                  <c:v>-7.1545551684506506E-2</c:v>
                </c:pt>
                <c:pt idx="5034">
                  <c:v>-7.1578935470530097E-2</c:v>
                </c:pt>
                <c:pt idx="5035">
                  <c:v>-7.1612263221423902E-2</c:v>
                </c:pt>
                <c:pt idx="5036">
                  <c:v>-7.1645534844426498E-2</c:v>
                </c:pt>
                <c:pt idx="5037">
                  <c:v>-7.1678750246901402E-2</c:v>
                </c:pt>
                <c:pt idx="5038">
                  <c:v>-7.1711909336339405E-2</c:v>
                </c:pt>
                <c:pt idx="5039">
                  <c:v>-7.1745012020354895E-2</c:v>
                </c:pt>
                <c:pt idx="5040">
                  <c:v>-7.1778058206690407E-2</c:v>
                </c:pt>
                <c:pt idx="5041">
                  <c:v>-7.1811047803215802E-2</c:v>
                </c:pt>
                <c:pt idx="5042">
                  <c:v>-7.18439807179274E-2</c:v>
                </c:pt>
                <c:pt idx="5043">
                  <c:v>-7.1876856858949997E-2</c:v>
                </c:pt>
                <c:pt idx="5044">
                  <c:v>-7.1909676134535597E-2</c:v>
                </c:pt>
                <c:pt idx="5045">
                  <c:v>-7.1942438453066498E-2</c:v>
                </c:pt>
                <c:pt idx="5046">
                  <c:v>-7.1975143723052998E-2</c:v>
                </c:pt>
                <c:pt idx="5047">
                  <c:v>-7.2007791853135494E-2</c:v>
                </c:pt>
                <c:pt idx="5048">
                  <c:v>-7.2040382752083798E-2</c:v>
                </c:pt>
                <c:pt idx="5049">
                  <c:v>-7.2072916328798697E-2</c:v>
                </c:pt>
                <c:pt idx="5050">
                  <c:v>-7.2105392492311404E-2</c:v>
                </c:pt>
                <c:pt idx="5051">
                  <c:v>-7.2137811151784595E-2</c:v>
                </c:pt>
                <c:pt idx="5052">
                  <c:v>-7.2170172216512493E-2</c:v>
                </c:pt>
                <c:pt idx="5053">
                  <c:v>-7.2202475595921495E-2</c:v>
                </c:pt>
                <c:pt idx="5054">
                  <c:v>-7.2234721199570501E-2</c:v>
                </c:pt>
                <c:pt idx="5055">
                  <c:v>-7.2266908937151098E-2</c:v>
                </c:pt>
                <c:pt idx="5056">
                  <c:v>-7.2299038718488598E-2</c:v>
                </c:pt>
                <c:pt idx="5057">
                  <c:v>-7.2331110453541805E-2</c:v>
                </c:pt>
                <c:pt idx="5058">
                  <c:v>-7.2363124052403999E-2</c:v>
                </c:pt>
                <c:pt idx="5059">
                  <c:v>-7.23950794253026E-2</c:v>
                </c:pt>
                <c:pt idx="5060">
                  <c:v>-7.2426976482600602E-2</c:v>
                </c:pt>
                <c:pt idx="5061">
                  <c:v>-7.2458815134796101E-2</c:v>
                </c:pt>
                <c:pt idx="5062">
                  <c:v>-7.2490595292523094E-2</c:v>
                </c:pt>
                <c:pt idx="5063">
                  <c:v>-7.2522316866551903E-2</c:v>
                </c:pt>
                <c:pt idx="5064">
                  <c:v>-7.2553979767789697E-2</c:v>
                </c:pt>
                <c:pt idx="5065">
                  <c:v>-7.2585583907280496E-2</c:v>
                </c:pt>
                <c:pt idx="5066">
                  <c:v>-7.2617129196205998E-2</c:v>
                </c:pt>
                <c:pt idx="5067">
                  <c:v>-7.2648615545885795E-2</c:v>
                </c:pt>
                <c:pt idx="5068">
                  <c:v>-7.2680042867777905E-2</c:v>
                </c:pt>
                <c:pt idx="5069">
                  <c:v>-7.2711411073479004E-2</c:v>
                </c:pt>
                <c:pt idx="5070">
                  <c:v>-7.2742720074725195E-2</c:v>
                </c:pt>
                <c:pt idx="5071">
                  <c:v>-7.2773969783391901E-2</c:v>
                </c:pt>
                <c:pt idx="5072">
                  <c:v>-7.2805160111494599E-2</c:v>
                </c:pt>
                <c:pt idx="5073">
                  <c:v>-7.2836290971189502E-2</c:v>
                </c:pt>
                <c:pt idx="5074">
                  <c:v>-7.2867362274773195E-2</c:v>
                </c:pt>
                <c:pt idx="5075">
                  <c:v>-7.2898373934683999E-2</c:v>
                </c:pt>
                <c:pt idx="5076">
                  <c:v>-7.2929325863501399E-2</c:v>
                </c:pt>
                <c:pt idx="5077">
                  <c:v>-7.2960217973947306E-2</c:v>
                </c:pt>
                <c:pt idx="5078">
                  <c:v>-7.2991050178886005E-2</c:v>
                </c:pt>
                <c:pt idx="5079">
                  <c:v>-7.3021822391324598E-2</c:v>
                </c:pt>
                <c:pt idx="5080">
                  <c:v>-7.3052534524413598E-2</c:v>
                </c:pt>
                <c:pt idx="5081">
                  <c:v>-7.3083186491447197E-2</c:v>
                </c:pt>
                <c:pt idx="5082">
                  <c:v>-7.3113778205863705E-2</c:v>
                </c:pt>
                <c:pt idx="5083">
                  <c:v>-7.3144309581245806E-2</c:v>
                </c:pt>
                <c:pt idx="5084">
                  <c:v>-7.3174780531321301E-2</c:v>
                </c:pt>
                <c:pt idx="5085">
                  <c:v>-7.3205190969963196E-2</c:v>
                </c:pt>
                <c:pt idx="5086">
                  <c:v>-7.3235540811190394E-2</c:v>
                </c:pt>
                <c:pt idx="5087">
                  <c:v>-7.3265829969167598E-2</c:v>
                </c:pt>
                <c:pt idx="5088">
                  <c:v>-7.3296058358206601E-2</c:v>
                </c:pt>
                <c:pt idx="5089">
                  <c:v>-7.3326225892765606E-2</c:v>
                </c:pt>
                <c:pt idx="5090">
                  <c:v>-7.3356332487450396E-2</c:v>
                </c:pt>
                <c:pt idx="5091">
                  <c:v>-7.3386378057014603E-2</c:v>
                </c:pt>
                <c:pt idx="5092">
                  <c:v>-7.3416362516359704E-2</c:v>
                </c:pt>
                <c:pt idx="5093">
                  <c:v>-7.3446285780536205E-2</c:v>
                </c:pt>
                <c:pt idx="5094">
                  <c:v>-7.3476147764743094E-2</c:v>
                </c:pt>
                <c:pt idx="5095">
                  <c:v>-7.3505948384329001E-2</c:v>
                </c:pt>
                <c:pt idx="5096">
                  <c:v>-7.3535687554792298E-2</c:v>
                </c:pt>
                <c:pt idx="5097">
                  <c:v>-7.3565365191781307E-2</c:v>
                </c:pt>
                <c:pt idx="5098">
                  <c:v>-7.3594981211095103E-2</c:v>
                </c:pt>
                <c:pt idx="5099">
                  <c:v>-7.3624535528683602E-2</c:v>
                </c:pt>
                <c:pt idx="5100">
                  <c:v>-7.3654028060648205E-2</c:v>
                </c:pt>
                <c:pt idx="5101">
                  <c:v>-7.3683458723241904E-2</c:v>
                </c:pt>
                <c:pt idx="5102">
                  <c:v>-7.3712827432869901E-2</c:v>
                </c:pt>
                <c:pt idx="5103">
                  <c:v>-7.3742134106089902E-2</c:v>
                </c:pt>
                <c:pt idx="5104">
                  <c:v>-7.3771378659612599E-2</c:v>
                </c:pt>
                <c:pt idx="5105">
                  <c:v>-7.3800561010301996E-2</c:v>
                </c:pt>
                <c:pt idx="5106">
                  <c:v>-7.3829681075175693E-2</c:v>
                </c:pt>
                <c:pt idx="5107">
                  <c:v>-7.3858738771405599E-2</c:v>
                </c:pt>
                <c:pt idx="5108">
                  <c:v>-7.3887734016317999E-2</c:v>
                </c:pt>
                <c:pt idx="5109">
                  <c:v>-7.3916666727394095E-2</c:v>
                </c:pt>
                <c:pt idx="5110">
                  <c:v>-7.39455368222703E-2</c:v>
                </c:pt>
                <c:pt idx="5111">
                  <c:v>-7.3974344218738899E-2</c:v>
                </c:pt>
                <c:pt idx="5112">
                  <c:v>-7.4003088834748099E-2</c:v>
                </c:pt>
                <c:pt idx="5113">
                  <c:v>-7.4031770588402407E-2</c:v>
                </c:pt>
                <c:pt idx="5114">
                  <c:v>-7.4060389397963597E-2</c:v>
                </c:pt>
                <c:pt idx="5115">
                  <c:v>-7.4088945181850205E-2</c:v>
                </c:pt>
                <c:pt idx="5116">
                  <c:v>-7.4117437858638793E-2</c:v>
                </c:pt>
                <c:pt idx="5117">
                  <c:v>-7.4145867347063604E-2</c:v>
                </c:pt>
                <c:pt idx="5118">
                  <c:v>-7.4174233566017406E-2</c:v>
                </c:pt>
                <c:pt idx="5119">
                  <c:v>-7.4202536434551797E-2</c:v>
                </c:pt>
                <c:pt idx="5120">
                  <c:v>-7.4230775871877402E-2</c:v>
                </c:pt>
                <c:pt idx="5121">
                  <c:v>-7.4258951797364497E-2</c:v>
                </c:pt>
                <c:pt idx="5122">
                  <c:v>-7.4287064130543298E-2</c:v>
                </c:pt>
                <c:pt idx="5123">
                  <c:v>-7.4315112791104199E-2</c:v>
                </c:pt>
                <c:pt idx="5124">
                  <c:v>-7.4343097698898394E-2</c:v>
                </c:pt>
                <c:pt idx="5125">
                  <c:v>-7.4371018773938202E-2</c:v>
                </c:pt>
                <c:pt idx="5126">
                  <c:v>-7.4398875936397102E-2</c:v>
                </c:pt>
                <c:pt idx="5127">
                  <c:v>-7.4426669106610902E-2</c:v>
                </c:pt>
                <c:pt idx="5128">
                  <c:v>-7.4454398205077099E-2</c:v>
                </c:pt>
                <c:pt idx="5129">
                  <c:v>-7.4482063152455799E-2</c:v>
                </c:pt>
                <c:pt idx="5130">
                  <c:v>-7.4509663869571197E-2</c:v>
                </c:pt>
                <c:pt idx="5131">
                  <c:v>-7.4537200277409205E-2</c:v>
                </c:pt>
                <c:pt idx="5132">
                  <c:v>-7.4564672297119897E-2</c:v>
                </c:pt>
                <c:pt idx="5133">
                  <c:v>-7.4592079850018506E-2</c:v>
                </c:pt>
                <c:pt idx="5134">
                  <c:v>-7.4619422857583703E-2</c:v>
                </c:pt>
                <c:pt idx="5135">
                  <c:v>-7.4646701241459099E-2</c:v>
                </c:pt>
                <c:pt idx="5136">
                  <c:v>-7.4673914923453905E-2</c:v>
                </c:pt>
                <c:pt idx="5137">
                  <c:v>-7.4701063825542702E-2</c:v>
                </c:pt>
                <c:pt idx="5138">
                  <c:v>-7.4728147869865896E-2</c:v>
                </c:pt>
                <c:pt idx="5139">
                  <c:v>-7.4755166978730594E-2</c:v>
                </c:pt>
                <c:pt idx="5140">
                  <c:v>-7.4782121074610394E-2</c:v>
                </c:pt>
                <c:pt idx="5141">
                  <c:v>-7.4809010080145802E-2</c:v>
                </c:pt>
                <c:pt idx="5142">
                  <c:v>-7.48358339181453E-2</c:v>
                </c:pt>
                <c:pt idx="5143">
                  <c:v>-7.4862592511584697E-2</c:v>
                </c:pt>
                <c:pt idx="5144">
                  <c:v>-7.4889285783608095E-2</c:v>
                </c:pt>
                <c:pt idx="5145">
                  <c:v>-7.4915913657528393E-2</c:v>
                </c:pt>
                <c:pt idx="5146">
                  <c:v>-7.4942476056827106E-2</c:v>
                </c:pt>
                <c:pt idx="5147">
                  <c:v>-7.4968972905155307E-2</c:v>
                </c:pt>
                <c:pt idx="5148">
                  <c:v>-7.4995404126333501E-2</c:v>
                </c:pt>
                <c:pt idx="5149">
                  <c:v>-7.5021769644352199E-2</c:v>
                </c:pt>
                <c:pt idx="5150">
                  <c:v>-7.5048069383372606E-2</c:v>
                </c:pt>
                <c:pt idx="5151">
                  <c:v>-7.5074303267726405E-2</c:v>
                </c:pt>
                <c:pt idx="5152">
                  <c:v>-7.5100471221916404E-2</c:v>
                </c:pt>
                <c:pt idx="5153">
                  <c:v>-7.5126573170616995E-2</c:v>
                </c:pt>
                <c:pt idx="5154">
                  <c:v>-7.5152609038674295E-2</c:v>
                </c:pt>
                <c:pt idx="5155">
                  <c:v>-7.5178578751106701E-2</c:v>
                </c:pt>
                <c:pt idx="5156">
                  <c:v>-7.5204482233105094E-2</c:v>
                </c:pt>
                <c:pt idx="5157">
                  <c:v>-7.5230319410033303E-2</c:v>
                </c:pt>
                <c:pt idx="5158">
                  <c:v>-7.5256090207428405E-2</c:v>
                </c:pt>
                <c:pt idx="5159">
                  <c:v>-7.5281794551001105E-2</c:v>
                </c:pt>
                <c:pt idx="5160">
                  <c:v>-7.5307432366636201E-2</c:v>
                </c:pt>
                <c:pt idx="5161">
                  <c:v>-7.5333003580392605E-2</c:v>
                </c:pt>
                <c:pt idx="5162">
                  <c:v>-7.5358508118504197E-2</c:v>
                </c:pt>
                <c:pt idx="5163">
                  <c:v>-7.5383945907379596E-2</c:v>
                </c:pt>
                <c:pt idx="5164">
                  <c:v>-7.5409316873603194E-2</c:v>
                </c:pt>
                <c:pt idx="5165">
                  <c:v>-7.5434620943934799E-2</c:v>
                </c:pt>
                <c:pt idx="5166">
                  <c:v>-7.5459858045310399E-2</c:v>
                </c:pt>
                <c:pt idx="5167">
                  <c:v>-7.54850281048427E-2</c:v>
                </c:pt>
                <c:pt idx="5168">
                  <c:v>-7.5510131049821003E-2</c:v>
                </c:pt>
                <c:pt idx="5169">
                  <c:v>-7.5535166807711607E-2</c:v>
                </c:pt>
                <c:pt idx="5170">
                  <c:v>-7.5560135306158696E-2</c:v>
                </c:pt>
                <c:pt idx="5171">
                  <c:v>-7.5585036472984105E-2</c:v>
                </c:pt>
                <c:pt idx="5172">
                  <c:v>-7.5609870236187801E-2</c:v>
                </c:pt>
                <c:pt idx="5173">
                  <c:v>-7.5634636523948404E-2</c:v>
                </c:pt>
                <c:pt idx="5174">
                  <c:v>-7.5659335264623498E-2</c:v>
                </c:pt>
                <c:pt idx="5175">
                  <c:v>-7.5683966386749901E-2</c:v>
                </c:pt>
                <c:pt idx="5176">
                  <c:v>-7.5708529819043802E-2</c:v>
                </c:pt>
                <c:pt idx="5177">
                  <c:v>-7.5733025490401507E-2</c:v>
                </c:pt>
                <c:pt idx="5178">
                  <c:v>-7.5757453329899596E-2</c:v>
                </c:pt>
                <c:pt idx="5179">
                  <c:v>-7.57818132667952E-2</c:v>
                </c:pt>
                <c:pt idx="5180">
                  <c:v>-7.5806105230526499E-2</c:v>
                </c:pt>
                <c:pt idx="5181">
                  <c:v>-7.5830329150712902E-2</c:v>
                </c:pt>
                <c:pt idx="5182">
                  <c:v>-7.5854484957155396E-2</c:v>
                </c:pt>
                <c:pt idx="5183">
                  <c:v>-7.58785725798371E-2</c:v>
                </c:pt>
                <c:pt idx="5184">
                  <c:v>-7.5902591948923306E-2</c:v>
                </c:pt>
                <c:pt idx="5185">
                  <c:v>-7.5926542994762106E-2</c:v>
                </c:pt>
                <c:pt idx="5186">
                  <c:v>-7.5950425647884304E-2</c:v>
                </c:pt>
                <c:pt idx="5187">
                  <c:v>-7.5974239839004407E-2</c:v>
                </c:pt>
                <c:pt idx="5188">
                  <c:v>-7.5997985499020204E-2</c:v>
                </c:pt>
                <c:pt idx="5189">
                  <c:v>-7.6021662559013894E-2</c:v>
                </c:pt>
                <c:pt idx="5190">
                  <c:v>-7.6045270950251501E-2</c:v>
                </c:pt>
                <c:pt idx="5191">
                  <c:v>-7.60688106041843E-2</c:v>
                </c:pt>
                <c:pt idx="5192">
                  <c:v>-7.6092281452447896E-2</c:v>
                </c:pt>
                <c:pt idx="5193">
                  <c:v>-7.6115683426863701E-2</c:v>
                </c:pt>
                <c:pt idx="5194">
                  <c:v>-7.6139016459438699E-2</c:v>
                </c:pt>
                <c:pt idx="5195">
                  <c:v>-7.6162280482365605E-2</c:v>
                </c:pt>
                <c:pt idx="5196">
                  <c:v>-7.6185475428023799E-2</c:v>
                </c:pt>
                <c:pt idx="5197">
                  <c:v>-7.62086012289791E-2</c:v>
                </c:pt>
                <c:pt idx="5198">
                  <c:v>-7.6231657817984105E-2</c:v>
                </c:pt>
                <c:pt idx="5199">
                  <c:v>-7.6254645127979095E-2</c:v>
                </c:pt>
                <c:pt idx="5200">
                  <c:v>-7.6277563092091799E-2</c:v>
                </c:pt>
                <c:pt idx="5201">
                  <c:v>-7.6300411643637697E-2</c:v>
                </c:pt>
                <c:pt idx="5202">
                  <c:v>-7.6323190716120801E-2</c:v>
                </c:pt>
                <c:pt idx="5203">
                  <c:v>-7.6345900243233594E-2</c:v>
                </c:pt>
                <c:pt idx="5204">
                  <c:v>-7.6368540158857398E-2</c:v>
                </c:pt>
                <c:pt idx="5205">
                  <c:v>-7.6391110397062797E-2</c:v>
                </c:pt>
                <c:pt idx="5206">
                  <c:v>-7.6413610892110101E-2</c:v>
                </c:pt>
                <c:pt idx="5207">
                  <c:v>-7.6436041578449104E-2</c:v>
                </c:pt>
                <c:pt idx="5208">
                  <c:v>-7.6458402390720201E-2</c:v>
                </c:pt>
                <c:pt idx="5209">
                  <c:v>-7.6480693263754104E-2</c:v>
                </c:pt>
                <c:pt idx="5210">
                  <c:v>-7.6502914132572195E-2</c:v>
                </c:pt>
                <c:pt idx="5211">
                  <c:v>-7.6525064932387199E-2</c:v>
                </c:pt>
                <c:pt idx="5212">
                  <c:v>-7.6547145598603095E-2</c:v>
                </c:pt>
                <c:pt idx="5213">
                  <c:v>-7.6569156066815997E-2</c:v>
                </c:pt>
                <c:pt idx="5214">
                  <c:v>-7.6591096272813602E-2</c:v>
                </c:pt>
                <c:pt idx="5215">
                  <c:v>-7.6612966152576303E-2</c:v>
                </c:pt>
                <c:pt idx="5216">
                  <c:v>-7.66347656422771E-2</c:v>
                </c:pt>
                <c:pt idx="5217">
                  <c:v>-7.6656494678281895E-2</c:v>
                </c:pt>
                <c:pt idx="5218">
                  <c:v>-7.6678153197150503E-2</c:v>
                </c:pt>
                <c:pt idx="5219">
                  <c:v>-7.6699741135635296E-2</c:v>
                </c:pt>
                <c:pt idx="5220">
                  <c:v>-7.6721258430683503E-2</c:v>
                </c:pt>
                <c:pt idx="5221">
                  <c:v>-7.6742705019435795E-2</c:v>
                </c:pt>
                <c:pt idx="5222">
                  <c:v>-7.6764080839228602E-2</c:v>
                </c:pt>
                <c:pt idx="5223">
                  <c:v>-7.6785385827592104E-2</c:v>
                </c:pt>
                <c:pt idx="5224">
                  <c:v>-7.6806619922251601E-2</c:v>
                </c:pt>
                <c:pt idx="5225">
                  <c:v>-7.6827783061128696E-2</c:v>
                </c:pt>
                <c:pt idx="5226">
                  <c:v>-7.6848875182340196E-2</c:v>
                </c:pt>
                <c:pt idx="5227">
                  <c:v>-7.6869896224199097E-2</c:v>
                </c:pt>
                <c:pt idx="5228">
                  <c:v>-7.6890846125214601E-2</c:v>
                </c:pt>
                <c:pt idx="5229">
                  <c:v>-7.6911724824092795E-2</c:v>
                </c:pt>
                <c:pt idx="5230">
                  <c:v>-7.6932532259736494E-2</c:v>
                </c:pt>
                <c:pt idx="5231">
                  <c:v>-7.6953268371246095E-2</c:v>
                </c:pt>
                <c:pt idx="5232">
                  <c:v>-7.6973933097919195E-2</c:v>
                </c:pt>
                <c:pt idx="5233">
                  <c:v>-7.6994526379251499E-2</c:v>
                </c:pt>
                <c:pt idx="5234">
                  <c:v>-7.7015048154936802E-2</c:v>
                </c:pt>
                <c:pt idx="5235">
                  <c:v>-7.70354983648672E-2</c:v>
                </c:pt>
                <c:pt idx="5236">
                  <c:v>-7.7055876949133698E-2</c:v>
                </c:pt>
                <c:pt idx="5237">
                  <c:v>-7.7076183848026295E-2</c:v>
                </c:pt>
                <c:pt idx="5238">
                  <c:v>-7.7096419002034303E-2</c:v>
                </c:pt>
                <c:pt idx="5239">
                  <c:v>-7.7116582351846402E-2</c:v>
                </c:pt>
                <c:pt idx="5240">
                  <c:v>-7.7136673838351599E-2</c:v>
                </c:pt>
                <c:pt idx="5241">
                  <c:v>-7.7156693402638796E-2</c:v>
                </c:pt>
                <c:pt idx="5242">
                  <c:v>-7.7176640985997497E-2</c:v>
                </c:pt>
                <c:pt idx="5243">
                  <c:v>-7.7196516529917894E-2</c:v>
                </c:pt>
                <c:pt idx="5244">
                  <c:v>-7.7216319976091297E-2</c:v>
                </c:pt>
                <c:pt idx="5245">
                  <c:v>-7.7236051266410199E-2</c:v>
                </c:pt>
                <c:pt idx="5246">
                  <c:v>-7.7255710342968895E-2</c:v>
                </c:pt>
                <c:pt idx="5247">
                  <c:v>-7.7275297148063596E-2</c:v>
                </c:pt>
                <c:pt idx="5248">
                  <c:v>-7.7294811624192397E-2</c:v>
                </c:pt>
                <c:pt idx="5249">
                  <c:v>-7.73142537140563E-2</c:v>
                </c:pt>
                <c:pt idx="5250">
                  <c:v>-7.7333623360558698E-2</c:v>
                </c:pt>
                <c:pt idx="5251">
                  <c:v>-7.7352920506806103E-2</c:v>
                </c:pt>
                <c:pt idx="5252">
                  <c:v>-7.7372145096108305E-2</c:v>
                </c:pt>
                <c:pt idx="5253">
                  <c:v>-7.7391297071978907E-2</c:v>
                </c:pt>
                <c:pt idx="5254">
                  <c:v>-7.7410376378135096E-2</c:v>
                </c:pt>
                <c:pt idx="5255">
                  <c:v>-7.7429382958498202E-2</c:v>
                </c:pt>
                <c:pt idx="5256">
                  <c:v>-7.7448316757194199E-2</c:v>
                </c:pt>
                <c:pt idx="5257">
                  <c:v>-7.7467177718553396E-2</c:v>
                </c:pt>
                <c:pt idx="5258">
                  <c:v>-7.7485965787111505E-2</c:v>
                </c:pt>
                <c:pt idx="5259">
                  <c:v>-7.7504680907608994E-2</c:v>
                </c:pt>
                <c:pt idx="5260">
                  <c:v>-7.7523323024992E-2</c:v>
                </c:pt>
                <c:pt idx="5261">
                  <c:v>-7.75418920844127E-2</c:v>
                </c:pt>
                <c:pt idx="5262">
                  <c:v>-7.7560388031228805E-2</c:v>
                </c:pt>
                <c:pt idx="5263">
                  <c:v>-7.7578810811004803E-2</c:v>
                </c:pt>
                <c:pt idx="5264">
                  <c:v>-7.7597160369511406E-2</c:v>
                </c:pt>
                <c:pt idx="5265">
                  <c:v>-7.7615436652726397E-2</c:v>
                </c:pt>
                <c:pt idx="5266">
                  <c:v>-7.7633639606834406E-2</c:v>
                </c:pt>
                <c:pt idx="5267">
                  <c:v>-7.7651769178227803E-2</c:v>
                </c:pt>
                <c:pt idx="5268">
                  <c:v>-7.7669825313506094E-2</c:v>
                </c:pt>
                <c:pt idx="5269">
                  <c:v>-7.7687807959477204E-2</c:v>
                </c:pt>
                <c:pt idx="5270">
                  <c:v>-7.7705717063156807E-2</c:v>
                </c:pt>
                <c:pt idx="5271">
                  <c:v>-7.7723552571769203E-2</c:v>
                </c:pt>
                <c:pt idx="5272">
                  <c:v>-7.7741314432747205E-2</c:v>
                </c:pt>
                <c:pt idx="5273">
                  <c:v>-7.7759002593732696E-2</c:v>
                </c:pt>
                <c:pt idx="5274">
                  <c:v>-7.7776617002576806E-2</c:v>
                </c:pt>
                <c:pt idx="5275">
                  <c:v>-7.7794157607339695E-2</c:v>
                </c:pt>
                <c:pt idx="5276">
                  <c:v>-7.7811624356291895E-2</c:v>
                </c:pt>
                <c:pt idx="5277">
                  <c:v>-7.78290171979132E-2</c:v>
                </c:pt>
                <c:pt idx="5278">
                  <c:v>-7.7846336080894002E-2</c:v>
                </c:pt>
                <c:pt idx="5279">
                  <c:v>-7.7863580954135203E-2</c:v>
                </c:pt>
                <c:pt idx="5280">
                  <c:v>-7.7880751766748205E-2</c:v>
                </c:pt>
                <c:pt idx="5281">
                  <c:v>-7.7897848468055295E-2</c:v>
                </c:pt>
                <c:pt idx="5282">
                  <c:v>-7.7914871007590397E-2</c:v>
                </c:pt>
                <c:pt idx="5283">
                  <c:v>-7.7931819335098407E-2</c:v>
                </c:pt>
                <c:pt idx="5284">
                  <c:v>-7.7948693400536104E-2</c:v>
                </c:pt>
                <c:pt idx="5285">
                  <c:v>-7.7965493154072404E-2</c:v>
                </c:pt>
                <c:pt idx="5286">
                  <c:v>-7.7982218546088194E-2</c:v>
                </c:pt>
                <c:pt idx="5287">
                  <c:v>-7.7998869527176801E-2</c:v>
                </c:pt>
                <c:pt idx="5288">
                  <c:v>-7.8015446048144296E-2</c:v>
                </c:pt>
                <c:pt idx="5289">
                  <c:v>-7.8031948060009806E-2</c:v>
                </c:pt>
                <c:pt idx="5290">
                  <c:v>-7.8048375514005397E-2</c:v>
                </c:pt>
                <c:pt idx="5291">
                  <c:v>-7.8064728361576602E-2</c:v>
                </c:pt>
                <c:pt idx="5292">
                  <c:v>-7.8081006554382604E-2</c:v>
                </c:pt>
                <c:pt idx="5293">
                  <c:v>-7.8097210044296705E-2</c:v>
                </c:pt>
                <c:pt idx="5294">
                  <c:v>-7.8113338783405803E-2</c:v>
                </c:pt>
                <c:pt idx="5295">
                  <c:v>-7.8129392724011801E-2</c:v>
                </c:pt>
                <c:pt idx="5296">
                  <c:v>-7.8145371818630599E-2</c:v>
                </c:pt>
                <c:pt idx="5297">
                  <c:v>-7.81612760199933E-2</c:v>
                </c:pt>
                <c:pt idx="5298">
                  <c:v>-7.8177105281046003E-2</c:v>
                </c:pt>
                <c:pt idx="5299">
                  <c:v>-7.8192859554950006E-2</c:v>
                </c:pt>
                <c:pt idx="5300">
                  <c:v>-7.8208538795082105E-2</c:v>
                </c:pt>
                <c:pt idx="5301">
                  <c:v>-7.8224142955035006E-2</c:v>
                </c:pt>
                <c:pt idx="5302">
                  <c:v>-7.8239671988617199E-2</c:v>
                </c:pt>
                <c:pt idx="5303">
                  <c:v>-7.8255125849853599E-2</c:v>
                </c:pt>
                <c:pt idx="5304">
                  <c:v>-7.8270504492985296E-2</c:v>
                </c:pt>
                <c:pt idx="5305">
                  <c:v>-7.8285807872470303E-2</c:v>
                </c:pt>
                <c:pt idx="5306">
                  <c:v>-7.8301035942983405E-2</c:v>
                </c:pt>
                <c:pt idx="5307">
                  <c:v>-7.8316188659416502E-2</c:v>
                </c:pt>
                <c:pt idx="5308">
                  <c:v>-7.83312659768787E-2</c:v>
                </c:pt>
                <c:pt idx="5309">
                  <c:v>-7.8346267850696802E-2</c:v>
                </c:pt>
                <c:pt idx="5310">
                  <c:v>-7.8361194236415604E-2</c:v>
                </c:pt>
                <c:pt idx="5311">
                  <c:v>-7.8376045089797397E-2</c:v>
                </c:pt>
                <c:pt idx="5312">
                  <c:v>-7.8390820366822794E-2</c:v>
                </c:pt>
                <c:pt idx="5313">
                  <c:v>-7.8405520023691402E-2</c:v>
                </c:pt>
                <c:pt idx="5314">
                  <c:v>-7.8420144016820806E-2</c:v>
                </c:pt>
                <c:pt idx="5315">
                  <c:v>-7.84346923028479E-2</c:v>
                </c:pt>
                <c:pt idx="5316">
                  <c:v>-7.8449164838628099E-2</c:v>
                </c:pt>
                <c:pt idx="5317">
                  <c:v>-7.8463561581236796E-2</c:v>
                </c:pt>
                <c:pt idx="5318">
                  <c:v>-7.8477882487968401E-2</c:v>
                </c:pt>
                <c:pt idx="5319">
                  <c:v>-7.8492127516337204E-2</c:v>
                </c:pt>
                <c:pt idx="5320">
                  <c:v>-7.8506296624077501E-2</c:v>
                </c:pt>
                <c:pt idx="5321">
                  <c:v>-7.8520389769143398E-2</c:v>
                </c:pt>
                <c:pt idx="5322">
                  <c:v>-7.8534406909709906E-2</c:v>
                </c:pt>
                <c:pt idx="5323">
                  <c:v>-7.8548348004171903E-2</c:v>
                </c:pt>
                <c:pt idx="5324">
                  <c:v>-7.8562213011145604E-2</c:v>
                </c:pt>
                <c:pt idx="5325">
                  <c:v>-7.8576001889467798E-2</c:v>
                </c:pt>
                <c:pt idx="5326">
                  <c:v>-7.8589714598196594E-2</c:v>
                </c:pt>
                <c:pt idx="5327">
                  <c:v>-7.8603351096611401E-2</c:v>
                </c:pt>
                <c:pt idx="5328">
                  <c:v>-7.8616911344213405E-2</c:v>
                </c:pt>
                <c:pt idx="5329">
                  <c:v>-7.86303953007252E-2</c:v>
                </c:pt>
                <c:pt idx="5330">
                  <c:v>-7.8643802926091605E-2</c:v>
                </c:pt>
                <c:pt idx="5331">
                  <c:v>-7.8657134180479496E-2</c:v>
                </c:pt>
                <c:pt idx="5332">
                  <c:v>-7.8670389024278198E-2</c:v>
                </c:pt>
                <c:pt idx="5333">
                  <c:v>-7.8683567418099398E-2</c:v>
                </c:pt>
                <c:pt idx="5334">
                  <c:v>-7.8696669322777899E-2</c:v>
                </c:pt>
                <c:pt idx="5335">
                  <c:v>-7.8709694699371099E-2</c:v>
                </c:pt>
                <c:pt idx="5336">
                  <c:v>-7.8722643509159501E-2</c:v>
                </c:pt>
                <c:pt idx="5337">
                  <c:v>-7.8735515713647397E-2</c:v>
                </c:pt>
                <c:pt idx="5338">
                  <c:v>-7.8748311274562097E-2</c:v>
                </c:pt>
                <c:pt idx="5339">
                  <c:v>-7.87610301538548E-2</c:v>
                </c:pt>
                <c:pt idx="5340">
                  <c:v>-7.8773672313700804E-2</c:v>
                </c:pt>
                <c:pt idx="5341">
                  <c:v>-7.8786237716499105E-2</c:v>
                </c:pt>
                <c:pt idx="5342">
                  <c:v>-7.8798726324873294E-2</c:v>
                </c:pt>
                <c:pt idx="5343">
                  <c:v>-7.8811138101671202E-2</c:v>
                </c:pt>
                <c:pt idx="5344">
                  <c:v>-7.8823473009965603E-2</c:v>
                </c:pt>
                <c:pt idx="5345">
                  <c:v>-7.8835731013053703E-2</c:v>
                </c:pt>
                <c:pt idx="5346">
                  <c:v>-7.8847912074458001E-2</c:v>
                </c:pt>
                <c:pt idx="5347">
                  <c:v>-7.8860016157926205E-2</c:v>
                </c:pt>
                <c:pt idx="5348">
                  <c:v>-7.8872043227430993E-2</c:v>
                </c:pt>
                <c:pt idx="5349">
                  <c:v>-7.88839932471712E-2</c:v>
                </c:pt>
                <c:pt idx="5350">
                  <c:v>-7.8895866181570795E-2</c:v>
                </c:pt>
                <c:pt idx="5351">
                  <c:v>-7.8907661995280098E-2</c:v>
                </c:pt>
                <c:pt idx="5352">
                  <c:v>-7.8919380653175303E-2</c:v>
                </c:pt>
                <c:pt idx="5353">
                  <c:v>-7.8931022120358796E-2</c:v>
                </c:pt>
                <c:pt idx="5354">
                  <c:v>-7.8942586362159395E-2</c:v>
                </c:pt>
                <c:pt idx="5355">
                  <c:v>-7.8954073344132902E-2</c:v>
                </c:pt>
                <c:pt idx="5356">
                  <c:v>-7.8965483032061301E-2</c:v>
                </c:pt>
                <c:pt idx="5357">
                  <c:v>-7.8976815391953795E-2</c:v>
                </c:pt>
                <c:pt idx="5358">
                  <c:v>-7.8988070390046697E-2</c:v>
                </c:pt>
                <c:pt idx="5359">
                  <c:v>-7.8999247992803695E-2</c:v>
                </c:pt>
                <c:pt idx="5360">
                  <c:v>-7.9010348166915698E-2</c:v>
                </c:pt>
                <c:pt idx="5361">
                  <c:v>-7.9021370879301403E-2</c:v>
                </c:pt>
                <c:pt idx="5362">
                  <c:v>-7.9032316097106994E-2</c:v>
                </c:pt>
                <c:pt idx="5363">
                  <c:v>-7.9043183787707E-2</c:v>
                </c:pt>
                <c:pt idx="5364">
                  <c:v>-7.9053973918703793E-2</c:v>
                </c:pt>
                <c:pt idx="5365">
                  <c:v>-7.9064686457927996E-2</c:v>
                </c:pt>
                <c:pt idx="5366">
                  <c:v>-7.9075321373438701E-2</c:v>
                </c:pt>
                <c:pt idx="5367">
                  <c:v>-7.9085878633523496E-2</c:v>
                </c:pt>
                <c:pt idx="5368">
                  <c:v>-7.90963582066989E-2</c:v>
                </c:pt>
                <c:pt idx="5369">
                  <c:v>-7.9106760061710094E-2</c:v>
                </c:pt>
                <c:pt idx="5370">
                  <c:v>-7.9117084167531396E-2</c:v>
                </c:pt>
                <c:pt idx="5371">
                  <c:v>-7.9127330493366399E-2</c:v>
                </c:pt>
                <c:pt idx="5372">
                  <c:v>-7.9137499008647999E-2</c:v>
                </c:pt>
                <c:pt idx="5373">
                  <c:v>-7.9147589683038505E-2</c:v>
                </c:pt>
                <c:pt idx="5374">
                  <c:v>-7.9157602486429904E-2</c:v>
                </c:pt>
                <c:pt idx="5375">
                  <c:v>-7.9167537388944095E-2</c:v>
                </c:pt>
                <c:pt idx="5376">
                  <c:v>-7.9177394360932796E-2</c:v>
                </c:pt>
                <c:pt idx="5377">
                  <c:v>-7.9187173372977995E-2</c:v>
                </c:pt>
                <c:pt idx="5378">
                  <c:v>-7.9196874395891806E-2</c:v>
                </c:pt>
                <c:pt idx="5379">
                  <c:v>-7.9206497400716599E-2</c:v>
                </c:pt>
                <c:pt idx="5380">
                  <c:v>-7.9216042358725605E-2</c:v>
                </c:pt>
                <c:pt idx="5381">
                  <c:v>-7.9225509241422507E-2</c:v>
                </c:pt>
                <c:pt idx="5382">
                  <c:v>-7.9234898020541802E-2</c:v>
                </c:pt>
                <c:pt idx="5383">
                  <c:v>-7.9244208668049099E-2</c:v>
                </c:pt>
                <c:pt idx="5384">
                  <c:v>-7.9253441156140997E-2</c:v>
                </c:pt>
                <c:pt idx="5385">
                  <c:v>-7.9262595457245302E-2</c:v>
                </c:pt>
                <c:pt idx="5386">
                  <c:v>-7.9271671544021302E-2</c:v>
                </c:pt>
                <c:pt idx="5387">
                  <c:v>-7.9280669389359598E-2</c:v>
                </c:pt>
                <c:pt idx="5388">
                  <c:v>-7.9289588966382801E-2</c:v>
                </c:pt>
                <c:pt idx="5389">
                  <c:v>-7.9298430248444907E-2</c:v>
                </c:pt>
                <c:pt idx="5390">
                  <c:v>-7.9307193209132001E-2</c:v>
                </c:pt>
                <c:pt idx="5391">
                  <c:v>-7.9315877822262404E-2</c:v>
                </c:pt>
                <c:pt idx="5392">
                  <c:v>-7.9324484061886205E-2</c:v>
                </c:pt>
                <c:pt idx="5393">
                  <c:v>-7.9333011902286102E-2</c:v>
                </c:pt>
                <c:pt idx="5394">
                  <c:v>-7.9341461317977105E-2</c:v>
                </c:pt>
                <c:pt idx="5395">
                  <c:v>-7.93498322837069E-2</c:v>
                </c:pt>
                <c:pt idx="5396">
                  <c:v>-7.9358124774455696E-2</c:v>
                </c:pt>
                <c:pt idx="5397">
                  <c:v>-7.9366338765436598E-2</c:v>
                </c:pt>
                <c:pt idx="5398">
                  <c:v>-7.9374474232095704E-2</c:v>
                </c:pt>
                <c:pt idx="5399">
                  <c:v>-7.9382531150111901E-2</c:v>
                </c:pt>
                <c:pt idx="5400">
                  <c:v>-7.9390509495397693E-2</c:v>
                </c:pt>
                <c:pt idx="5401">
                  <c:v>-7.9398409244098397E-2</c:v>
                </c:pt>
                <c:pt idx="5402">
                  <c:v>-7.9406230372593395E-2</c:v>
                </c:pt>
                <c:pt idx="5403">
                  <c:v>-7.94139728574947E-2</c:v>
                </c:pt>
                <c:pt idx="5404">
                  <c:v>-7.9421636675648694E-2</c:v>
                </c:pt>
                <c:pt idx="5405">
                  <c:v>-7.9429221804135405E-2</c:v>
                </c:pt>
                <c:pt idx="5406">
                  <c:v>-7.9436728220268496E-2</c:v>
                </c:pt>
                <c:pt idx="5407">
                  <c:v>-7.9444155901595898E-2</c:v>
                </c:pt>
                <c:pt idx="5408">
                  <c:v>-7.94515048258993E-2</c:v>
                </c:pt>
                <c:pt idx="5409">
                  <c:v>-7.9458774971194995E-2</c:v>
                </c:pt>
                <c:pt idx="5410">
                  <c:v>-7.9465966315733397E-2</c:v>
                </c:pt>
                <c:pt idx="5411">
                  <c:v>-7.9473078837999298E-2</c:v>
                </c:pt>
                <c:pt idx="5412">
                  <c:v>-7.9480112516712206E-2</c:v>
                </c:pt>
                <c:pt idx="5413">
                  <c:v>-7.9487067330826194E-2</c:v>
                </c:pt>
                <c:pt idx="5414">
                  <c:v>-7.9493943259530006E-2</c:v>
                </c:pt>
                <c:pt idx="5415">
                  <c:v>-7.9500740282247295E-2</c:v>
                </c:pt>
                <c:pt idx="5416">
                  <c:v>-7.9507458378636695E-2</c:v>
                </c:pt>
                <c:pt idx="5417">
                  <c:v>-7.9514097528592106E-2</c:v>
                </c:pt>
                <c:pt idx="5418">
                  <c:v>-7.9520657712242093E-2</c:v>
                </c:pt>
                <c:pt idx="5419">
                  <c:v>-7.9527138909950904E-2</c:v>
                </c:pt>
                <c:pt idx="5420">
                  <c:v>-7.9533541102318001E-2</c:v>
                </c:pt>
                <c:pt idx="5421">
                  <c:v>-7.9539864270178201E-2</c:v>
                </c:pt>
                <c:pt idx="5422">
                  <c:v>-7.9546108394602202E-2</c:v>
                </c:pt>
                <c:pt idx="5423">
                  <c:v>-7.9552273456895903E-2</c:v>
                </c:pt>
                <c:pt idx="5424">
                  <c:v>-7.9558359438601206E-2</c:v>
                </c:pt>
                <c:pt idx="5425">
                  <c:v>-7.9564366321495897E-2</c:v>
                </c:pt>
                <c:pt idx="5426">
                  <c:v>-7.9570294087593404E-2</c:v>
                </c:pt>
                <c:pt idx="5427">
                  <c:v>-7.9576142719143497E-2</c:v>
                </c:pt>
                <c:pt idx="5428">
                  <c:v>-7.9581912198631796E-2</c:v>
                </c:pt>
                <c:pt idx="5429">
                  <c:v>-7.9587602508780206E-2</c:v>
                </c:pt>
                <c:pt idx="5430">
                  <c:v>-7.95932136325469E-2</c:v>
                </c:pt>
                <c:pt idx="5431">
                  <c:v>-7.9598745553126404E-2</c:v>
                </c:pt>
                <c:pt idx="5432">
                  <c:v>-7.9604198253949696E-2</c:v>
                </c:pt>
                <c:pt idx="5433">
                  <c:v>-7.9609571718684297E-2</c:v>
                </c:pt>
                <c:pt idx="5434">
                  <c:v>-7.9614865931234194E-2</c:v>
                </c:pt>
                <c:pt idx="5435">
                  <c:v>-7.9620080875740407E-2</c:v>
                </c:pt>
                <c:pt idx="5436">
                  <c:v>-7.9625216536580196E-2</c:v>
                </c:pt>
                <c:pt idx="5437">
                  <c:v>-7.9630272898368104E-2</c:v>
                </c:pt>
                <c:pt idx="5438">
                  <c:v>-7.9635249945955403E-2</c:v>
                </c:pt>
                <c:pt idx="5439">
                  <c:v>-7.9640147664430394E-2</c:v>
                </c:pt>
                <c:pt idx="5440">
                  <c:v>-7.9644966039118498E-2</c:v>
                </c:pt>
                <c:pt idx="5441">
                  <c:v>-7.9649705055582207E-2</c:v>
                </c:pt>
                <c:pt idx="5442">
                  <c:v>-7.9654364699621297E-2</c:v>
                </c:pt>
                <c:pt idx="5443">
                  <c:v>-7.9658944957272701E-2</c:v>
                </c:pt>
                <c:pt idx="5444">
                  <c:v>-7.9663445814810899E-2</c:v>
                </c:pt>
                <c:pt idx="5445">
                  <c:v>-7.9667867258747596E-2</c:v>
                </c:pt>
                <c:pt idx="5446">
                  <c:v>-7.9672209275832101E-2</c:v>
                </c:pt>
                <c:pt idx="5447">
                  <c:v>-7.9676471853051406E-2</c:v>
                </c:pt>
                <c:pt idx="5448">
                  <c:v>-7.96806549776298E-2</c:v>
                </c:pt>
                <c:pt idx="5449">
                  <c:v>-7.9684758637029507E-2</c:v>
                </c:pt>
                <c:pt idx="5450">
                  <c:v>-7.9688782818950393E-2</c:v>
                </c:pt>
                <c:pt idx="5451">
                  <c:v>-7.9692727511330302E-2</c:v>
                </c:pt>
                <c:pt idx="5452">
                  <c:v>-7.9696592702344804E-2</c:v>
                </c:pt>
                <c:pt idx="5453">
                  <c:v>-7.9700378380407402E-2</c:v>
                </c:pt>
                <c:pt idx="5454">
                  <c:v>-7.9704084534169495E-2</c:v>
                </c:pt>
                <c:pt idx="5455">
                  <c:v>-7.9707711152520802E-2</c:v>
                </c:pt>
                <c:pt idx="5456">
                  <c:v>-7.9711258224588896E-2</c:v>
                </c:pt>
                <c:pt idx="5457">
                  <c:v>-7.9714725739739603E-2</c:v>
                </c:pt>
                <c:pt idx="5458">
                  <c:v>-7.9718113687577002E-2</c:v>
                </c:pt>
                <c:pt idx="5459">
                  <c:v>-7.9721422057943303E-2</c:v>
                </c:pt>
                <c:pt idx="5460">
                  <c:v>-7.9724650840919106E-2</c:v>
                </c:pt>
                <c:pt idx="5461">
                  <c:v>-7.9727800026823406E-2</c:v>
                </c:pt>
                <c:pt idx="5462">
                  <c:v>-7.9730869606213506E-2</c:v>
                </c:pt>
                <c:pt idx="5463">
                  <c:v>-7.9733859569885199E-2</c:v>
                </c:pt>
                <c:pt idx="5464">
                  <c:v>-7.9736769908872906E-2</c:v>
                </c:pt>
                <c:pt idx="5465">
                  <c:v>-7.9739600614449499E-2</c:v>
                </c:pt>
                <c:pt idx="5466">
                  <c:v>-7.9742351678126294E-2</c:v>
                </c:pt>
                <c:pt idx="5467">
                  <c:v>-7.9745023091653502E-2</c:v>
                </c:pt>
                <c:pt idx="5468">
                  <c:v>-7.9747614847019796E-2</c:v>
                </c:pt>
                <c:pt idx="5469">
                  <c:v>-7.9750126936452698E-2</c:v>
                </c:pt>
                <c:pt idx="5470">
                  <c:v>-7.9752559352418498E-2</c:v>
                </c:pt>
                <c:pt idx="5471">
                  <c:v>-7.9754912087622101E-2</c:v>
                </c:pt>
                <c:pt idx="5472">
                  <c:v>-7.97571851350075E-2</c:v>
                </c:pt>
                <c:pt idx="5473">
                  <c:v>-7.9759378487757202E-2</c:v>
                </c:pt>
                <c:pt idx="5474">
                  <c:v>-7.97614921392929E-2</c:v>
                </c:pt>
                <c:pt idx="5475">
                  <c:v>-7.9763526083275194E-2</c:v>
                </c:pt>
                <c:pt idx="5476">
                  <c:v>-7.9765480313603504E-2</c:v>
                </c:pt>
                <c:pt idx="5477">
                  <c:v>-7.9767354824416395E-2</c:v>
                </c:pt>
                <c:pt idx="5478">
                  <c:v>-7.9769149610091197E-2</c:v>
                </c:pt>
                <c:pt idx="5479">
                  <c:v>-7.9770864665244606E-2</c:v>
                </c:pt>
                <c:pt idx="5480">
                  <c:v>-7.9772499984732306E-2</c:v>
                </c:pt>
                <c:pt idx="5481">
                  <c:v>-7.9774055563648902E-2</c:v>
                </c:pt>
                <c:pt idx="5482">
                  <c:v>-7.9775531397328306E-2</c:v>
                </c:pt>
                <c:pt idx="5483">
                  <c:v>-7.9776927481343504E-2</c:v>
                </c:pt>
                <c:pt idx="5484">
                  <c:v>-7.9778243811506694E-2</c:v>
                </c:pt>
                <c:pt idx="5485">
                  <c:v>-7.97794803838692E-2</c:v>
                </c:pt>
                <c:pt idx="5486">
                  <c:v>-7.9780637194721699E-2</c:v>
                </c:pt>
                <c:pt idx="5487">
                  <c:v>-7.9781714240593896E-2</c:v>
                </c:pt>
                <c:pt idx="5488">
                  <c:v>-7.9782711518254903E-2</c:v>
                </c:pt>
                <c:pt idx="5489">
                  <c:v>-7.9783629024713101E-2</c:v>
                </c:pt>
                <c:pt idx="5490">
                  <c:v>-7.9784466757215997E-2</c:v>
                </c:pt>
                <c:pt idx="5491">
                  <c:v>-7.9785224713250502E-2</c:v>
                </c:pt>
                <c:pt idx="5492">
                  <c:v>-7.9785902890542895E-2</c:v>
                </c:pt>
                <c:pt idx="5493">
                  <c:v>-7.9786501287058595E-2</c:v>
                </c:pt>
                <c:pt idx="5494">
                  <c:v>-7.9787019901002496E-2</c:v>
                </c:pt>
                <c:pt idx="5495">
                  <c:v>-7.97874587308188E-2</c:v>
                </c:pt>
                <c:pt idx="5496">
                  <c:v>-7.9787817775190895E-2</c:v>
                </c:pt>
                <c:pt idx="5497">
                  <c:v>-7.9788097033041905E-2</c:v>
                </c:pt>
                <c:pt idx="5498">
                  <c:v>-7.9788296503533904E-2</c:v>
                </c:pt>
                <c:pt idx="5499">
                  <c:v>-7.9788416186068398E-2</c:v>
                </c:pt>
                <c:pt idx="5500">
                  <c:v>-7.9788456080286604E-2</c:v>
                </c:pt>
                <c:pt idx="5501">
                  <c:v>-7.9788416186068495E-2</c:v>
                </c:pt>
                <c:pt idx="5502">
                  <c:v>-7.9788296503534098E-2</c:v>
                </c:pt>
                <c:pt idx="5503">
                  <c:v>-7.9788097033042196E-2</c:v>
                </c:pt>
                <c:pt idx="5504">
                  <c:v>-7.9787817775191297E-2</c:v>
                </c:pt>
                <c:pt idx="5505">
                  <c:v>-7.9787458730819202E-2</c:v>
                </c:pt>
                <c:pt idx="5506">
                  <c:v>-7.9787019901003106E-2</c:v>
                </c:pt>
                <c:pt idx="5507">
                  <c:v>-7.9786501287059206E-2</c:v>
                </c:pt>
                <c:pt idx="5508">
                  <c:v>-7.9785902890543603E-2</c:v>
                </c:pt>
                <c:pt idx="5509">
                  <c:v>-7.9785224713251404E-2</c:v>
                </c:pt>
                <c:pt idx="5510">
                  <c:v>-7.9784466757216899E-2</c:v>
                </c:pt>
                <c:pt idx="5511">
                  <c:v>-7.9783629024714101E-2</c:v>
                </c:pt>
                <c:pt idx="5512">
                  <c:v>-7.9782711518256097E-2</c:v>
                </c:pt>
                <c:pt idx="5513">
                  <c:v>-7.9781714240595103E-2</c:v>
                </c:pt>
                <c:pt idx="5514">
                  <c:v>-7.9780637194723003E-2</c:v>
                </c:pt>
                <c:pt idx="5515">
                  <c:v>-7.9779480383870602E-2</c:v>
                </c:pt>
                <c:pt idx="5516">
                  <c:v>-7.9778243811508207E-2</c:v>
                </c:pt>
                <c:pt idx="5517">
                  <c:v>-7.97769274813451E-2</c:v>
                </c:pt>
                <c:pt idx="5518">
                  <c:v>-7.9775531397329999E-2</c:v>
                </c:pt>
                <c:pt idx="5519">
                  <c:v>-7.9774055563650706E-2</c:v>
                </c:pt>
                <c:pt idx="5520">
                  <c:v>-7.9772499984734194E-2</c:v>
                </c:pt>
                <c:pt idx="5521">
                  <c:v>-7.9770864665246702E-2</c:v>
                </c:pt>
                <c:pt idx="5522">
                  <c:v>-7.9769149610093307E-2</c:v>
                </c:pt>
                <c:pt idx="5523">
                  <c:v>-7.9767354824418601E-2</c:v>
                </c:pt>
                <c:pt idx="5524">
                  <c:v>-7.9765480313605794E-2</c:v>
                </c:pt>
                <c:pt idx="5525">
                  <c:v>-7.9763526083277594E-2</c:v>
                </c:pt>
                <c:pt idx="5526">
                  <c:v>-7.9761492139295398E-2</c:v>
                </c:pt>
                <c:pt idx="5527">
                  <c:v>-7.9759378487759797E-2</c:v>
                </c:pt>
                <c:pt idx="5528">
                  <c:v>-7.9757185135010206E-2</c:v>
                </c:pt>
                <c:pt idx="5529">
                  <c:v>-7.9754912087624905E-2</c:v>
                </c:pt>
                <c:pt idx="5530">
                  <c:v>-7.9752559352421398E-2</c:v>
                </c:pt>
                <c:pt idx="5531">
                  <c:v>-7.9750126936455806E-2</c:v>
                </c:pt>
                <c:pt idx="5532">
                  <c:v>-7.9747614847022905E-2</c:v>
                </c:pt>
                <c:pt idx="5533">
                  <c:v>-7.9745023091656694E-2</c:v>
                </c:pt>
                <c:pt idx="5534">
                  <c:v>-7.9742351678129597E-2</c:v>
                </c:pt>
                <c:pt idx="5535">
                  <c:v>-7.9739600614452802E-2</c:v>
                </c:pt>
                <c:pt idx="5536">
                  <c:v>-7.9736769908876404E-2</c:v>
                </c:pt>
                <c:pt idx="5537">
                  <c:v>-7.9733859569888793E-2</c:v>
                </c:pt>
                <c:pt idx="5538">
                  <c:v>-7.97308696062171E-2</c:v>
                </c:pt>
                <c:pt idx="5539">
                  <c:v>-7.9727800026827098E-2</c:v>
                </c:pt>
                <c:pt idx="5540">
                  <c:v>-7.9724650840923006E-2</c:v>
                </c:pt>
                <c:pt idx="5541">
                  <c:v>-7.97214220579473E-2</c:v>
                </c:pt>
                <c:pt idx="5542">
                  <c:v>-7.9718113687581096E-2</c:v>
                </c:pt>
                <c:pt idx="5543">
                  <c:v>-7.9714725739743794E-2</c:v>
                </c:pt>
                <c:pt idx="5544">
                  <c:v>-7.9711258224593101E-2</c:v>
                </c:pt>
                <c:pt idx="5545">
                  <c:v>-7.9707711152525201E-2</c:v>
                </c:pt>
                <c:pt idx="5546">
                  <c:v>-7.9704084534174005E-2</c:v>
                </c:pt>
                <c:pt idx="5547">
                  <c:v>-7.9700378380411899E-2</c:v>
                </c:pt>
                <c:pt idx="5548">
                  <c:v>-7.9696592702349398E-2</c:v>
                </c:pt>
                <c:pt idx="5549">
                  <c:v>-7.9692727511335104E-2</c:v>
                </c:pt>
                <c:pt idx="5550">
                  <c:v>-7.9688782818955306E-2</c:v>
                </c:pt>
                <c:pt idx="5551">
                  <c:v>-7.9684758637034406E-2</c:v>
                </c:pt>
                <c:pt idx="5552">
                  <c:v>-7.9680654977634796E-2</c:v>
                </c:pt>
                <c:pt idx="5553">
                  <c:v>-7.9676471853056499E-2</c:v>
                </c:pt>
                <c:pt idx="5554">
                  <c:v>-7.9672209275837305E-2</c:v>
                </c:pt>
                <c:pt idx="5555">
                  <c:v>-7.9667867258752897E-2</c:v>
                </c:pt>
                <c:pt idx="5556">
                  <c:v>-7.9663445814816297E-2</c:v>
                </c:pt>
                <c:pt idx="5557">
                  <c:v>-7.9658944957278197E-2</c:v>
                </c:pt>
                <c:pt idx="5558">
                  <c:v>-7.9654364699626903E-2</c:v>
                </c:pt>
                <c:pt idx="5559">
                  <c:v>-7.9649705055587897E-2</c:v>
                </c:pt>
                <c:pt idx="5560">
                  <c:v>-7.9644966039124299E-2</c:v>
                </c:pt>
                <c:pt idx="5561">
                  <c:v>-7.9640147664436306E-2</c:v>
                </c:pt>
                <c:pt idx="5562">
                  <c:v>-7.9635249945961398E-2</c:v>
                </c:pt>
                <c:pt idx="5563">
                  <c:v>-7.9630272898374196E-2</c:v>
                </c:pt>
                <c:pt idx="5564">
                  <c:v>-7.9625216536586302E-2</c:v>
                </c:pt>
                <c:pt idx="5565">
                  <c:v>-7.9620080875746596E-2</c:v>
                </c:pt>
                <c:pt idx="5566">
                  <c:v>-7.9614865931240605E-2</c:v>
                </c:pt>
                <c:pt idx="5567">
                  <c:v>-7.9609571718690694E-2</c:v>
                </c:pt>
                <c:pt idx="5568">
                  <c:v>-7.9604198253956301E-2</c:v>
                </c:pt>
                <c:pt idx="5569">
                  <c:v>-7.9598745553132996E-2</c:v>
                </c:pt>
                <c:pt idx="5570">
                  <c:v>-7.9593213632553603E-2</c:v>
                </c:pt>
                <c:pt idx="5571">
                  <c:v>-7.9587602508787006E-2</c:v>
                </c:pt>
                <c:pt idx="5572">
                  <c:v>-7.9581912198638693E-2</c:v>
                </c:pt>
                <c:pt idx="5573">
                  <c:v>-7.9576142719150506E-2</c:v>
                </c:pt>
                <c:pt idx="5574">
                  <c:v>-7.9570294087600496E-2</c:v>
                </c:pt>
                <c:pt idx="5575">
                  <c:v>-7.9564366321503099E-2</c:v>
                </c:pt>
                <c:pt idx="5576">
                  <c:v>-7.9558359438608506E-2</c:v>
                </c:pt>
                <c:pt idx="5577">
                  <c:v>-7.95522734569033E-2</c:v>
                </c:pt>
                <c:pt idx="5578">
                  <c:v>-7.9546108394609696E-2</c:v>
                </c:pt>
                <c:pt idx="5579">
                  <c:v>-7.9539864270185806E-2</c:v>
                </c:pt>
                <c:pt idx="5580">
                  <c:v>-7.9533541102325703E-2</c:v>
                </c:pt>
                <c:pt idx="5581">
                  <c:v>-7.9527138909958703E-2</c:v>
                </c:pt>
                <c:pt idx="5582">
                  <c:v>-7.9520657712250004E-2</c:v>
                </c:pt>
                <c:pt idx="5583">
                  <c:v>-7.95140975286001E-2</c:v>
                </c:pt>
                <c:pt idx="5584">
                  <c:v>-7.9507458378644799E-2</c:v>
                </c:pt>
                <c:pt idx="5585">
                  <c:v>-7.9500740282255497E-2</c:v>
                </c:pt>
                <c:pt idx="5586">
                  <c:v>-7.9493943259538305E-2</c:v>
                </c:pt>
                <c:pt idx="5587">
                  <c:v>-7.9487067330834493E-2</c:v>
                </c:pt>
                <c:pt idx="5588">
                  <c:v>-7.9480112516720797E-2</c:v>
                </c:pt>
                <c:pt idx="5589">
                  <c:v>-7.9473078838007902E-2</c:v>
                </c:pt>
                <c:pt idx="5590">
                  <c:v>-7.9465966315742098E-2</c:v>
                </c:pt>
                <c:pt idx="5591">
                  <c:v>-7.9458774971203905E-2</c:v>
                </c:pt>
                <c:pt idx="5592">
                  <c:v>-7.9451504825908306E-2</c:v>
                </c:pt>
                <c:pt idx="5593">
                  <c:v>-7.9444155901604904E-2</c:v>
                </c:pt>
                <c:pt idx="5594">
                  <c:v>-7.9436728220277697E-2</c:v>
                </c:pt>
                <c:pt idx="5595">
                  <c:v>-7.9429221804144703E-2</c:v>
                </c:pt>
                <c:pt idx="5596">
                  <c:v>-7.9421636675658006E-2</c:v>
                </c:pt>
                <c:pt idx="5597">
                  <c:v>-7.9413972857504095E-2</c:v>
                </c:pt>
                <c:pt idx="5598">
                  <c:v>-7.9406230372602804E-2</c:v>
                </c:pt>
                <c:pt idx="5599">
                  <c:v>-7.9398409244108001E-2</c:v>
                </c:pt>
                <c:pt idx="5600">
                  <c:v>-7.9390509495407297E-2</c:v>
                </c:pt>
                <c:pt idx="5601">
                  <c:v>-7.9382531150121602E-2</c:v>
                </c:pt>
                <c:pt idx="5602">
                  <c:v>-7.9374474232105405E-2</c:v>
                </c:pt>
                <c:pt idx="5603">
                  <c:v>-7.9366338765446506E-2</c:v>
                </c:pt>
                <c:pt idx="5604">
                  <c:v>-7.9358124774465702E-2</c:v>
                </c:pt>
                <c:pt idx="5605">
                  <c:v>-7.9349832283717003E-2</c:v>
                </c:pt>
                <c:pt idx="5606">
                  <c:v>-7.9341461317987305E-2</c:v>
                </c:pt>
                <c:pt idx="5607">
                  <c:v>-7.9333011902296399E-2</c:v>
                </c:pt>
                <c:pt idx="5608">
                  <c:v>-7.9324484061896502E-2</c:v>
                </c:pt>
                <c:pt idx="5609">
                  <c:v>-7.9315877822272798E-2</c:v>
                </c:pt>
                <c:pt idx="5610">
                  <c:v>-7.9307193209142604E-2</c:v>
                </c:pt>
                <c:pt idx="5611">
                  <c:v>-7.9298430248455495E-2</c:v>
                </c:pt>
                <c:pt idx="5612">
                  <c:v>-7.9289588966393501E-2</c:v>
                </c:pt>
                <c:pt idx="5613">
                  <c:v>-7.9280669389370395E-2</c:v>
                </c:pt>
                <c:pt idx="5614">
                  <c:v>-7.9271671544032196E-2</c:v>
                </c:pt>
                <c:pt idx="5615">
                  <c:v>-7.9262595457256294E-2</c:v>
                </c:pt>
                <c:pt idx="5616">
                  <c:v>-7.9253441156152099E-2</c:v>
                </c:pt>
                <c:pt idx="5617">
                  <c:v>-7.9244208668060298E-2</c:v>
                </c:pt>
                <c:pt idx="5618">
                  <c:v>-7.9234898020553196E-2</c:v>
                </c:pt>
                <c:pt idx="5619">
                  <c:v>-7.92255092414339E-2</c:v>
                </c:pt>
                <c:pt idx="5620">
                  <c:v>-7.9216042358737096E-2</c:v>
                </c:pt>
                <c:pt idx="5621">
                  <c:v>-7.9206497400728201E-2</c:v>
                </c:pt>
                <c:pt idx="5622">
                  <c:v>-7.9196874395903505E-2</c:v>
                </c:pt>
                <c:pt idx="5623">
                  <c:v>-7.9187173372989805E-2</c:v>
                </c:pt>
                <c:pt idx="5624">
                  <c:v>-7.9177394360944703E-2</c:v>
                </c:pt>
                <c:pt idx="5625">
                  <c:v>-7.91675373889561E-2</c:v>
                </c:pt>
                <c:pt idx="5626">
                  <c:v>-7.9157602486442005E-2</c:v>
                </c:pt>
                <c:pt idx="5627">
                  <c:v>-7.9147589683050606E-2</c:v>
                </c:pt>
                <c:pt idx="5628">
                  <c:v>-7.9137499008660295E-2</c:v>
                </c:pt>
                <c:pt idx="5629">
                  <c:v>-7.9127330493378806E-2</c:v>
                </c:pt>
                <c:pt idx="5630">
                  <c:v>-7.91170841675439E-2</c:v>
                </c:pt>
                <c:pt idx="5631">
                  <c:v>-7.9106760061722597E-2</c:v>
                </c:pt>
                <c:pt idx="5632">
                  <c:v>-7.9096358206711501E-2</c:v>
                </c:pt>
                <c:pt idx="5633">
                  <c:v>-7.9085878633536194E-2</c:v>
                </c:pt>
                <c:pt idx="5634">
                  <c:v>-7.9075321373451496E-2</c:v>
                </c:pt>
                <c:pt idx="5635">
                  <c:v>-7.9064686457940903E-2</c:v>
                </c:pt>
                <c:pt idx="5636">
                  <c:v>-7.9053973918716797E-2</c:v>
                </c:pt>
                <c:pt idx="5637">
                  <c:v>-7.90431837877201E-2</c:v>
                </c:pt>
                <c:pt idx="5638">
                  <c:v>-7.9032316097120206E-2</c:v>
                </c:pt>
                <c:pt idx="5639">
                  <c:v>-7.9021370879314698E-2</c:v>
                </c:pt>
                <c:pt idx="5640">
                  <c:v>-7.9010348166929104E-2</c:v>
                </c:pt>
                <c:pt idx="5641">
                  <c:v>-7.8999247992817198E-2</c:v>
                </c:pt>
                <c:pt idx="5642">
                  <c:v>-7.8988070390060297E-2</c:v>
                </c:pt>
                <c:pt idx="5643">
                  <c:v>-7.8976815391967395E-2</c:v>
                </c:pt>
                <c:pt idx="5644">
                  <c:v>-7.8965483032074998E-2</c:v>
                </c:pt>
                <c:pt idx="5645">
                  <c:v>-7.8954073344146697E-2</c:v>
                </c:pt>
                <c:pt idx="5646">
                  <c:v>-7.8942586362173398E-2</c:v>
                </c:pt>
                <c:pt idx="5647">
                  <c:v>-7.8931022120372799E-2</c:v>
                </c:pt>
                <c:pt idx="5648">
                  <c:v>-7.8919380653189403E-2</c:v>
                </c:pt>
                <c:pt idx="5649">
                  <c:v>-7.8907661995294295E-2</c:v>
                </c:pt>
                <c:pt idx="5650">
                  <c:v>-7.8895866181585103E-2</c:v>
                </c:pt>
                <c:pt idx="5651">
                  <c:v>-7.8883993247185605E-2</c:v>
                </c:pt>
                <c:pt idx="5652">
                  <c:v>-7.8872043227445496E-2</c:v>
                </c:pt>
                <c:pt idx="5653">
                  <c:v>-7.8860016157940804E-2</c:v>
                </c:pt>
                <c:pt idx="5654">
                  <c:v>-7.8847912074472698E-2</c:v>
                </c:pt>
                <c:pt idx="5655">
                  <c:v>-7.8835731013068497E-2</c:v>
                </c:pt>
                <c:pt idx="5656">
                  <c:v>-7.8823473009980397E-2</c:v>
                </c:pt>
                <c:pt idx="5657">
                  <c:v>-7.8811138101686204E-2</c:v>
                </c:pt>
                <c:pt idx="5658">
                  <c:v>-7.8798726324888296E-2</c:v>
                </c:pt>
                <c:pt idx="5659">
                  <c:v>-7.8786237716514204E-2</c:v>
                </c:pt>
                <c:pt idx="5660">
                  <c:v>-7.8773672313716001E-2</c:v>
                </c:pt>
                <c:pt idx="5661">
                  <c:v>-7.8761030153870204E-2</c:v>
                </c:pt>
                <c:pt idx="5662">
                  <c:v>-7.8748311274577501E-2</c:v>
                </c:pt>
                <c:pt idx="5663">
                  <c:v>-7.8735515713662899E-2</c:v>
                </c:pt>
                <c:pt idx="5664">
                  <c:v>-7.8722643509175197E-2</c:v>
                </c:pt>
                <c:pt idx="5665">
                  <c:v>-7.8709694699386795E-2</c:v>
                </c:pt>
                <c:pt idx="5666">
                  <c:v>-7.8696669322793705E-2</c:v>
                </c:pt>
                <c:pt idx="5667">
                  <c:v>-7.8683567418115302E-2</c:v>
                </c:pt>
                <c:pt idx="5668">
                  <c:v>-7.8670389024294102E-2</c:v>
                </c:pt>
                <c:pt idx="5669">
                  <c:v>-7.8657134180495594E-2</c:v>
                </c:pt>
                <c:pt idx="5670">
                  <c:v>-7.8643802926107703E-2</c:v>
                </c:pt>
                <c:pt idx="5671">
                  <c:v>-7.8630395300741396E-2</c:v>
                </c:pt>
                <c:pt idx="5672">
                  <c:v>-7.8616911344229698E-2</c:v>
                </c:pt>
                <c:pt idx="5673">
                  <c:v>-7.8603351096627999E-2</c:v>
                </c:pt>
                <c:pt idx="5674">
                  <c:v>-7.8589714598213095E-2</c:v>
                </c:pt>
                <c:pt idx="5675">
                  <c:v>-7.8576001889484395E-2</c:v>
                </c:pt>
                <c:pt idx="5676">
                  <c:v>-7.8562213011162396E-2</c:v>
                </c:pt>
                <c:pt idx="5677">
                  <c:v>-7.8548348004188903E-2</c:v>
                </c:pt>
                <c:pt idx="5678">
                  <c:v>-7.8534406909726906E-2</c:v>
                </c:pt>
                <c:pt idx="5679">
                  <c:v>-7.8520389769160606E-2</c:v>
                </c:pt>
                <c:pt idx="5680">
                  <c:v>-7.8506296624094696E-2</c:v>
                </c:pt>
                <c:pt idx="5681">
                  <c:v>-7.8492127516354496E-2</c:v>
                </c:pt>
                <c:pt idx="5682">
                  <c:v>-7.8477882487985803E-2</c:v>
                </c:pt>
                <c:pt idx="5683">
                  <c:v>-7.8463561581254296E-2</c:v>
                </c:pt>
                <c:pt idx="5684">
                  <c:v>-7.8449164838645696E-2</c:v>
                </c:pt>
                <c:pt idx="5685">
                  <c:v>-7.8434692302865497E-2</c:v>
                </c:pt>
                <c:pt idx="5686">
                  <c:v>-7.8420144016838597E-2</c:v>
                </c:pt>
                <c:pt idx="5687">
                  <c:v>-7.8405520023709305E-2</c:v>
                </c:pt>
                <c:pt idx="5688">
                  <c:v>-7.8390820366840794E-2</c:v>
                </c:pt>
                <c:pt idx="5689">
                  <c:v>-7.8376045089815299E-2</c:v>
                </c:pt>
                <c:pt idx="5690">
                  <c:v>-7.8361194236433604E-2</c:v>
                </c:pt>
                <c:pt idx="5691">
                  <c:v>-7.8346267850714996E-2</c:v>
                </c:pt>
                <c:pt idx="5692">
                  <c:v>-7.8331265976896894E-2</c:v>
                </c:pt>
                <c:pt idx="5693">
                  <c:v>-7.8316188659434793E-2</c:v>
                </c:pt>
                <c:pt idx="5694">
                  <c:v>-7.8301035943001807E-2</c:v>
                </c:pt>
                <c:pt idx="5695">
                  <c:v>-7.8285807872488802E-2</c:v>
                </c:pt>
                <c:pt idx="5696">
                  <c:v>-7.8270504493003906E-2</c:v>
                </c:pt>
                <c:pt idx="5697">
                  <c:v>-7.8255125849872195E-2</c:v>
                </c:pt>
                <c:pt idx="5698">
                  <c:v>-7.8239671988635906E-2</c:v>
                </c:pt>
                <c:pt idx="5699">
                  <c:v>-7.8224142955053796E-2</c:v>
                </c:pt>
                <c:pt idx="5700">
                  <c:v>-7.8208538795101007E-2</c:v>
                </c:pt>
                <c:pt idx="5701">
                  <c:v>-7.8192859554969005E-2</c:v>
                </c:pt>
                <c:pt idx="5702">
                  <c:v>-7.8177105281065098E-2</c:v>
                </c:pt>
                <c:pt idx="5703">
                  <c:v>-7.8161276020012604E-2</c:v>
                </c:pt>
                <c:pt idx="5704">
                  <c:v>-7.8145371818649903E-2</c:v>
                </c:pt>
                <c:pt idx="5705">
                  <c:v>-7.8129392724031202E-2</c:v>
                </c:pt>
                <c:pt idx="5706">
                  <c:v>-7.8113338783425301E-2</c:v>
                </c:pt>
                <c:pt idx="5707">
                  <c:v>-7.8097210044316204E-2</c:v>
                </c:pt>
                <c:pt idx="5708">
                  <c:v>-7.8081006554402296E-2</c:v>
                </c:pt>
                <c:pt idx="5709">
                  <c:v>-7.8064728361596294E-2</c:v>
                </c:pt>
                <c:pt idx="5710">
                  <c:v>-7.8048375514025201E-2</c:v>
                </c:pt>
                <c:pt idx="5711">
                  <c:v>-7.8031948060029693E-2</c:v>
                </c:pt>
                <c:pt idx="5712">
                  <c:v>-7.8015446048164405E-2</c:v>
                </c:pt>
                <c:pt idx="5713">
                  <c:v>-7.7998869527196896E-2</c:v>
                </c:pt>
                <c:pt idx="5714">
                  <c:v>-7.7982218546108401E-2</c:v>
                </c:pt>
                <c:pt idx="5715">
                  <c:v>-7.7965493154092694E-2</c:v>
                </c:pt>
                <c:pt idx="5716">
                  <c:v>-7.7948693400556504E-2</c:v>
                </c:pt>
                <c:pt idx="5717">
                  <c:v>-7.7931819335118793E-2</c:v>
                </c:pt>
                <c:pt idx="5718">
                  <c:v>-7.7914871007610895E-2</c:v>
                </c:pt>
                <c:pt idx="5719">
                  <c:v>-7.7897848468076E-2</c:v>
                </c:pt>
                <c:pt idx="5720">
                  <c:v>-7.7880751766768896E-2</c:v>
                </c:pt>
                <c:pt idx="5721">
                  <c:v>-7.7863580954156006E-2</c:v>
                </c:pt>
                <c:pt idx="5722">
                  <c:v>-7.7846336080914902E-2</c:v>
                </c:pt>
                <c:pt idx="5723">
                  <c:v>-7.7829017197934197E-2</c:v>
                </c:pt>
                <c:pt idx="5724">
                  <c:v>-7.7811624356312906E-2</c:v>
                </c:pt>
                <c:pt idx="5725">
                  <c:v>-7.77941576073609E-2</c:v>
                </c:pt>
                <c:pt idx="5726">
                  <c:v>-7.7776617002597997E-2</c:v>
                </c:pt>
                <c:pt idx="5727">
                  <c:v>-7.7759002593754095E-2</c:v>
                </c:pt>
                <c:pt idx="5728">
                  <c:v>-7.7741314432768702E-2</c:v>
                </c:pt>
                <c:pt idx="5729">
                  <c:v>-7.7723552571790699E-2</c:v>
                </c:pt>
                <c:pt idx="5730">
                  <c:v>-7.7705717063178401E-2</c:v>
                </c:pt>
                <c:pt idx="5731">
                  <c:v>-7.7687807959498895E-2</c:v>
                </c:pt>
                <c:pt idx="5732">
                  <c:v>-7.7669825313527896E-2</c:v>
                </c:pt>
                <c:pt idx="5733">
                  <c:v>-7.7651769178249702E-2</c:v>
                </c:pt>
                <c:pt idx="5734">
                  <c:v>-7.7633639606856403E-2</c:v>
                </c:pt>
                <c:pt idx="5735">
                  <c:v>-7.7615436652748504E-2</c:v>
                </c:pt>
                <c:pt idx="5736">
                  <c:v>-7.7597160369533597E-2</c:v>
                </c:pt>
                <c:pt idx="5737">
                  <c:v>-7.7578810811027105E-2</c:v>
                </c:pt>
                <c:pt idx="5738">
                  <c:v>-7.7560388031251204E-2</c:v>
                </c:pt>
                <c:pt idx="5739">
                  <c:v>-7.7541892084435099E-2</c:v>
                </c:pt>
                <c:pt idx="5740">
                  <c:v>-7.7523323025014607E-2</c:v>
                </c:pt>
                <c:pt idx="5741">
                  <c:v>-7.7504680907631601E-2</c:v>
                </c:pt>
                <c:pt idx="5742">
                  <c:v>-7.7485965787134195E-2</c:v>
                </c:pt>
                <c:pt idx="5743">
                  <c:v>-7.7467177718576197E-2</c:v>
                </c:pt>
                <c:pt idx="5744">
                  <c:v>-7.7448316757217001E-2</c:v>
                </c:pt>
                <c:pt idx="5745">
                  <c:v>-7.7429382958521198E-2</c:v>
                </c:pt>
                <c:pt idx="5746">
                  <c:v>-7.7410376378158105E-2</c:v>
                </c:pt>
                <c:pt idx="5747">
                  <c:v>-7.7391297072001999E-2</c:v>
                </c:pt>
                <c:pt idx="5748">
                  <c:v>-7.7372145096131495E-2</c:v>
                </c:pt>
                <c:pt idx="5749">
                  <c:v>-7.7352920506829403E-2</c:v>
                </c:pt>
                <c:pt idx="5750">
                  <c:v>-7.7333623360581999E-2</c:v>
                </c:pt>
                <c:pt idx="5751">
                  <c:v>-7.7314253714079795E-2</c:v>
                </c:pt>
                <c:pt idx="5752">
                  <c:v>-7.7294811624216003E-2</c:v>
                </c:pt>
                <c:pt idx="5753">
                  <c:v>-7.7275297148087202E-2</c:v>
                </c:pt>
                <c:pt idx="5754">
                  <c:v>-7.7255710342992695E-2</c:v>
                </c:pt>
                <c:pt idx="5755">
                  <c:v>-7.7236051266434E-2</c:v>
                </c:pt>
                <c:pt idx="5756">
                  <c:v>-7.7216319976115194E-2</c:v>
                </c:pt>
                <c:pt idx="5757">
                  <c:v>-7.7196516529941903E-2</c:v>
                </c:pt>
                <c:pt idx="5758">
                  <c:v>-7.7176640986021602E-2</c:v>
                </c:pt>
                <c:pt idx="5759">
                  <c:v>-7.7156693402662999E-2</c:v>
                </c:pt>
                <c:pt idx="5760">
                  <c:v>-7.7136673838375899E-2</c:v>
                </c:pt>
                <c:pt idx="5761">
                  <c:v>-7.7116582351870799E-2</c:v>
                </c:pt>
                <c:pt idx="5762">
                  <c:v>-7.70964190020587E-2</c:v>
                </c:pt>
                <c:pt idx="5763">
                  <c:v>-7.7076183848050803E-2</c:v>
                </c:pt>
                <c:pt idx="5764">
                  <c:v>-7.70558769491584E-2</c:v>
                </c:pt>
                <c:pt idx="5765">
                  <c:v>-7.7035498364892097E-2</c:v>
                </c:pt>
                <c:pt idx="5766">
                  <c:v>-7.7015048154961796E-2</c:v>
                </c:pt>
                <c:pt idx="5767">
                  <c:v>-7.6994526379276396E-2</c:v>
                </c:pt>
                <c:pt idx="5768">
                  <c:v>-7.6973933097944397E-2</c:v>
                </c:pt>
                <c:pt idx="5769">
                  <c:v>-7.6953268371271297E-2</c:v>
                </c:pt>
                <c:pt idx="5770">
                  <c:v>-7.6932532259761904E-2</c:v>
                </c:pt>
                <c:pt idx="5771">
                  <c:v>-7.6911724824118205E-2</c:v>
                </c:pt>
                <c:pt idx="5772">
                  <c:v>-7.6890846125240095E-2</c:v>
                </c:pt>
                <c:pt idx="5773">
                  <c:v>-7.6869896224224701E-2</c:v>
                </c:pt>
                <c:pt idx="5774">
                  <c:v>-7.6848875182365897E-2</c:v>
                </c:pt>
                <c:pt idx="5775">
                  <c:v>-7.6827783061154495E-2</c:v>
                </c:pt>
                <c:pt idx="5776">
                  <c:v>-7.68066199222774E-2</c:v>
                </c:pt>
                <c:pt idx="5777">
                  <c:v>-7.6785385827617805E-2</c:v>
                </c:pt>
                <c:pt idx="5778">
                  <c:v>-7.6764080839254595E-2</c:v>
                </c:pt>
                <c:pt idx="5779">
                  <c:v>-7.6742705019461996E-2</c:v>
                </c:pt>
                <c:pt idx="5780">
                  <c:v>-7.6721258430709496E-2</c:v>
                </c:pt>
                <c:pt idx="5781">
                  <c:v>-7.6699741135661401E-2</c:v>
                </c:pt>
                <c:pt idx="5782">
                  <c:v>-7.6678153197176704E-2</c:v>
                </c:pt>
                <c:pt idx="5783">
                  <c:v>-7.6656494678308401E-2</c:v>
                </c:pt>
                <c:pt idx="5784">
                  <c:v>-7.6634765642303496E-2</c:v>
                </c:pt>
                <c:pt idx="5785">
                  <c:v>-7.6612966152602796E-2</c:v>
                </c:pt>
                <c:pt idx="5786">
                  <c:v>-7.6591096272840095E-2</c:v>
                </c:pt>
                <c:pt idx="5787">
                  <c:v>-7.65691560668426E-2</c:v>
                </c:pt>
                <c:pt idx="5788">
                  <c:v>-7.6547145598629796E-2</c:v>
                </c:pt>
                <c:pt idx="5789">
                  <c:v>-7.65250649324139E-2</c:v>
                </c:pt>
                <c:pt idx="5790">
                  <c:v>-7.6502914132599006E-2</c:v>
                </c:pt>
                <c:pt idx="5791">
                  <c:v>-7.6480693263780999E-2</c:v>
                </c:pt>
                <c:pt idx="5792">
                  <c:v>-7.6458402390747304E-2</c:v>
                </c:pt>
                <c:pt idx="5793">
                  <c:v>-7.6436041578476194E-2</c:v>
                </c:pt>
                <c:pt idx="5794">
                  <c:v>-7.6413610892137301E-2</c:v>
                </c:pt>
                <c:pt idx="5795">
                  <c:v>-7.6391110397090095E-2</c:v>
                </c:pt>
                <c:pt idx="5796">
                  <c:v>-7.6368540158884696E-2</c:v>
                </c:pt>
                <c:pt idx="5797">
                  <c:v>-7.6345900243261003E-2</c:v>
                </c:pt>
                <c:pt idx="5798">
                  <c:v>-7.6323190716148306E-2</c:v>
                </c:pt>
                <c:pt idx="5799">
                  <c:v>-7.63004116436653E-2</c:v>
                </c:pt>
                <c:pt idx="5800">
                  <c:v>-7.6277563092119499E-2</c:v>
                </c:pt>
                <c:pt idx="5801">
                  <c:v>-7.6254645128006907E-2</c:v>
                </c:pt>
                <c:pt idx="5802">
                  <c:v>-7.6231657818012E-2</c:v>
                </c:pt>
                <c:pt idx="5803">
                  <c:v>-7.6208601229006995E-2</c:v>
                </c:pt>
                <c:pt idx="5804">
                  <c:v>-7.6185475428051805E-2</c:v>
                </c:pt>
                <c:pt idx="5805">
                  <c:v>-7.6162280482393804E-2</c:v>
                </c:pt>
                <c:pt idx="5806">
                  <c:v>-7.6139016459466899E-2</c:v>
                </c:pt>
                <c:pt idx="5807">
                  <c:v>-7.6115683426891997E-2</c:v>
                </c:pt>
                <c:pt idx="5808">
                  <c:v>-7.6092281452476304E-2</c:v>
                </c:pt>
                <c:pt idx="5809">
                  <c:v>-7.6068810604212694E-2</c:v>
                </c:pt>
                <c:pt idx="5810">
                  <c:v>-7.6045270950280103E-2</c:v>
                </c:pt>
                <c:pt idx="5811">
                  <c:v>-7.6021662559042497E-2</c:v>
                </c:pt>
                <c:pt idx="5812">
                  <c:v>-7.5997985499049001E-2</c:v>
                </c:pt>
                <c:pt idx="5813">
                  <c:v>-7.5974239839033203E-2</c:v>
                </c:pt>
                <c:pt idx="5814">
                  <c:v>-7.5950425647913197E-2</c:v>
                </c:pt>
                <c:pt idx="5815">
                  <c:v>-7.5926542994790999E-2</c:v>
                </c:pt>
                <c:pt idx="5816">
                  <c:v>-7.5902591948952394E-2</c:v>
                </c:pt>
                <c:pt idx="5817">
                  <c:v>-7.5878572579866202E-2</c:v>
                </c:pt>
                <c:pt idx="5818">
                  <c:v>-7.5854484957184595E-2</c:v>
                </c:pt>
                <c:pt idx="5819">
                  <c:v>-7.5830329150742198E-2</c:v>
                </c:pt>
                <c:pt idx="5820">
                  <c:v>-7.5806105230555906E-2</c:v>
                </c:pt>
                <c:pt idx="5821">
                  <c:v>-7.5781813266824705E-2</c:v>
                </c:pt>
                <c:pt idx="5822">
                  <c:v>-7.57574533299291E-2</c:v>
                </c:pt>
                <c:pt idx="5823">
                  <c:v>-7.5733025490431094E-2</c:v>
                </c:pt>
                <c:pt idx="5824">
                  <c:v>-7.57085298190735E-2</c:v>
                </c:pt>
                <c:pt idx="5825">
                  <c:v>-7.56839663867796E-2</c:v>
                </c:pt>
                <c:pt idx="5826">
                  <c:v>-7.5659335264653405E-2</c:v>
                </c:pt>
                <c:pt idx="5827">
                  <c:v>-7.5634636523978394E-2</c:v>
                </c:pt>
                <c:pt idx="5828">
                  <c:v>-7.5609870236217805E-2</c:v>
                </c:pt>
                <c:pt idx="5829">
                  <c:v>-7.5585036473014205E-2</c:v>
                </c:pt>
                <c:pt idx="5830">
                  <c:v>-7.5560135306188894E-2</c:v>
                </c:pt>
                <c:pt idx="5831">
                  <c:v>-7.5535166807741902E-2</c:v>
                </c:pt>
                <c:pt idx="5832">
                  <c:v>-7.5510131049851298E-2</c:v>
                </c:pt>
                <c:pt idx="5833">
                  <c:v>-7.5485028104873203E-2</c:v>
                </c:pt>
                <c:pt idx="5834">
                  <c:v>-7.5459858045340902E-2</c:v>
                </c:pt>
                <c:pt idx="5835">
                  <c:v>-7.54346209439654E-2</c:v>
                </c:pt>
                <c:pt idx="5836">
                  <c:v>-7.5409316873633794E-2</c:v>
                </c:pt>
                <c:pt idx="5837">
                  <c:v>-7.5383945907410405E-2</c:v>
                </c:pt>
                <c:pt idx="5838">
                  <c:v>-7.5358508118535006E-2</c:v>
                </c:pt>
                <c:pt idx="5839">
                  <c:v>-7.5333003580423497E-2</c:v>
                </c:pt>
                <c:pt idx="5840">
                  <c:v>-7.5307432366667204E-2</c:v>
                </c:pt>
                <c:pt idx="5841">
                  <c:v>-7.5281794551032205E-2</c:v>
                </c:pt>
                <c:pt idx="5842">
                  <c:v>-7.5256090207459603E-2</c:v>
                </c:pt>
                <c:pt idx="5843">
                  <c:v>-7.52303194100645E-2</c:v>
                </c:pt>
                <c:pt idx="5844">
                  <c:v>-7.5204482233136402E-2</c:v>
                </c:pt>
                <c:pt idx="5845">
                  <c:v>-7.5178578751138106E-2</c:v>
                </c:pt>
                <c:pt idx="5846">
                  <c:v>-7.5152609038705798E-2</c:v>
                </c:pt>
                <c:pt idx="5847">
                  <c:v>-7.5126573170648497E-2</c:v>
                </c:pt>
                <c:pt idx="5848">
                  <c:v>-7.5100471221948101E-2</c:v>
                </c:pt>
                <c:pt idx="5849">
                  <c:v>-7.5074303267758102E-2</c:v>
                </c:pt>
                <c:pt idx="5850">
                  <c:v>-7.50480693834044E-2</c:v>
                </c:pt>
                <c:pt idx="5851">
                  <c:v>-7.5021769644384104E-2</c:v>
                </c:pt>
                <c:pt idx="5852">
                  <c:v>-7.4995404126365406E-2</c:v>
                </c:pt>
                <c:pt idx="5853">
                  <c:v>-7.49689729051876E-2</c:v>
                </c:pt>
                <c:pt idx="5854">
                  <c:v>-7.4942476056859206E-2</c:v>
                </c:pt>
                <c:pt idx="5855">
                  <c:v>-7.4915913657560604E-2</c:v>
                </c:pt>
                <c:pt idx="5856">
                  <c:v>-7.4889285783640402E-2</c:v>
                </c:pt>
                <c:pt idx="5857">
                  <c:v>-7.4862592511617296E-2</c:v>
                </c:pt>
                <c:pt idx="5858">
                  <c:v>-7.4835833918177996E-2</c:v>
                </c:pt>
                <c:pt idx="5859">
                  <c:v>-7.4809010080178401E-2</c:v>
                </c:pt>
                <c:pt idx="5860">
                  <c:v>-7.4782121074643201E-2</c:v>
                </c:pt>
                <c:pt idx="5861">
                  <c:v>-7.4755166978763499E-2</c:v>
                </c:pt>
                <c:pt idx="5862">
                  <c:v>-7.4728147869898898E-2</c:v>
                </c:pt>
                <c:pt idx="5863">
                  <c:v>-7.4701063825575703E-2</c:v>
                </c:pt>
                <c:pt idx="5864">
                  <c:v>-7.46739149234871E-2</c:v>
                </c:pt>
                <c:pt idx="5865">
                  <c:v>-7.4646701241492405E-2</c:v>
                </c:pt>
                <c:pt idx="5866">
                  <c:v>-7.4619422857616996E-2</c:v>
                </c:pt>
                <c:pt idx="5867">
                  <c:v>-7.4592079850051896E-2</c:v>
                </c:pt>
                <c:pt idx="5868">
                  <c:v>-7.4564672297153398E-2</c:v>
                </c:pt>
                <c:pt idx="5869">
                  <c:v>-7.45372002774424E-2</c:v>
                </c:pt>
                <c:pt idx="5870">
                  <c:v>-7.45096638696046E-2</c:v>
                </c:pt>
                <c:pt idx="5871">
                  <c:v>-7.4482063152489494E-2</c:v>
                </c:pt>
                <c:pt idx="5872">
                  <c:v>-7.44543982051106E-2</c:v>
                </c:pt>
                <c:pt idx="5873">
                  <c:v>-7.44266691066445E-2</c:v>
                </c:pt>
                <c:pt idx="5874">
                  <c:v>-7.4398875936430797E-2</c:v>
                </c:pt>
                <c:pt idx="5875">
                  <c:v>-7.4371018773971898E-2</c:v>
                </c:pt>
                <c:pt idx="5876">
                  <c:v>-7.4343097698932298E-2</c:v>
                </c:pt>
                <c:pt idx="5877">
                  <c:v>-7.4315112791138102E-2</c:v>
                </c:pt>
                <c:pt idx="5878">
                  <c:v>-7.4287064130577299E-2</c:v>
                </c:pt>
                <c:pt idx="5879">
                  <c:v>-7.4258951797398595E-2</c:v>
                </c:pt>
                <c:pt idx="5880">
                  <c:v>-7.42307758719115E-2</c:v>
                </c:pt>
                <c:pt idx="5881">
                  <c:v>-7.4202536434586006E-2</c:v>
                </c:pt>
                <c:pt idx="5882">
                  <c:v>-7.4174233566051698E-2</c:v>
                </c:pt>
                <c:pt idx="5883">
                  <c:v>-7.4145867347097896E-2</c:v>
                </c:pt>
                <c:pt idx="5884">
                  <c:v>-7.4117437858673293E-2</c:v>
                </c:pt>
                <c:pt idx="5885">
                  <c:v>-7.4088945181884802E-2</c:v>
                </c:pt>
                <c:pt idx="5886">
                  <c:v>-7.4060389397998194E-2</c:v>
                </c:pt>
                <c:pt idx="5887">
                  <c:v>-7.4031770588437101E-2</c:v>
                </c:pt>
                <c:pt idx="5888">
                  <c:v>-7.4003088834782793E-2</c:v>
                </c:pt>
                <c:pt idx="5889">
                  <c:v>-7.3974344218773705E-2</c:v>
                </c:pt>
                <c:pt idx="5890">
                  <c:v>-7.3945536822305202E-2</c:v>
                </c:pt>
                <c:pt idx="5891">
                  <c:v>-7.3916666727429095E-2</c:v>
                </c:pt>
                <c:pt idx="5892">
                  <c:v>-7.3887734016353096E-2</c:v>
                </c:pt>
                <c:pt idx="5893">
                  <c:v>-7.3858738771440696E-2</c:v>
                </c:pt>
                <c:pt idx="5894">
                  <c:v>-7.3829681075210901E-2</c:v>
                </c:pt>
                <c:pt idx="5895">
                  <c:v>-7.3800561010337204E-2</c:v>
                </c:pt>
                <c:pt idx="5896">
                  <c:v>-7.3771378659647904E-2</c:v>
                </c:pt>
                <c:pt idx="5897">
                  <c:v>-7.3742134106125304E-2</c:v>
                </c:pt>
                <c:pt idx="5898">
                  <c:v>-7.3712827432905401E-2</c:v>
                </c:pt>
                <c:pt idx="5899">
                  <c:v>-7.3683458723277501E-2</c:v>
                </c:pt>
                <c:pt idx="5900">
                  <c:v>-7.3654028060683802E-2</c:v>
                </c:pt>
                <c:pt idx="5901">
                  <c:v>-7.3624535528719295E-2</c:v>
                </c:pt>
                <c:pt idx="5902">
                  <c:v>-7.3594981211130894E-2</c:v>
                </c:pt>
                <c:pt idx="5903">
                  <c:v>-7.3565365191817098E-2</c:v>
                </c:pt>
                <c:pt idx="5904">
                  <c:v>-7.35356875548282E-2</c:v>
                </c:pt>
                <c:pt idx="5905">
                  <c:v>-7.3505948384365E-2</c:v>
                </c:pt>
                <c:pt idx="5906">
                  <c:v>-7.3476147764779204E-2</c:v>
                </c:pt>
                <c:pt idx="5907">
                  <c:v>-7.3446285780572398E-2</c:v>
                </c:pt>
                <c:pt idx="5908">
                  <c:v>-7.3416362516395994E-2</c:v>
                </c:pt>
                <c:pt idx="5909">
                  <c:v>-7.3386378057050894E-2</c:v>
                </c:pt>
                <c:pt idx="5910">
                  <c:v>-7.3356332487486797E-2</c:v>
                </c:pt>
                <c:pt idx="5911">
                  <c:v>-7.3326225892801994E-2</c:v>
                </c:pt>
                <c:pt idx="5912">
                  <c:v>-7.3296058358243099E-2</c:v>
                </c:pt>
                <c:pt idx="5913">
                  <c:v>-7.3265829969204305E-2</c:v>
                </c:pt>
                <c:pt idx="5914">
                  <c:v>-7.3235540811227101E-2</c:v>
                </c:pt>
                <c:pt idx="5915">
                  <c:v>-7.320519097E-2</c:v>
                </c:pt>
                <c:pt idx="5916">
                  <c:v>-7.3174780531358105E-2</c:v>
                </c:pt>
                <c:pt idx="5917">
                  <c:v>-7.3144309581282693E-2</c:v>
                </c:pt>
                <c:pt idx="5918">
                  <c:v>-7.3113778205900704E-2</c:v>
                </c:pt>
                <c:pt idx="5919">
                  <c:v>-7.3083186491484306E-2</c:v>
                </c:pt>
                <c:pt idx="5920">
                  <c:v>-7.3052534524450694E-2</c:v>
                </c:pt>
                <c:pt idx="5921">
                  <c:v>-7.3021822391361804E-2</c:v>
                </c:pt>
                <c:pt idx="5922">
                  <c:v>-7.2991050178923197E-2</c:v>
                </c:pt>
                <c:pt idx="5923">
                  <c:v>-7.2960217973984595E-2</c:v>
                </c:pt>
                <c:pt idx="5924">
                  <c:v>-7.2929325863538799E-2</c:v>
                </c:pt>
                <c:pt idx="5925">
                  <c:v>-7.2898373934721497E-2</c:v>
                </c:pt>
                <c:pt idx="5926">
                  <c:v>-7.2867362274810804E-2</c:v>
                </c:pt>
                <c:pt idx="5927">
                  <c:v>-7.2836290971227097E-2</c:v>
                </c:pt>
                <c:pt idx="5928">
                  <c:v>-7.2805160111532402E-2</c:v>
                </c:pt>
                <c:pt idx="5929">
                  <c:v>-7.2773969783429607E-2</c:v>
                </c:pt>
                <c:pt idx="5930">
                  <c:v>-7.2742720074762998E-2</c:v>
                </c:pt>
                <c:pt idx="5931">
                  <c:v>-7.2711411073517002E-2</c:v>
                </c:pt>
                <c:pt idx="5932">
                  <c:v>-7.2680042867815903E-2</c:v>
                </c:pt>
                <c:pt idx="5933">
                  <c:v>-7.2648615545923806E-2</c:v>
                </c:pt>
                <c:pt idx="5934">
                  <c:v>-7.2617129196244107E-2</c:v>
                </c:pt>
                <c:pt idx="5935">
                  <c:v>-7.2585583907318701E-2</c:v>
                </c:pt>
                <c:pt idx="5936">
                  <c:v>-7.2553979767828E-2</c:v>
                </c:pt>
                <c:pt idx="5937">
                  <c:v>-7.2522316866590303E-2</c:v>
                </c:pt>
                <c:pt idx="5938">
                  <c:v>-7.2490595292561494E-2</c:v>
                </c:pt>
                <c:pt idx="5939">
                  <c:v>-7.2458815134834598E-2</c:v>
                </c:pt>
                <c:pt idx="5940">
                  <c:v>-7.2426976482639197E-2</c:v>
                </c:pt>
                <c:pt idx="5941">
                  <c:v>-7.2395079425341305E-2</c:v>
                </c:pt>
                <c:pt idx="5942">
                  <c:v>-7.2363124052442704E-2</c:v>
                </c:pt>
                <c:pt idx="5943">
                  <c:v>-7.2331110453580594E-2</c:v>
                </c:pt>
                <c:pt idx="5944">
                  <c:v>-7.22990387185274E-2</c:v>
                </c:pt>
                <c:pt idx="5945">
                  <c:v>-7.2266908937190302E-2</c:v>
                </c:pt>
                <c:pt idx="5946">
                  <c:v>-7.22347211996094E-2</c:v>
                </c:pt>
                <c:pt idx="5947">
                  <c:v>-7.2202475595960602E-2</c:v>
                </c:pt>
                <c:pt idx="5948">
                  <c:v>-7.2170172216552003E-2</c:v>
                </c:pt>
                <c:pt idx="5949">
                  <c:v>-7.2137811151824202E-2</c:v>
                </c:pt>
                <c:pt idx="5950">
                  <c:v>-7.2105392492350998E-2</c:v>
                </c:pt>
                <c:pt idx="5951">
                  <c:v>-7.2072916328837999E-2</c:v>
                </c:pt>
                <c:pt idx="5952">
                  <c:v>-7.2040382752123502E-2</c:v>
                </c:pt>
                <c:pt idx="5953">
                  <c:v>-7.2007791853175199E-2</c:v>
                </c:pt>
                <c:pt idx="5954">
                  <c:v>-7.1975143723092896E-2</c:v>
                </c:pt>
                <c:pt idx="5955">
                  <c:v>-7.1942438453106397E-2</c:v>
                </c:pt>
                <c:pt idx="5956">
                  <c:v>-7.1909676134575606E-2</c:v>
                </c:pt>
                <c:pt idx="5957">
                  <c:v>-7.1876856858989799E-2</c:v>
                </c:pt>
                <c:pt idx="5958">
                  <c:v>-7.1843980717967507E-2</c:v>
                </c:pt>
                <c:pt idx="5959">
                  <c:v>-7.1811047803256006E-2</c:v>
                </c:pt>
                <c:pt idx="5960">
                  <c:v>-7.1778058206730694E-2</c:v>
                </c:pt>
                <c:pt idx="5961">
                  <c:v>-7.1745012020394905E-2</c:v>
                </c:pt>
                <c:pt idx="5962">
                  <c:v>-7.1711909336379401E-2</c:v>
                </c:pt>
                <c:pt idx="5963">
                  <c:v>-7.1678750246941897E-2</c:v>
                </c:pt>
                <c:pt idx="5964">
                  <c:v>-7.1645534844466702E-2</c:v>
                </c:pt>
                <c:pt idx="5965">
                  <c:v>-7.1612263221464204E-2</c:v>
                </c:pt>
                <c:pt idx="5966">
                  <c:v>-7.1578935470570398E-2</c:v>
                </c:pt>
                <c:pt idx="5967">
                  <c:v>-7.1545551684547001E-2</c:v>
                </c:pt>
                <c:pt idx="5968">
                  <c:v>-7.1512111956280003E-2</c:v>
                </c:pt>
                <c:pt idx="5969">
                  <c:v>-7.1478616378780294E-2</c:v>
                </c:pt>
                <c:pt idx="5970">
                  <c:v>-7.1445065045182304E-2</c:v>
                </c:pt>
                <c:pt idx="5971">
                  <c:v>-7.1411458048744506E-2</c:v>
                </c:pt>
                <c:pt idx="5972">
                  <c:v>-7.1377795482848103E-2</c:v>
                </c:pt>
                <c:pt idx="5973">
                  <c:v>-7.1344077440997203E-2</c:v>
                </c:pt>
                <c:pt idx="5974">
                  <c:v>-7.1310304016818093E-2</c:v>
                </c:pt>
                <c:pt idx="5975">
                  <c:v>-7.1276475304059006E-2</c:v>
                </c:pt>
                <c:pt idx="5976">
                  <c:v>-7.1242591396589394E-2</c:v>
                </c:pt>
                <c:pt idx="5977">
                  <c:v>-7.1208652388399796E-2</c:v>
                </c:pt>
                <c:pt idx="5978">
                  <c:v>-7.1174658373601402E-2</c:v>
                </c:pt>
                <c:pt idx="5979">
                  <c:v>-7.1140609446425099E-2</c:v>
                </c:pt>
                <c:pt idx="5980">
                  <c:v>-7.11065057012219E-2</c:v>
                </c:pt>
                <c:pt idx="5981">
                  <c:v>-7.1072347232461905E-2</c:v>
                </c:pt>
                <c:pt idx="5982">
                  <c:v>-7.1038134134733796E-2</c:v>
                </c:pt>
                <c:pt idx="5983">
                  <c:v>-7.10038665027449E-2</c:v>
                </c:pt>
                <c:pt idx="5984">
                  <c:v>-7.0969544431320197E-2</c:v>
                </c:pt>
                <c:pt idx="5985">
                  <c:v>-7.0935168015402505E-2</c:v>
                </c:pt>
                <c:pt idx="5986">
                  <c:v>-7.0900737350051396E-2</c:v>
                </c:pt>
                <c:pt idx="5987">
                  <c:v>-7.0866252530443194E-2</c:v>
                </c:pt>
                <c:pt idx="5988">
                  <c:v>-7.0831713651870298E-2</c:v>
                </c:pt>
                <c:pt idx="5989">
                  <c:v>-7.0797120809741099E-2</c:v>
                </c:pt>
                <c:pt idx="5990">
                  <c:v>-7.0762474099578795E-2</c:v>
                </c:pt>
                <c:pt idx="5991">
                  <c:v>-7.0727773617022094E-2</c:v>
                </c:pt>
                <c:pt idx="5992">
                  <c:v>-7.0693019457823594E-2</c:v>
                </c:pt>
                <c:pt idx="5993">
                  <c:v>-7.0658211717850194E-2</c:v>
                </c:pt>
                <c:pt idx="5994">
                  <c:v>-7.0623350493082299E-2</c:v>
                </c:pt>
                <c:pt idx="5995">
                  <c:v>-7.0588435879613096E-2</c:v>
                </c:pt>
                <c:pt idx="5996">
                  <c:v>-7.0553467973649003E-2</c:v>
                </c:pt>
                <c:pt idx="5997">
                  <c:v>-7.05184468715081E-2</c:v>
                </c:pt>
                <c:pt idx="5998">
                  <c:v>-7.0483372669620695E-2</c:v>
                </c:pt>
                <c:pt idx="5999">
                  <c:v>-7.0448245464528297E-2</c:v>
                </c:pt>
                <c:pt idx="6000">
                  <c:v>-7.0413065352883095E-2</c:v>
                </c:pt>
                <c:pt idx="6001">
                  <c:v>-7.0377832431448101E-2</c:v>
                </c:pt>
                <c:pt idx="6002">
                  <c:v>-7.03425467970962E-2</c:v>
                </c:pt>
                <c:pt idx="6003">
                  <c:v>-7.0307208546809705E-2</c:v>
                </c:pt>
                <c:pt idx="6004">
                  <c:v>-7.0271817777680198E-2</c:v>
                </c:pt>
                <c:pt idx="6005">
                  <c:v>-7.0236374586907999E-2</c:v>
                </c:pt>
                <c:pt idx="6006">
                  <c:v>-7.0200879071801697E-2</c:v>
                </c:pt>
                <c:pt idx="6007">
                  <c:v>-7.0165331329777494E-2</c:v>
                </c:pt>
                <c:pt idx="6008">
                  <c:v>-7.0129731458359101E-2</c:v>
                </c:pt>
                <c:pt idx="6009">
                  <c:v>-7.0094079555177199E-2</c:v>
                </c:pt>
                <c:pt idx="6010">
                  <c:v>-7.0058375717968802E-2</c:v>
                </c:pt>
                <c:pt idx="6011">
                  <c:v>-7.0022620044576905E-2</c:v>
                </c:pt>
                <c:pt idx="6012">
                  <c:v>-6.9986812632950396E-2</c:v>
                </c:pt>
                <c:pt idx="6013">
                  <c:v>-6.9950953581142894E-2</c:v>
                </c:pt>
                <c:pt idx="6014">
                  <c:v>-6.9915042987313103E-2</c:v>
                </c:pt>
                <c:pt idx="6015">
                  <c:v>-6.9879080949723699E-2</c:v>
                </c:pt>
                <c:pt idx="6016">
                  <c:v>-6.9843067566741093E-2</c:v>
                </c:pt>
                <c:pt idx="6017">
                  <c:v>-6.9807002936835394E-2</c:v>
                </c:pt>
                <c:pt idx="6018">
                  <c:v>-6.9770887158579306E-2</c:v>
                </c:pt>
                <c:pt idx="6019">
                  <c:v>-6.9734720330647995E-2</c:v>
                </c:pt>
                <c:pt idx="6020">
                  <c:v>-6.9698502551818795E-2</c:v>
                </c:pt>
                <c:pt idx="6021">
                  <c:v>-6.9662233920970706E-2</c:v>
                </c:pt>
                <c:pt idx="6022">
                  <c:v>-6.9625914537083403E-2</c:v>
                </c:pt>
                <c:pt idx="6023">
                  <c:v>-6.9589544499237599E-2</c:v>
                </c:pt>
                <c:pt idx="6024">
                  <c:v>-6.9553123906614195E-2</c:v>
                </c:pt>
                <c:pt idx="6025">
                  <c:v>-6.9516652858493705E-2</c:v>
                </c:pt>
                <c:pt idx="6026">
                  <c:v>-6.9480131454255994E-2</c:v>
                </c:pt>
                <c:pt idx="6027">
                  <c:v>-6.9443559793379905E-2</c:v>
                </c:pt>
                <c:pt idx="6028">
                  <c:v>-6.9406937975442701E-2</c:v>
                </c:pt>
                <c:pt idx="6029">
                  <c:v>-6.9370266100119302E-2</c:v>
                </c:pt>
                <c:pt idx="6030">
                  <c:v>-6.9333544267182606E-2</c:v>
                </c:pt>
                <c:pt idx="6031">
                  <c:v>-6.92967725765022E-2</c:v>
                </c:pt>
                <c:pt idx="6032">
                  <c:v>-6.9259951128044603E-2</c:v>
                </c:pt>
                <c:pt idx="6033">
                  <c:v>-6.9223080021872302E-2</c:v>
                </c:pt>
                <c:pt idx="6034">
                  <c:v>-6.9186159358143401E-2</c:v>
                </c:pt>
                <c:pt idx="6035">
                  <c:v>-6.9149189237111497E-2</c:v>
                </c:pt>
                <c:pt idx="6036">
                  <c:v>-6.9112169759124903E-2</c:v>
                </c:pt>
                <c:pt idx="6037">
                  <c:v>-6.90751010246268E-2</c:v>
                </c:pt>
                <c:pt idx="6038">
                  <c:v>-6.9037983134152395E-2</c:v>
                </c:pt>
                <c:pt idx="6039">
                  <c:v>-6.9000816188332995E-2</c:v>
                </c:pt>
                <c:pt idx="6040">
                  <c:v>-6.8963600287891696E-2</c:v>
                </c:pt>
                <c:pt idx="6041">
                  <c:v>-6.8926335533643093E-2</c:v>
                </c:pt>
                <c:pt idx="6042">
                  <c:v>-6.8889022026495494E-2</c:v>
                </c:pt>
                <c:pt idx="6043">
                  <c:v>-6.8851659867448206E-2</c:v>
                </c:pt>
                <c:pt idx="6044">
                  <c:v>-6.88142491575916E-2</c:v>
                </c:pt>
                <c:pt idx="6045">
                  <c:v>-6.8776789998107005E-2</c:v>
                </c:pt>
                <c:pt idx="6046">
                  <c:v>-6.8739282490265896E-2</c:v>
                </c:pt>
                <c:pt idx="6047">
                  <c:v>-6.8701726735429694E-2</c:v>
                </c:pt>
                <c:pt idx="6048">
                  <c:v>-6.8664122835049204E-2</c:v>
                </c:pt>
                <c:pt idx="6049">
                  <c:v>-6.8626470890663899E-2</c:v>
                </c:pt>
                <c:pt idx="6050">
                  <c:v>-6.8588771003902094E-2</c:v>
                </c:pt>
                <c:pt idx="6051">
                  <c:v>-6.8551023276479703E-2</c:v>
                </c:pt>
                <c:pt idx="6052">
                  <c:v>-6.8513227810200597E-2</c:v>
                </c:pt>
                <c:pt idx="6053">
                  <c:v>-6.8475384706955397E-2</c:v>
                </c:pt>
                <c:pt idx="6054">
                  <c:v>-6.8437494068721696E-2</c:v>
                </c:pt>
                <c:pt idx="6055">
                  <c:v>-6.8399555997562894E-2</c:v>
                </c:pt>
                <c:pt idx="6056">
                  <c:v>-6.8361570595628501E-2</c:v>
                </c:pt>
                <c:pt idx="6057">
                  <c:v>-6.8323537965153003E-2</c:v>
                </c:pt>
                <c:pt idx="6058">
                  <c:v>-6.8285458208455899E-2</c:v>
                </c:pt>
                <c:pt idx="6059">
                  <c:v>-6.8247331427941094E-2</c:v>
                </c:pt>
                <c:pt idx="6060">
                  <c:v>-6.8209157726096106E-2</c:v>
                </c:pt>
                <c:pt idx="6061">
                  <c:v>-6.8170937205492194E-2</c:v>
                </c:pt>
                <c:pt idx="6062">
                  <c:v>-6.8132669968783505E-2</c:v>
                </c:pt>
                <c:pt idx="6063">
                  <c:v>-6.8094356118706595E-2</c:v>
                </c:pt>
                <c:pt idx="6064">
                  <c:v>-6.8055995758080495E-2</c:v>
                </c:pt>
                <c:pt idx="6065">
                  <c:v>-6.8017588989805297E-2</c:v>
                </c:pt>
                <c:pt idx="6066">
                  <c:v>-6.7979135916862707E-2</c:v>
                </c:pt>
                <c:pt idx="6067">
                  <c:v>-6.7940636642315005E-2</c:v>
                </c:pt>
                <c:pt idx="6068">
                  <c:v>-6.7902091269304604E-2</c:v>
                </c:pt>
                <c:pt idx="6069">
                  <c:v>-6.7863499901053906E-2</c:v>
                </c:pt>
                <c:pt idx="6070">
                  <c:v>-6.7824862640864306E-2</c:v>
                </c:pt>
                <c:pt idx="6071">
                  <c:v>-6.7786179592116594E-2</c:v>
                </c:pt>
                <c:pt idx="6072">
                  <c:v>-6.7747450858269595E-2</c:v>
                </c:pt>
                <c:pt idx="6073">
                  <c:v>-6.77086765428601E-2</c:v>
                </c:pt>
                <c:pt idx="6074">
                  <c:v>-6.7669856749502502E-2</c:v>
                </c:pt>
                <c:pt idx="6075">
                  <c:v>-6.7630991581888303E-2</c:v>
                </c:pt>
                <c:pt idx="6076">
                  <c:v>-6.7592081143785496E-2</c:v>
                </c:pt>
                <c:pt idx="6077">
                  <c:v>-6.7553125539038195E-2</c:v>
                </c:pt>
                <c:pt idx="6078">
                  <c:v>-6.7514124871565995E-2</c:v>
                </c:pt>
                <c:pt idx="6079">
                  <c:v>-6.7475079245364195E-2</c:v>
                </c:pt>
                <c:pt idx="6080">
                  <c:v>-6.7435988764502297E-2</c:v>
                </c:pt>
                <c:pt idx="6081">
                  <c:v>-6.7396853533124496E-2</c:v>
                </c:pt>
                <c:pt idx="6082">
                  <c:v>-6.7357673655448494E-2</c:v>
                </c:pt>
                <c:pt idx="6083">
                  <c:v>-6.7318449235765507E-2</c:v>
                </c:pt>
                <c:pt idx="6084">
                  <c:v>-6.7279180378439801E-2</c:v>
                </c:pt>
                <c:pt idx="6085">
                  <c:v>-6.7239867187907795E-2</c:v>
                </c:pt>
                <c:pt idx="6086">
                  <c:v>-6.7200509768678196E-2</c:v>
                </c:pt>
                <c:pt idx="6087">
                  <c:v>-6.7161108225330904E-2</c:v>
                </c:pt>
                <c:pt idx="6088">
                  <c:v>-6.7121662662517206E-2</c:v>
                </c:pt>
                <c:pt idx="6089">
                  <c:v>-6.7082173184958904E-2</c:v>
                </c:pt>
                <c:pt idx="6090">
                  <c:v>-6.7042639897447701E-2</c:v>
                </c:pt>
                <c:pt idx="6091">
                  <c:v>-6.7003062904845395E-2</c:v>
                </c:pt>
                <c:pt idx="6092">
                  <c:v>-6.6963442312082705E-2</c:v>
                </c:pt>
                <c:pt idx="6093">
                  <c:v>-6.6923778224159305E-2</c:v>
                </c:pt>
                <c:pt idx="6094">
                  <c:v>-6.6884070746142901E-2</c:v>
                </c:pt>
                <c:pt idx="6095">
                  <c:v>-6.6844319983169406E-2</c:v>
                </c:pt>
                <c:pt idx="6096">
                  <c:v>-6.6804526040441903E-2</c:v>
                </c:pt>
                <c:pt idx="6097">
                  <c:v>-6.6764689023230503E-2</c:v>
                </c:pt>
                <c:pt idx="6098">
                  <c:v>-6.6724809036871502E-2</c:v>
                </c:pt>
                <c:pt idx="6099">
                  <c:v>-6.6684886186767503E-2</c:v>
                </c:pt>
                <c:pt idx="6100">
                  <c:v>-6.6644920578386696E-2</c:v>
                </c:pt>
                <c:pt idx="6101">
                  <c:v>-6.6604912317262094E-2</c:v>
                </c:pt>
                <c:pt idx="6102">
                  <c:v>-6.6564861508991394E-2</c:v>
                </c:pt>
                <c:pt idx="6103">
                  <c:v>-6.6524768259236602E-2</c:v>
                </c:pt>
                <c:pt idx="6104">
                  <c:v>-6.6484632673723301E-2</c:v>
                </c:pt>
                <c:pt idx="6105">
                  <c:v>-6.6444454858240298E-2</c:v>
                </c:pt>
                <c:pt idx="6106">
                  <c:v>-6.6404234918639199E-2</c:v>
                </c:pt>
                <c:pt idx="6107">
                  <c:v>-6.6363972960834003E-2</c:v>
                </c:pt>
                <c:pt idx="6108">
                  <c:v>-6.6323669090800397E-2</c:v>
                </c:pt>
                <c:pt idx="6109">
                  <c:v>-6.6283323414575601E-2</c:v>
                </c:pt>
                <c:pt idx="6110">
                  <c:v>-6.6242936038257705E-2</c:v>
                </c:pt>
                <c:pt idx="6111">
                  <c:v>-6.6202507068005206E-2</c:v>
                </c:pt>
                <c:pt idx="6112">
                  <c:v>-6.6162036610036806E-2</c:v>
                </c:pt>
                <c:pt idx="6113">
                  <c:v>-6.6121524770630505E-2</c:v>
                </c:pt>
                <c:pt idx="6114">
                  <c:v>-6.6080971656123602E-2</c:v>
                </c:pt>
                <c:pt idx="6115">
                  <c:v>-6.6040377372911893E-2</c:v>
                </c:pt>
                <c:pt idx="6116">
                  <c:v>-6.5999742027449307E-2</c:v>
                </c:pt>
                <c:pt idx="6117">
                  <c:v>-6.5959065726247601E-2</c:v>
                </c:pt>
                <c:pt idx="6118">
                  <c:v>-6.5918348575875696E-2</c:v>
                </c:pt>
                <c:pt idx="6119">
                  <c:v>-6.58775906829593E-2</c:v>
                </c:pt>
                <c:pt idx="6120">
                  <c:v>-6.5836792154180299E-2</c:v>
                </c:pt>
                <c:pt idx="6121">
                  <c:v>-6.5795953096276699E-2</c:v>
                </c:pt>
                <c:pt idx="6122">
                  <c:v>-6.5755073616041798E-2</c:v>
                </c:pt>
                <c:pt idx="6123">
                  <c:v>-6.5714153820323598E-2</c:v>
                </c:pt>
                <c:pt idx="6124">
                  <c:v>-6.5673193816025002E-2</c:v>
                </c:pt>
                <c:pt idx="6125">
                  <c:v>-6.5632193710102898E-2</c:v>
                </c:pt>
                <c:pt idx="6126">
                  <c:v>-6.5591153609566397E-2</c:v>
                </c:pt>
                <c:pt idx="6127">
                  <c:v>-6.5550073621480007E-2</c:v>
                </c:pt>
                <c:pt idx="6128">
                  <c:v>-6.5508953852959198E-2</c:v>
                </c:pt>
                <c:pt idx="6129">
                  <c:v>-6.5467794411172495E-2</c:v>
                </c:pt>
                <c:pt idx="6130">
                  <c:v>-6.5426595403338894E-2</c:v>
                </c:pt>
                <c:pt idx="6131">
                  <c:v>-6.5385356936729505E-2</c:v>
                </c:pt>
                <c:pt idx="6132">
                  <c:v>-6.53440791186672E-2</c:v>
                </c:pt>
                <c:pt idx="6133">
                  <c:v>-6.5302762056523106E-2</c:v>
                </c:pt>
                <c:pt idx="6134">
                  <c:v>-6.5261405857719404E-2</c:v>
                </c:pt>
                <c:pt idx="6135">
                  <c:v>-6.5220010629727501E-2</c:v>
                </c:pt>
                <c:pt idx="6136">
                  <c:v>-6.5178576480067904E-2</c:v>
                </c:pt>
                <c:pt idx="6137">
                  <c:v>-6.5137103516309303E-2</c:v>
                </c:pt>
                <c:pt idx="6138">
                  <c:v>-6.5095591846068404E-2</c:v>
                </c:pt>
                <c:pt idx="6139">
                  <c:v>-6.5054041577009794E-2</c:v>
                </c:pt>
                <c:pt idx="6140">
                  <c:v>-6.5012452816844798E-2</c:v>
                </c:pt>
                <c:pt idx="6141">
                  <c:v>-6.49708256733314E-2</c:v>
                </c:pt>
                <c:pt idx="6142">
                  <c:v>-6.4929160254274004E-2</c:v>
                </c:pt>
                <c:pt idx="6143">
                  <c:v>-6.4887456667522506E-2</c:v>
                </c:pt>
                <c:pt idx="6144">
                  <c:v>-6.4845715020972194E-2</c:v>
                </c:pt>
                <c:pt idx="6145">
                  <c:v>-6.4803935422563005E-2</c:v>
                </c:pt>
                <c:pt idx="6146">
                  <c:v>-6.4762117980279296E-2</c:v>
                </c:pt>
                <c:pt idx="6147">
                  <c:v>-6.4720262802149306E-2</c:v>
                </c:pt>
                <c:pt idx="6148">
                  <c:v>-6.4678369996244503E-2</c:v>
                </c:pt>
                <c:pt idx="6149">
                  <c:v>-6.4636439670679502E-2</c:v>
                </c:pt>
                <c:pt idx="6150">
                  <c:v>-6.4594471933611397E-2</c:v>
                </c:pt>
                <c:pt idx="6151">
                  <c:v>-6.4552466893239194E-2</c:v>
                </c:pt>
                <c:pt idx="6152">
                  <c:v>-6.45104246578036E-2</c:v>
                </c:pt>
                <c:pt idx="6153">
                  <c:v>-6.4468345335586305E-2</c:v>
                </c:pt>
                <c:pt idx="6154">
                  <c:v>-6.4426229034909605E-2</c:v>
                </c:pt>
                <c:pt idx="6155">
                  <c:v>-6.4384075864136206E-2</c:v>
                </c:pt>
                <c:pt idx="6156">
                  <c:v>-6.4341885931668397E-2</c:v>
                </c:pt>
                <c:pt idx="6157">
                  <c:v>-6.4299659345947599E-2</c:v>
                </c:pt>
                <c:pt idx="6158">
                  <c:v>-6.4257396215454399E-2</c:v>
                </c:pt>
                <c:pt idx="6159">
                  <c:v>-6.4215096648707407E-2</c:v>
                </c:pt>
                <c:pt idx="6160">
                  <c:v>-6.41727607542633E-2</c:v>
                </c:pt>
                <c:pt idx="6161">
                  <c:v>-6.4130388640716102E-2</c:v>
                </c:pt>
                <c:pt idx="6162">
                  <c:v>-6.4087980416696805E-2</c:v>
                </c:pt>
                <c:pt idx="6163">
                  <c:v>-6.4045536190872998E-2</c:v>
                </c:pt>
                <c:pt idx="6164">
                  <c:v>-6.4003056071948297E-2</c:v>
                </c:pt>
                <c:pt idx="6165">
                  <c:v>-6.3960540168661803E-2</c:v>
                </c:pt>
                <c:pt idx="6166">
                  <c:v>-6.3917988589788005E-2</c:v>
                </c:pt>
                <c:pt idx="6167">
                  <c:v>-6.3875401444135796E-2</c:v>
                </c:pt>
                <c:pt idx="6168">
                  <c:v>-6.3832778840548401E-2</c:v>
                </c:pt>
                <c:pt idx="6169">
                  <c:v>-6.3790120887902799E-2</c:v>
                </c:pt>
                <c:pt idx="6170">
                  <c:v>-6.3747427695109396E-2</c:v>
                </c:pt>
                <c:pt idx="6171">
                  <c:v>-6.3704699371111201E-2</c:v>
                </c:pt>
                <c:pt idx="6172">
                  <c:v>-6.3661936024883903E-2</c:v>
                </c:pt>
                <c:pt idx="6173">
                  <c:v>-6.3619137765434999E-2</c:v>
                </c:pt>
                <c:pt idx="6174">
                  <c:v>-6.3576304701803296E-2</c:v>
                </c:pt>
                <c:pt idx="6175">
                  <c:v>-6.3533436943058796E-2</c:v>
                </c:pt>
                <c:pt idx="6176">
                  <c:v>-6.3490534598302104E-2</c:v>
                </c:pt>
                <c:pt idx="6177">
                  <c:v>-6.3447597776663797E-2</c:v>
                </c:pt>
                <c:pt idx="6178">
                  <c:v>-6.3404626587304294E-2</c:v>
                </c:pt>
                <c:pt idx="6179">
                  <c:v>-6.3361621139412905E-2</c:v>
                </c:pt>
                <c:pt idx="6180">
                  <c:v>-6.3318581542207902E-2</c:v>
                </c:pt>
                <c:pt idx="6181">
                  <c:v>-6.3275507904935704E-2</c:v>
                </c:pt>
                <c:pt idx="6182">
                  <c:v>-6.3232400336870803E-2</c:v>
                </c:pt>
                <c:pt idx="6183">
                  <c:v>-6.3189258947314697E-2</c:v>
                </c:pt>
                <c:pt idx="6184">
                  <c:v>-6.3146083845596196E-2</c:v>
                </c:pt>
                <c:pt idx="6185">
                  <c:v>-6.3102875141070103E-2</c:v>
                </c:pt>
                <c:pt idx="6186">
                  <c:v>-6.3059632943117602E-2</c:v>
                </c:pt>
                <c:pt idx="6187">
                  <c:v>-6.3016357361145303E-2</c:v>
                </c:pt>
                <c:pt idx="6188">
                  <c:v>-6.2973048504584794E-2</c:v>
                </c:pt>
                <c:pt idx="6189">
                  <c:v>-6.2929706482892506E-2</c:v>
                </c:pt>
                <c:pt idx="6190">
                  <c:v>-6.2886331405549001E-2</c:v>
                </c:pt>
                <c:pt idx="6191">
                  <c:v>-6.2842923382058297E-2</c:v>
                </c:pt>
                <c:pt idx="6192">
                  <c:v>-6.27994825219481E-2</c:v>
                </c:pt>
                <c:pt idx="6193">
                  <c:v>-6.2756008934768501E-2</c:v>
                </c:pt>
                <c:pt idx="6194">
                  <c:v>-6.2712502730092504E-2</c:v>
                </c:pt>
                <c:pt idx="6195">
                  <c:v>-6.26689640175144E-2</c:v>
                </c:pt>
                <c:pt idx="6196">
                  <c:v>-6.2625392906650396E-2</c:v>
                </c:pt>
                <c:pt idx="6197">
                  <c:v>-6.2581789507137595E-2</c:v>
                </c:pt>
                <c:pt idx="6198">
                  <c:v>-6.2538153928633503E-2</c:v>
                </c:pt>
                <c:pt idx="6199">
                  <c:v>-6.2494486280815803E-2</c:v>
                </c:pt>
                <c:pt idx="6200">
                  <c:v>-6.2450786673381997E-2</c:v>
                </c:pt>
                <c:pt idx="6201">
                  <c:v>-6.2407055216048501E-2</c:v>
                </c:pt>
                <c:pt idx="6202">
                  <c:v>-6.2363292018550703E-2</c:v>
                </c:pt>
                <c:pt idx="6203">
                  <c:v>-6.2319497190642101E-2</c:v>
                </c:pt>
                <c:pt idx="6204">
                  <c:v>-6.2275670842094101E-2</c:v>
                </c:pt>
                <c:pt idx="6205">
                  <c:v>-6.2231813082695597E-2</c:v>
                </c:pt>
                <c:pt idx="6206">
                  <c:v>-6.2187924022252303E-2</c:v>
                </c:pt>
                <c:pt idx="6207">
                  <c:v>-6.2144003770586403E-2</c:v>
                </c:pt>
                <c:pt idx="6208">
                  <c:v>-6.2100052437536198E-2</c:v>
                </c:pt>
                <c:pt idx="6209">
                  <c:v>-6.2056070132955402E-2</c:v>
                </c:pt>
                <c:pt idx="6210">
                  <c:v>-6.2012056966713199E-2</c:v>
                </c:pt>
                <c:pt idx="6211">
                  <c:v>-6.1968013048693101E-2</c:v>
                </c:pt>
                <c:pt idx="6212">
                  <c:v>-6.1923938488792997E-2</c:v>
                </c:pt>
                <c:pt idx="6213">
                  <c:v>-6.1879833396924599E-2</c:v>
                </c:pt>
                <c:pt idx="6214">
                  <c:v>-6.1835697883012901E-2</c:v>
                </c:pt>
                <c:pt idx="6215">
                  <c:v>-6.17915320569958E-2</c:v>
                </c:pt>
                <c:pt idx="6216">
                  <c:v>-6.1747336028823603E-2</c:v>
                </c:pt>
                <c:pt idx="6217">
                  <c:v>-6.1703109908459099E-2</c:v>
                </c:pt>
                <c:pt idx="6218">
                  <c:v>-6.1658853805874797E-2</c:v>
                </c:pt>
                <c:pt idx="6219">
                  <c:v>-6.1614567831056899E-2</c:v>
                </c:pt>
                <c:pt idx="6220">
                  <c:v>-6.1570252094001202E-2</c:v>
                </c:pt>
                <c:pt idx="6221">
                  <c:v>-6.1525906704712398E-2</c:v>
                </c:pt>
                <c:pt idx="6222">
                  <c:v>-6.1481531773206498E-2</c:v>
                </c:pt>
                <c:pt idx="6223">
                  <c:v>-6.1437127409507901E-2</c:v>
                </c:pt>
                <c:pt idx="6224">
                  <c:v>-6.1392693723651803E-2</c:v>
                </c:pt>
                <c:pt idx="6225">
                  <c:v>-6.1348230825678703E-2</c:v>
                </c:pt>
                <c:pt idx="6226">
                  <c:v>-6.1303738825639303E-2</c:v>
                </c:pt>
                <c:pt idx="6227">
                  <c:v>-6.1259217833591E-2</c:v>
                </c:pt>
                <c:pt idx="6228">
                  <c:v>-6.1214667959598699E-2</c:v>
                </c:pt>
                <c:pt idx="6229">
                  <c:v>-6.1170089313733397E-2</c:v>
                </c:pt>
                <c:pt idx="6230">
                  <c:v>-6.1125482006072797E-2</c:v>
                </c:pt>
                <c:pt idx="6231">
                  <c:v>-6.1080846146699903E-2</c:v>
                </c:pt>
                <c:pt idx="6232">
                  <c:v>-6.1036181845703398E-2</c:v>
                </c:pt>
                <c:pt idx="6233">
                  <c:v>-6.09914892131765E-2</c:v>
                </c:pt>
                <c:pt idx="6234">
                  <c:v>-6.0946768359216898E-2</c:v>
                </c:pt>
                <c:pt idx="6235">
                  <c:v>-6.09020193939264E-2</c:v>
                </c:pt>
                <c:pt idx="6236">
                  <c:v>-6.0857242427410203E-2</c:v>
                </c:pt>
                <c:pt idx="6237">
                  <c:v>-6.0812437569776598E-2</c:v>
                </c:pt>
                <c:pt idx="6238">
                  <c:v>-6.0767604931136497E-2</c:v>
                </c:pt>
                <c:pt idx="6239">
                  <c:v>-6.0722744621603E-2</c:v>
                </c:pt>
                <c:pt idx="6240">
                  <c:v>-6.0677856751290997E-2</c:v>
                </c:pt>
                <c:pt idx="6241">
                  <c:v>-6.0632941430316702E-2</c:v>
                </c:pt>
                <c:pt idx="6242">
                  <c:v>-6.0587998768797099E-2</c:v>
                </c:pt>
                <c:pt idx="6243">
                  <c:v>-6.05430288768498E-2</c:v>
                </c:pt>
                <c:pt idx="6244">
                  <c:v>-6.0498031864592003E-2</c:v>
                </c:pt>
                <c:pt idx="6245">
                  <c:v>-6.0453007842140902E-2</c:v>
                </c:pt>
                <c:pt idx="6246">
                  <c:v>-6.0407956919612503E-2</c:v>
                </c:pt>
                <c:pt idx="6247">
                  <c:v>-6.0362879207121502E-2</c:v>
                </c:pt>
                <c:pt idx="6248">
                  <c:v>-6.0317774814781101E-2</c:v>
                </c:pt>
                <c:pt idx="6249">
                  <c:v>-6.0272643852701903E-2</c:v>
                </c:pt>
                <c:pt idx="6250">
                  <c:v>-6.02274864309921E-2</c:v>
                </c:pt>
                <c:pt idx="6251">
                  <c:v>-6.0182302659756597E-2</c:v>
                </c:pt>
                <c:pt idx="6252">
                  <c:v>-6.0137092649097099E-2</c:v>
                </c:pt>
                <c:pt idx="6253">
                  <c:v>-6.0091856509110898E-2</c:v>
                </c:pt>
                <c:pt idx="6254">
                  <c:v>-6.0046594349891402E-2</c:v>
                </c:pt>
                <c:pt idx="6255">
                  <c:v>-6.0001306281526598E-2</c:v>
                </c:pt>
                <c:pt idx="6256">
                  <c:v>-5.9955992414099699E-2</c:v>
                </c:pt>
                <c:pt idx="6257">
                  <c:v>-5.9910652857687999E-2</c:v>
                </c:pt>
                <c:pt idx="6258">
                  <c:v>-5.9865287722362603E-2</c:v>
                </c:pt>
                <c:pt idx="6259">
                  <c:v>-5.9819897118188102E-2</c:v>
                </c:pt>
                <c:pt idx="6260">
                  <c:v>-5.9774481155221902E-2</c:v>
                </c:pt>
                <c:pt idx="6261">
                  <c:v>-5.9729039943514299E-2</c:v>
                </c:pt>
                <c:pt idx="6262">
                  <c:v>-5.9683573593107303E-2</c:v>
                </c:pt>
                <c:pt idx="6263">
                  <c:v>-5.9638082214035E-2</c:v>
                </c:pt>
                <c:pt idx="6264">
                  <c:v>-5.9592565916322303E-2</c:v>
                </c:pt>
                <c:pt idx="6265">
                  <c:v>-5.9547024809985298E-2</c:v>
                </c:pt>
                <c:pt idx="6266">
                  <c:v>-5.9501459005030302E-2</c:v>
                </c:pt>
                <c:pt idx="6267">
                  <c:v>-5.9455868611453397E-2</c:v>
                </c:pt>
                <c:pt idx="6268">
                  <c:v>-5.9410253739240498E-2</c:v>
                </c:pt>
                <c:pt idx="6269">
                  <c:v>-5.93646144983664E-2</c:v>
                </c:pt>
                <c:pt idx="6270">
                  <c:v>-5.9318950998794702E-2</c:v>
                </c:pt>
                <c:pt idx="6271">
                  <c:v>-5.9273263350477001E-2</c:v>
                </c:pt>
                <c:pt idx="6272">
                  <c:v>-5.9227551663352702E-2</c:v>
                </c:pt>
                <c:pt idx="6273">
                  <c:v>-5.9181816047348901E-2</c:v>
                </c:pt>
                <c:pt idx="6274">
                  <c:v>-5.9136056612379299E-2</c:v>
                </c:pt>
                <c:pt idx="6275">
                  <c:v>-5.9090273468344202E-2</c:v>
                </c:pt>
                <c:pt idx="6276">
                  <c:v>-5.9044466725129897E-2</c:v>
                </c:pt>
                <c:pt idx="6277">
                  <c:v>-5.8998636492608399E-2</c:v>
                </c:pt>
                <c:pt idx="6278">
                  <c:v>-5.8952782880637003E-2</c:v>
                </c:pt>
                <c:pt idx="6279">
                  <c:v>-5.89069059990577E-2</c:v>
                </c:pt>
                <c:pt idx="6280">
                  <c:v>-5.8861005957696701E-2</c:v>
                </c:pt>
                <c:pt idx="6281">
                  <c:v>-5.8815082866364402E-2</c:v>
                </c:pt>
                <c:pt idx="6282">
                  <c:v>-5.8769136834854699E-2</c:v>
                </c:pt>
                <c:pt idx="6283">
                  <c:v>-5.8723167972944301E-2</c:v>
                </c:pt>
                <c:pt idx="6284">
                  <c:v>-5.8677176390392702E-2</c:v>
                </c:pt>
                <c:pt idx="6285">
                  <c:v>-5.8631162196941797E-2</c:v>
                </c:pt>
                <c:pt idx="6286">
                  <c:v>-5.8585125502314997E-2</c:v>
                </c:pt>
                <c:pt idx="6287">
                  <c:v>-5.8539066416217402E-2</c:v>
                </c:pt>
                <c:pt idx="6288">
                  <c:v>-5.8492985048334702E-2</c:v>
                </c:pt>
                <c:pt idx="6289">
                  <c:v>-5.8446881508333499E-2</c:v>
                </c:pt>
                <c:pt idx="6290">
                  <c:v>-5.8400755905860101E-2</c:v>
                </c:pt>
                <c:pt idx="6291">
                  <c:v>-5.8354608350540897E-2</c:v>
                </c:pt>
                <c:pt idx="6292">
                  <c:v>-5.8308438951981303E-2</c:v>
                </c:pt>
                <c:pt idx="6293">
                  <c:v>-5.8262247819765599E-2</c:v>
                </c:pt>
                <c:pt idx="6294">
                  <c:v>-5.8216035063456503E-2</c:v>
                </c:pt>
                <c:pt idx="6295">
                  <c:v>-5.8169800792594803E-2</c:v>
                </c:pt>
                <c:pt idx="6296">
                  <c:v>-5.8123545116698698E-2</c:v>
                </c:pt>
                <c:pt idx="6297">
                  <c:v>-5.8077268145263698E-2</c:v>
                </c:pt>
                <c:pt idx="6298">
                  <c:v>-5.8030969987761999E-2</c:v>
                </c:pt>
                <c:pt idx="6299">
                  <c:v>-5.7984650753642203E-2</c:v>
                </c:pt>
                <c:pt idx="6300">
                  <c:v>-5.7938310552328502E-2</c:v>
                </c:pt>
                <c:pt idx="6301">
                  <c:v>-5.7891949493220997E-2</c:v>
                </c:pt>
                <c:pt idx="6302">
                  <c:v>-5.7845567685694599E-2</c:v>
                </c:pt>
                <c:pt idx="6303">
                  <c:v>-5.77991652390989E-2</c:v>
                </c:pt>
                <c:pt idx="6304">
                  <c:v>-5.7752742262757603E-2</c:v>
                </c:pt>
                <c:pt idx="6305">
                  <c:v>-5.7706298865968599E-2</c:v>
                </c:pt>
                <c:pt idx="6306">
                  <c:v>-5.7659835158002701E-2</c:v>
                </c:pt>
                <c:pt idx="6307">
                  <c:v>-5.76133512481041E-2</c:v>
                </c:pt>
                <c:pt idx="6308">
                  <c:v>-5.75668472454893E-2</c:v>
                </c:pt>
                <c:pt idx="6309">
                  <c:v>-5.75203232593475E-2</c:v>
                </c:pt>
                <c:pt idx="6310">
                  <c:v>-5.7473779398837799E-2</c:v>
                </c:pt>
                <c:pt idx="6311">
                  <c:v>-5.7427215773093399E-2</c:v>
                </c:pt>
                <c:pt idx="6312">
                  <c:v>-5.7380632491217103E-2</c:v>
                </c:pt>
                <c:pt idx="6313">
                  <c:v>-5.7334029662281003E-2</c:v>
                </c:pt>
                <c:pt idx="6314">
                  <c:v>-5.7287407395328997E-2</c:v>
                </c:pt>
                <c:pt idx="6315">
                  <c:v>-5.7240765799373997E-2</c:v>
                </c:pt>
                <c:pt idx="6316">
                  <c:v>-5.71941049833984E-2</c:v>
                </c:pt>
                <c:pt idx="6317">
                  <c:v>-5.7147425056353E-2</c:v>
                </c:pt>
                <c:pt idx="6318">
                  <c:v>-5.7100726127157497E-2</c:v>
                </c:pt>
                <c:pt idx="6319">
                  <c:v>-5.7054008304699498E-2</c:v>
                </c:pt>
                <c:pt idx="6320">
                  <c:v>-5.7007271697834198E-2</c:v>
                </c:pt>
                <c:pt idx="6321">
                  <c:v>-5.69605164153838E-2</c:v>
                </c:pt>
                <c:pt idx="6322">
                  <c:v>-5.6913742566137702E-2</c:v>
                </c:pt>
                <c:pt idx="6323">
                  <c:v>-5.6866950258851398E-2</c:v>
                </c:pt>
                <c:pt idx="6324">
                  <c:v>-5.6820139602246501E-2</c:v>
                </c:pt>
                <c:pt idx="6325">
                  <c:v>-5.6773310705010301E-2</c:v>
                </c:pt>
                <c:pt idx="6326">
                  <c:v>-5.6726463675794897E-2</c:v>
                </c:pt>
                <c:pt idx="6327">
                  <c:v>-5.6679598623217697E-2</c:v>
                </c:pt>
                <c:pt idx="6328">
                  <c:v>-5.6632715655860102E-2</c:v>
                </c:pt>
                <c:pt idx="6329">
                  <c:v>-5.65858148822675E-2</c:v>
                </c:pt>
                <c:pt idx="6330">
                  <c:v>-5.6538896410948898E-2</c:v>
                </c:pt>
                <c:pt idx="6331">
                  <c:v>-5.6491960350376597E-2</c:v>
                </c:pt>
                <c:pt idx="6332">
                  <c:v>-5.6445006808985398E-2</c:v>
                </c:pt>
                <c:pt idx="6333">
                  <c:v>-5.6398035895172602E-2</c:v>
                </c:pt>
                <c:pt idx="6334">
                  <c:v>-5.6351047717297403E-2</c:v>
                </c:pt>
                <c:pt idx="6335">
                  <c:v>-5.6304042383680697E-2</c:v>
                </c:pt>
                <c:pt idx="6336">
                  <c:v>-5.6257020002604199E-2</c:v>
                </c:pt>
                <c:pt idx="6337">
                  <c:v>-5.6209980682310701E-2</c:v>
                </c:pt>
                <c:pt idx="6338">
                  <c:v>-5.6162924531003099E-2</c:v>
                </c:pt>
                <c:pt idx="6339">
                  <c:v>-5.61158516568444E-2</c:v>
                </c:pt>
                <c:pt idx="6340">
                  <c:v>-5.6068762167957101E-2</c:v>
                </c:pt>
                <c:pt idx="6341">
                  <c:v>-5.6021656172422697E-2</c:v>
                </c:pt>
                <c:pt idx="6342">
                  <c:v>-5.5974533778281703E-2</c:v>
                </c:pt>
                <c:pt idx="6343">
                  <c:v>-5.5927395093532797E-2</c:v>
                </c:pt>
                <c:pt idx="6344">
                  <c:v>-5.5880240226132603E-2</c:v>
                </c:pt>
                <c:pt idx="6345">
                  <c:v>-5.5833069283995403E-2</c:v>
                </c:pt>
                <c:pt idx="6346">
                  <c:v>-5.5785882374992699E-2</c:v>
                </c:pt>
                <c:pt idx="6347">
                  <c:v>-5.5738679606952501E-2</c:v>
                </c:pt>
                <c:pt idx="6348">
                  <c:v>-5.5691461087659398E-2</c:v>
                </c:pt>
                <c:pt idx="6349">
                  <c:v>-5.5644226924853997E-2</c:v>
                </c:pt>
                <c:pt idx="6350">
                  <c:v>-5.55969772262324E-2</c:v>
                </c:pt>
                <c:pt idx="6351">
                  <c:v>-5.55497120994458E-2</c:v>
                </c:pt>
                <c:pt idx="6352">
                  <c:v>-5.5502431652100302E-2</c:v>
                </c:pt>
                <c:pt idx="6353">
                  <c:v>-5.5455135991756499E-2</c:v>
                </c:pt>
                <c:pt idx="6354">
                  <c:v>-5.5407825225928901E-2</c:v>
                </c:pt>
                <c:pt idx="6355">
                  <c:v>-5.5360499462085697E-2</c:v>
                </c:pt>
                <c:pt idx="6356">
                  <c:v>-5.5313158807648199E-2</c:v>
                </c:pt>
                <c:pt idx="6357">
                  <c:v>-5.5265803369990603E-2</c:v>
                </c:pt>
                <c:pt idx="6358">
                  <c:v>-5.52184332564397E-2</c:v>
                </c:pt>
                <c:pt idx="6359">
                  <c:v>-5.5171048574274101E-2</c:v>
                </c:pt>
                <c:pt idx="6360">
                  <c:v>-5.5123649430724501E-2</c:v>
                </c:pt>
                <c:pt idx="6361">
                  <c:v>-5.5076235932972499E-2</c:v>
                </c:pt>
                <c:pt idx="6362">
                  <c:v>-5.5028808188150702E-2</c:v>
                </c:pt>
                <c:pt idx="6363">
                  <c:v>-5.4981366303342299E-2</c:v>
                </c:pt>
                <c:pt idx="6364">
                  <c:v>-5.4933910385580598E-2</c:v>
                </c:pt>
                <c:pt idx="6365">
                  <c:v>-5.4886440541848699E-2</c:v>
                </c:pt>
                <c:pt idx="6366">
                  <c:v>-5.4838956879078998E-2</c:v>
                </c:pt>
                <c:pt idx="6367">
                  <c:v>-5.4791459504152797E-2</c:v>
                </c:pt>
                <c:pt idx="6368">
                  <c:v>-5.4743948523900202E-2</c:v>
                </c:pt>
                <c:pt idx="6369">
                  <c:v>-5.4696424045099501E-2</c:v>
                </c:pt>
                <c:pt idx="6370">
                  <c:v>-5.4648886174476503E-2</c:v>
                </c:pt>
                <c:pt idx="6371">
                  <c:v>-5.4601335018704997E-2</c:v>
                </c:pt>
                <c:pt idx="6372">
                  <c:v>-5.4553770684405402E-2</c:v>
                </c:pt>
                <c:pt idx="6373">
                  <c:v>-5.4506193278145001E-2</c:v>
                </c:pt>
                <c:pt idx="6374">
                  <c:v>-5.4458602906437399E-2</c:v>
                </c:pt>
                <c:pt idx="6375">
                  <c:v>-5.4410999675741999E-2</c:v>
                </c:pt>
                <c:pt idx="6376">
                  <c:v>-5.4363383692464101E-2</c:v>
                </c:pt>
                <c:pt idx="6377">
                  <c:v>-5.4315755062953802E-2</c:v>
                </c:pt>
                <c:pt idx="6378">
                  <c:v>-5.4268113893506199E-2</c:v>
                </c:pt>
                <c:pt idx="6379">
                  <c:v>-5.4220460290360803E-2</c:v>
                </c:pt>
                <c:pt idx="6380">
                  <c:v>-5.4172794359701001E-2</c:v>
                </c:pt>
                <c:pt idx="6381">
                  <c:v>-5.4125116207654103E-2</c:v>
                </c:pt>
                <c:pt idx="6382">
                  <c:v>-5.4077425940290497E-2</c:v>
                </c:pt>
                <c:pt idx="6383">
                  <c:v>-5.4029723663623699E-2</c:v>
                </c:pt>
                <c:pt idx="6384">
                  <c:v>-5.3982009483609698E-2</c:v>
                </c:pt>
                <c:pt idx="6385">
                  <c:v>-5.3934283506146499E-2</c:v>
                </c:pt>
                <c:pt idx="6386">
                  <c:v>-5.3886545837074099E-2</c:v>
                </c:pt>
                <c:pt idx="6387">
                  <c:v>-5.3838796582173901E-2</c:v>
                </c:pt>
                <c:pt idx="6388">
                  <c:v>-5.3791035847168399E-2</c:v>
                </c:pt>
                <c:pt idx="6389">
                  <c:v>-5.3743263737720502E-2</c:v>
                </c:pt>
                <c:pt idx="6390">
                  <c:v>-5.3695480359433903E-2</c:v>
                </c:pt>
                <c:pt idx="6391">
                  <c:v>-5.3647685817851898E-2</c:v>
                </c:pt>
                <c:pt idx="6392">
                  <c:v>-5.3599880218457498E-2</c:v>
                </c:pt>
                <c:pt idx="6393">
                  <c:v>-5.3552063666672797E-2</c:v>
                </c:pt>
                <c:pt idx="6394">
                  <c:v>-5.3504236267859002E-2</c:v>
                </c:pt>
                <c:pt idx="6395">
                  <c:v>-5.3456398127315501E-2</c:v>
                </c:pt>
                <c:pt idx="6396">
                  <c:v>-5.3408549350279999E-2</c:v>
                </c:pt>
                <c:pt idx="6397">
                  <c:v>-5.3360690041927998E-2</c:v>
                </c:pt>
                <c:pt idx="6398">
                  <c:v>-5.3312820307372E-2</c:v>
                </c:pt>
                <c:pt idx="6399">
                  <c:v>-5.3264940251662E-2</c:v>
                </c:pt>
                <c:pt idx="6400">
                  <c:v>-5.3217049979784499E-2</c:v>
                </c:pt>
                <c:pt idx="6401">
                  <c:v>-5.31691495966626E-2</c:v>
                </c:pt>
                <c:pt idx="6402">
                  <c:v>-5.3121239207154003E-2</c:v>
                </c:pt>
                <c:pt idx="6403">
                  <c:v>-5.3073318916053103E-2</c:v>
                </c:pt>
                <c:pt idx="6404">
                  <c:v>-5.30253888280907E-2</c:v>
                </c:pt>
                <c:pt idx="6405">
                  <c:v>-5.2977449047929698E-2</c:v>
                </c:pt>
                <c:pt idx="6406">
                  <c:v>-5.2929499680169301E-2</c:v>
                </c:pt>
                <c:pt idx="6407">
                  <c:v>-5.2881540829342599E-2</c:v>
                </c:pt>
                <c:pt idx="6408">
                  <c:v>-5.2833572599916202E-2</c:v>
                </c:pt>
                <c:pt idx="6409">
                  <c:v>-5.2785595096290099E-2</c:v>
                </c:pt>
                <c:pt idx="6410">
                  <c:v>-5.2737608422797698E-2</c:v>
                </c:pt>
                <c:pt idx="6411">
                  <c:v>-5.2689612683704798E-2</c:v>
                </c:pt>
                <c:pt idx="6412">
                  <c:v>-5.26416079832095E-2</c:v>
                </c:pt>
                <c:pt idx="6413">
                  <c:v>-5.2593594425442203E-2</c:v>
                </c:pt>
                <c:pt idx="6414">
                  <c:v>-5.2545572114464603E-2</c:v>
                </c:pt>
                <c:pt idx="6415">
                  <c:v>-5.2497541154269897E-2</c:v>
                </c:pt>
                <c:pt idx="6416">
                  <c:v>-5.24495016487821E-2</c:v>
                </c:pt>
                <c:pt idx="6417">
                  <c:v>-5.2401453701855998E-2</c:v>
                </c:pt>
                <c:pt idx="6418">
                  <c:v>-5.23533974172763E-2</c:v>
                </c:pt>
                <c:pt idx="6419">
                  <c:v>-5.23053328987578E-2</c:v>
                </c:pt>
                <c:pt idx="6420">
                  <c:v>-5.2257260249944801E-2</c:v>
                </c:pt>
                <c:pt idx="6421">
                  <c:v>-5.2209179574410597E-2</c:v>
                </c:pt>
                <c:pt idx="6422">
                  <c:v>-5.2161090975657597E-2</c:v>
                </c:pt>
                <c:pt idx="6423">
                  <c:v>-5.2112994557116599E-2</c:v>
                </c:pt>
                <c:pt idx="6424">
                  <c:v>-5.2064890422146202E-2</c:v>
                </c:pt>
                <c:pt idx="6425">
                  <c:v>-5.2016778674033301E-2</c:v>
                </c:pt>
                <c:pt idx="6426">
                  <c:v>-5.1968659415991901E-2</c:v>
                </c:pt>
                <c:pt idx="6427">
                  <c:v>-5.1920532751163199E-2</c:v>
                </c:pt>
                <c:pt idx="6428">
                  <c:v>-5.1872398782615001E-2</c:v>
                </c:pt>
                <c:pt idx="6429">
                  <c:v>-5.18242576133418E-2</c:v>
                </c:pt>
                <c:pt idx="6430">
                  <c:v>-5.1776109346263997E-2</c:v>
                </c:pt>
                <c:pt idx="6431">
                  <c:v>-5.17279540842275E-2</c:v>
                </c:pt>
                <c:pt idx="6432">
                  <c:v>-5.1679791930003903E-2</c:v>
                </c:pt>
                <c:pt idx="6433">
                  <c:v>-5.1631622986289698E-2</c:v>
                </c:pt>
                <c:pt idx="6434">
                  <c:v>-5.1583447355705997E-2</c:v>
                </c:pt>
                <c:pt idx="6435">
                  <c:v>-5.1535265140798502E-2</c:v>
                </c:pt>
                <c:pt idx="6436">
                  <c:v>-5.1487076444036599E-2</c:v>
                </c:pt>
                <c:pt idx="6437">
                  <c:v>-5.1438881367813598E-2</c:v>
                </c:pt>
                <c:pt idx="6438">
                  <c:v>-5.1390680014446098E-2</c:v>
                </c:pt>
                <c:pt idx="6439">
                  <c:v>-5.1342472486173601E-2</c:v>
                </c:pt>
                <c:pt idx="6440">
                  <c:v>-5.1294258885158303E-2</c:v>
                </c:pt>
                <c:pt idx="6441">
                  <c:v>-5.1246039313484801E-2</c:v>
                </c:pt>
                <c:pt idx="6442">
                  <c:v>-5.1197813873159498E-2</c:v>
                </c:pt>
                <c:pt idx="6443">
                  <c:v>-5.1149582666110797E-2</c:v>
                </c:pt>
                <c:pt idx="6444">
                  <c:v>-5.1101345794187999E-2</c:v>
                </c:pt>
                <c:pt idx="6445">
                  <c:v>-5.1053103359161703E-2</c:v>
                </c:pt>
                <c:pt idx="6446">
                  <c:v>-5.1004855462723098E-2</c:v>
                </c:pt>
                <c:pt idx="6447">
                  <c:v>-5.0956602206483501E-2</c:v>
                </c:pt>
                <c:pt idx="6448">
                  <c:v>-5.09083436919745E-2</c:v>
                </c:pt>
                <c:pt idx="6449">
                  <c:v>-5.0860080020647201E-2</c:v>
                </c:pt>
                <c:pt idx="6450">
                  <c:v>-5.0811811293872099E-2</c:v>
                </c:pt>
                <c:pt idx="6451">
                  <c:v>-5.07635376129386E-2</c:v>
                </c:pt>
                <c:pt idx="6452">
                  <c:v>-5.0715259079054803E-2</c:v>
                </c:pt>
                <c:pt idx="6453">
                  <c:v>-5.0666975793347301E-2</c:v>
                </c:pt>
                <c:pt idx="6454">
                  <c:v>-5.0618687856860599E-2</c:v>
                </c:pt>
                <c:pt idx="6455">
                  <c:v>-5.0570395370556798E-2</c:v>
                </c:pt>
                <c:pt idx="6456">
                  <c:v>-5.0522098435315597E-2</c:v>
                </c:pt>
                <c:pt idx="6457">
                  <c:v>-5.0473797151933598E-2</c:v>
                </c:pt>
                <c:pt idx="6458">
                  <c:v>-5.0425491621124099E-2</c:v>
                </c:pt>
                <c:pt idx="6459">
                  <c:v>-5.0377181943516897E-2</c:v>
                </c:pt>
                <c:pt idx="6460">
                  <c:v>-5.0328868219657701E-2</c:v>
                </c:pt>
                <c:pt idx="6461">
                  <c:v>-5.0280550550008303E-2</c:v>
                </c:pt>
                <c:pt idx="6462">
                  <c:v>-5.0232229034945598E-2</c:v>
                </c:pt>
                <c:pt idx="6463">
                  <c:v>-5.0183903774761701E-2</c:v>
                </c:pt>
                <c:pt idx="6464">
                  <c:v>-5.0135574869663503E-2</c:v>
                </c:pt>
                <c:pt idx="6465">
                  <c:v>-5.0087242419772499E-2</c:v>
                </c:pt>
                <c:pt idx="6466">
                  <c:v>-5.0038906525124299E-2</c:v>
                </c:pt>
                <c:pt idx="6467">
                  <c:v>-4.99905672856681E-2</c:v>
                </c:pt>
                <c:pt idx="6468">
                  <c:v>-4.9942224801267102E-2</c:v>
                </c:pt>
                <c:pt idx="6469">
                  <c:v>-4.98938791716972E-2</c:v>
                </c:pt>
                <c:pt idx="6470">
                  <c:v>-4.98455304966475E-2</c:v>
                </c:pt>
                <c:pt idx="6471">
                  <c:v>-4.9797178875719703E-2</c:v>
                </c:pt>
                <c:pt idx="6472">
                  <c:v>-4.9748824408427601E-2</c:v>
                </c:pt>
                <c:pt idx="6473">
                  <c:v>-4.9700467194196997E-2</c:v>
                </c:pt>
                <c:pt idx="6474">
                  <c:v>-4.9652107332365497E-2</c:v>
                </c:pt>
                <c:pt idx="6475">
                  <c:v>-4.9603744922181801E-2</c:v>
                </c:pt>
                <c:pt idx="6476">
                  <c:v>-4.9555380062805701E-2</c:v>
                </c:pt>
                <c:pt idx="6477">
                  <c:v>-4.9507012853307802E-2</c:v>
                </c:pt>
                <c:pt idx="6478">
                  <c:v>-4.9458643392669102E-2</c:v>
                </c:pt>
                <c:pt idx="6479">
                  <c:v>-4.9410271779780503E-2</c:v>
                </c:pt>
                <c:pt idx="6480">
                  <c:v>-4.9361898113442902E-2</c:v>
                </c:pt>
                <c:pt idx="6481">
                  <c:v>-4.93135224923665E-2</c:v>
                </c:pt>
                <c:pt idx="6482">
                  <c:v>-4.9265145015170902E-2</c:v>
                </c:pt>
                <c:pt idx="6483">
                  <c:v>-4.9216765780384399E-2</c:v>
                </c:pt>
                <c:pt idx="6484">
                  <c:v>-4.9168384886443803E-2</c:v>
                </c:pt>
                <c:pt idx="6485">
                  <c:v>-4.9120002431694301E-2</c:v>
                </c:pt>
                <c:pt idx="6486">
                  <c:v>-4.9071618514389098E-2</c:v>
                </c:pt>
                <c:pt idx="6487">
                  <c:v>-4.9023233232688902E-2</c:v>
                </c:pt>
                <c:pt idx="6488">
                  <c:v>-4.8974846684661698E-2</c:v>
                </c:pt>
                <c:pt idx="6489">
                  <c:v>-4.8926458968283397E-2</c:v>
                </c:pt>
                <c:pt idx="6490">
                  <c:v>-4.8878070181434301E-2</c:v>
                </c:pt>
                <c:pt idx="6491">
                  <c:v>-4.8829680421904199E-2</c:v>
                </c:pt>
                <c:pt idx="6492">
                  <c:v>-4.87812897873873E-2</c:v>
                </c:pt>
                <c:pt idx="6493">
                  <c:v>-4.8732898375484397E-2</c:v>
                </c:pt>
                <c:pt idx="6494">
                  <c:v>-4.8684506283700399E-2</c:v>
                </c:pt>
                <c:pt idx="6495">
                  <c:v>-4.8636113609446502E-2</c:v>
                </c:pt>
                <c:pt idx="6496">
                  <c:v>-4.8587720450040499E-2</c:v>
                </c:pt>
                <c:pt idx="6497">
                  <c:v>-4.8539326902701602E-2</c:v>
                </c:pt>
                <c:pt idx="6498">
                  <c:v>-4.8490933064555701E-2</c:v>
                </c:pt>
                <c:pt idx="6499">
                  <c:v>-4.8442539032632001E-2</c:v>
                </c:pt>
                <c:pt idx="6500">
                  <c:v>-4.8394144903863498E-2</c:v>
                </c:pt>
                <c:pt idx="6501">
                  <c:v>-4.8345750775087001E-2</c:v>
                </c:pt>
                <c:pt idx="6502">
                  <c:v>-4.8297356743042301E-2</c:v>
                </c:pt>
                <c:pt idx="6503">
                  <c:v>-4.8248962904372097E-2</c:v>
                </c:pt>
                <c:pt idx="6504">
                  <c:v>-4.8200569355621802E-2</c:v>
                </c:pt>
                <c:pt idx="6505">
                  <c:v>-4.8152176193238999E-2</c:v>
                </c:pt>
                <c:pt idx="6506">
                  <c:v>-4.8103783513573702E-2</c:v>
                </c:pt>
                <c:pt idx="6507">
                  <c:v>-4.8055391412877201E-2</c:v>
                </c:pt>
                <c:pt idx="6508">
                  <c:v>-4.80069999873027E-2</c:v>
                </c:pt>
                <c:pt idx="6509">
                  <c:v>-4.7958609332904502E-2</c:v>
                </c:pt>
                <c:pt idx="6510">
                  <c:v>-4.7910219545637497E-2</c:v>
                </c:pt>
                <c:pt idx="6511">
                  <c:v>-4.7861830721357697E-2</c:v>
                </c:pt>
                <c:pt idx="6512">
                  <c:v>-4.78134429558211E-2</c:v>
                </c:pt>
                <c:pt idx="6513">
                  <c:v>-4.77650563446839E-2</c:v>
                </c:pt>
                <c:pt idx="6514">
                  <c:v>-4.7716670983502102E-2</c:v>
                </c:pt>
                <c:pt idx="6515">
                  <c:v>-4.7668286967731101E-2</c:v>
                </c:pt>
                <c:pt idx="6516">
                  <c:v>-4.7619904392725697E-2</c:v>
                </c:pt>
                <c:pt idx="6517">
                  <c:v>-4.75715233537395E-2</c:v>
                </c:pt>
                <c:pt idx="6518">
                  <c:v>-4.7523143945924801E-2</c:v>
                </c:pt>
                <c:pt idx="6519">
                  <c:v>-4.7474766264332301E-2</c:v>
                </c:pt>
                <c:pt idx="6520">
                  <c:v>-4.7426390403910702E-2</c:v>
                </c:pt>
                <c:pt idx="6521">
                  <c:v>-4.73780164595069E-2</c:v>
                </c:pt>
                <c:pt idx="6522">
                  <c:v>-4.73296445258648E-2</c:v>
                </c:pt>
                <c:pt idx="6523">
                  <c:v>-4.7281274697626101E-2</c:v>
                </c:pt>
                <c:pt idx="6524">
                  <c:v>-4.72329070693292E-2</c:v>
                </c:pt>
                <c:pt idx="6525">
                  <c:v>-4.7184541735409299E-2</c:v>
                </c:pt>
                <c:pt idx="6526">
                  <c:v>-4.7136178790198303E-2</c:v>
                </c:pt>
                <c:pt idx="6527">
                  <c:v>-4.70878183279239E-2</c:v>
                </c:pt>
                <c:pt idx="6528">
                  <c:v>-4.7039460442709999E-2</c:v>
                </c:pt>
                <c:pt idx="6529">
                  <c:v>-4.6991105228576198E-2</c:v>
                </c:pt>
                <c:pt idx="6530">
                  <c:v>-4.69427527794372E-2</c:v>
                </c:pt>
                <c:pt idx="6531">
                  <c:v>-4.6894403189103102E-2</c:v>
                </c:pt>
                <c:pt idx="6532">
                  <c:v>-4.68460565512787E-2</c:v>
                </c:pt>
                <c:pt idx="6533">
                  <c:v>-4.6797712959563503E-2</c:v>
                </c:pt>
                <c:pt idx="6534">
                  <c:v>-4.6749372507451301E-2</c:v>
                </c:pt>
                <c:pt idx="6535">
                  <c:v>-4.6701035288329799E-2</c:v>
                </c:pt>
                <c:pt idx="6536">
                  <c:v>-4.6652701395480597E-2</c:v>
                </c:pt>
                <c:pt idx="6537">
                  <c:v>-4.6604370922079003E-2</c:v>
                </c:pt>
                <c:pt idx="6538">
                  <c:v>-4.6556043961193297E-2</c:v>
                </c:pt>
                <c:pt idx="6539">
                  <c:v>-4.6507720605784897E-2</c:v>
                </c:pt>
                <c:pt idx="6540">
                  <c:v>-4.6459400948707999E-2</c:v>
                </c:pt>
                <c:pt idx="6541">
                  <c:v>-4.6411085082709302E-2</c:v>
                </c:pt>
                <c:pt idx="6542">
                  <c:v>-4.6362773100427503E-2</c:v>
                </c:pt>
                <c:pt idx="6543">
                  <c:v>-4.63144650943937E-2</c:v>
                </c:pt>
                <c:pt idx="6544">
                  <c:v>-4.6266161157030097E-2</c:v>
                </c:pt>
                <c:pt idx="6545">
                  <c:v>-4.6217861380651003E-2</c:v>
                </c:pt>
                <c:pt idx="6546">
                  <c:v>-4.61695658574615E-2</c:v>
                </c:pt>
                <c:pt idx="6547">
                  <c:v>-4.6121274679557803E-2</c:v>
                </c:pt>
                <c:pt idx="6548">
                  <c:v>-4.6072987938926703E-2</c:v>
                </c:pt>
                <c:pt idx="6549">
                  <c:v>-4.6024705727445298E-2</c:v>
                </c:pt>
                <c:pt idx="6550">
                  <c:v>-4.5976428136881402E-2</c:v>
                </c:pt>
                <c:pt idx="6551">
                  <c:v>-4.59281552588921E-2</c:v>
                </c:pt>
                <c:pt idx="6552">
                  <c:v>-4.5879887185024497E-2</c:v>
                </c:pt>
                <c:pt idx="6553">
                  <c:v>-4.5831624006715199E-2</c:v>
                </c:pt>
                <c:pt idx="6554">
                  <c:v>-4.57833658152898E-2</c:v>
                </c:pt>
                <c:pt idx="6555">
                  <c:v>-4.5735112701963003E-2</c:v>
                </c:pt>
                <c:pt idx="6556">
                  <c:v>-4.5686864757837897E-2</c:v>
                </c:pt>
                <c:pt idx="6557">
                  <c:v>-4.5638622073906503E-2</c:v>
                </c:pt>
                <c:pt idx="6558">
                  <c:v>-4.5590384741048401E-2</c:v>
                </c:pt>
                <c:pt idx="6559">
                  <c:v>-4.55421528500317E-2</c:v>
                </c:pt>
                <c:pt idx="6560">
                  <c:v>-4.5493926491511898E-2</c:v>
                </c:pt>
                <c:pt idx="6561">
                  <c:v>-4.5445705756031997E-2</c:v>
                </c:pt>
                <c:pt idx="6562">
                  <c:v>-4.53974907340223E-2</c:v>
                </c:pt>
                <c:pt idx="6563">
                  <c:v>-4.5349281515799901E-2</c:v>
                </c:pt>
                <c:pt idx="6564">
                  <c:v>-4.5301078191568797E-2</c:v>
                </c:pt>
                <c:pt idx="6565">
                  <c:v>-4.52528808514195E-2</c:v>
                </c:pt>
                <c:pt idx="6566">
                  <c:v>-4.5204689585328597E-2</c:v>
                </c:pt>
                <c:pt idx="6567">
                  <c:v>-4.5156504483158902E-2</c:v>
                </c:pt>
                <c:pt idx="6568">
                  <c:v>-4.5108325634658698E-2</c:v>
                </c:pt>
                <c:pt idx="6569">
                  <c:v>-4.5060153129462197E-2</c:v>
                </c:pt>
                <c:pt idx="6570">
                  <c:v>-4.5011987057088601E-2</c:v>
                </c:pt>
                <c:pt idx="6571">
                  <c:v>-4.4963827506942403E-2</c:v>
                </c:pt>
                <c:pt idx="6572">
                  <c:v>-4.4915674568312698E-2</c:v>
                </c:pt>
                <c:pt idx="6573">
                  <c:v>-4.4867528330373302E-2</c:v>
                </c:pt>
                <c:pt idx="6574">
                  <c:v>-4.4819388882182502E-2</c:v>
                </c:pt>
                <c:pt idx="6575">
                  <c:v>-4.4771256312682597E-2</c:v>
                </c:pt>
                <c:pt idx="6576">
                  <c:v>-4.47231307106997E-2</c:v>
                </c:pt>
                <c:pt idx="6577">
                  <c:v>-4.4675012164943802E-2</c:v>
                </c:pt>
                <c:pt idx="6578">
                  <c:v>-4.4626900764008097E-2</c:v>
                </c:pt>
                <c:pt idx="6579">
                  <c:v>-4.4578796596369298E-2</c:v>
                </c:pt>
                <c:pt idx="6580">
                  <c:v>-4.4530699750386898E-2</c:v>
                </c:pt>
                <c:pt idx="6581">
                  <c:v>-4.4482610314303603E-2</c:v>
                </c:pt>
                <c:pt idx="6582">
                  <c:v>-4.4434528376242698E-2</c:v>
                </c:pt>
                <c:pt idx="6583">
                  <c:v>-4.4386454024212998E-2</c:v>
                </c:pt>
                <c:pt idx="6584">
                  <c:v>-4.4338387346103597E-2</c:v>
                </c:pt>
                <c:pt idx="6585">
                  <c:v>-4.42903284296845E-2</c:v>
                </c:pt>
                <c:pt idx="6586">
                  <c:v>-4.4242277362609002E-2</c:v>
                </c:pt>
                <c:pt idx="6587">
                  <c:v>-4.4194234232411297E-2</c:v>
                </c:pt>
                <c:pt idx="6588">
                  <c:v>-4.4146199126506497E-2</c:v>
                </c:pt>
                <c:pt idx="6589">
                  <c:v>-4.4098172132190902E-2</c:v>
                </c:pt>
                <c:pt idx="6590">
                  <c:v>-4.4050153336641702E-2</c:v>
                </c:pt>
                <c:pt idx="6591">
                  <c:v>-4.4002142826916398E-2</c:v>
                </c:pt>
                <c:pt idx="6592">
                  <c:v>-4.3954140689952702E-2</c:v>
                </c:pt>
                <c:pt idx="6593">
                  <c:v>-4.3906147012568897E-2</c:v>
                </c:pt>
                <c:pt idx="6594">
                  <c:v>-4.3858161881462597E-2</c:v>
                </c:pt>
                <c:pt idx="6595">
                  <c:v>-4.3810185383211402E-2</c:v>
                </c:pt>
                <c:pt idx="6596">
                  <c:v>-4.3762217604272298E-2</c:v>
                </c:pt>
                <c:pt idx="6597">
                  <c:v>-4.3714258630981502E-2</c:v>
                </c:pt>
                <c:pt idx="6598">
                  <c:v>-4.3666308549554202E-2</c:v>
                </c:pt>
                <c:pt idx="6599">
                  <c:v>-4.3618367446084501E-2</c:v>
                </c:pt>
                <c:pt idx="6600">
                  <c:v>-4.3570435406545101E-2</c:v>
                </c:pt>
                <c:pt idx="6601">
                  <c:v>-4.3522512516786897E-2</c:v>
                </c:pt>
                <c:pt idx="6602">
                  <c:v>-4.34745988625393E-2</c:v>
                </c:pt>
                <c:pt idx="6603">
                  <c:v>-4.3426694529409303E-2</c:v>
                </c:pt>
                <c:pt idx="6604">
                  <c:v>-4.3378799602882101E-2</c:v>
                </c:pt>
                <c:pt idx="6605">
                  <c:v>-4.3330914168320002E-2</c:v>
                </c:pt>
                <c:pt idx="6606">
                  <c:v>-4.3283038310963001E-2</c:v>
                </c:pt>
                <c:pt idx="6607">
                  <c:v>-4.3235172115927999E-2</c:v>
                </c:pt>
                <c:pt idx="6608">
                  <c:v>-4.3187315668209103E-2</c:v>
                </c:pt>
                <c:pt idx="6609">
                  <c:v>-4.3139469052677001E-2</c:v>
                </c:pt>
                <c:pt idx="6610">
                  <c:v>-4.3091632354078903E-2</c:v>
                </c:pt>
                <c:pt idx="6611">
                  <c:v>-4.3043805657038303E-2</c:v>
                </c:pt>
                <c:pt idx="6612">
                  <c:v>-4.2995989046054901E-2</c:v>
                </c:pt>
                <c:pt idx="6613">
                  <c:v>-4.2948182605504398E-2</c:v>
                </c:pt>
                <c:pt idx="6614">
                  <c:v>-4.2900386419638198E-2</c:v>
                </c:pt>
                <c:pt idx="6615">
                  <c:v>-4.2852600572582999E-2</c:v>
                </c:pt>
                <c:pt idx="6616">
                  <c:v>-4.2804825148341302E-2</c:v>
                </c:pt>
                <c:pt idx="6617">
                  <c:v>-4.2757060230790303E-2</c:v>
                </c:pt>
                <c:pt idx="6618">
                  <c:v>-4.2709305903682403E-2</c:v>
                </c:pt>
                <c:pt idx="6619">
                  <c:v>-4.2661562250644498E-2</c:v>
                </c:pt>
                <c:pt idx="6620">
                  <c:v>-4.2613829355178399E-2</c:v>
                </c:pt>
                <c:pt idx="6621">
                  <c:v>-4.2566107300660003E-2</c:v>
                </c:pt>
                <c:pt idx="6622">
                  <c:v>-4.2518396170339499E-2</c:v>
                </c:pt>
                <c:pt idx="6623">
                  <c:v>-4.2470696047340897E-2</c:v>
                </c:pt>
                <c:pt idx="6624">
                  <c:v>-4.2423007014662097E-2</c:v>
                </c:pt>
                <c:pt idx="6625">
                  <c:v>-4.2375329155174703E-2</c:v>
                </c:pt>
                <c:pt idx="6626">
                  <c:v>-4.2327662551623603E-2</c:v>
                </c:pt>
                <c:pt idx="6627">
                  <c:v>-4.2280007286626703E-2</c:v>
                </c:pt>
                <c:pt idx="6628">
                  <c:v>-4.2232363442675398E-2</c:v>
                </c:pt>
                <c:pt idx="6629">
                  <c:v>-4.2184731102133603E-2</c:v>
                </c:pt>
                <c:pt idx="6630">
                  <c:v>-4.2137110347237799E-2</c:v>
                </c:pt>
                <c:pt idx="6631">
                  <c:v>-4.2089501260097299E-2</c:v>
                </c:pt>
                <c:pt idx="6632">
                  <c:v>-4.2041903922693399E-2</c:v>
                </c:pt>
                <c:pt idx="6633">
                  <c:v>-4.1994318416879499E-2</c:v>
                </c:pt>
                <c:pt idx="6634">
                  <c:v>-4.1946744824381203E-2</c:v>
                </c:pt>
                <c:pt idx="6635">
                  <c:v>-4.1899183226795499E-2</c:v>
                </c:pt>
                <c:pt idx="6636">
                  <c:v>-4.18516337055913E-2</c:v>
                </c:pt>
                <c:pt idx="6637">
                  <c:v>-4.1804096342108403E-2</c:v>
                </c:pt>
                <c:pt idx="6638">
                  <c:v>-4.1756571217558297E-2</c:v>
                </c:pt>
                <c:pt idx="6639">
                  <c:v>-4.1709058413023199E-2</c:v>
                </c:pt>
                <c:pt idx="6640">
                  <c:v>-4.1661558009456298E-2</c:v>
                </c:pt>
                <c:pt idx="6641">
                  <c:v>-4.16140700876814E-2</c:v>
                </c:pt>
                <c:pt idx="6642">
                  <c:v>-4.1566594728392803E-2</c:v>
                </c:pt>
                <c:pt idx="6643">
                  <c:v>-4.1519132012155097E-2</c:v>
                </c:pt>
                <c:pt idx="6644">
                  <c:v>-4.1471682019403003E-2</c:v>
                </c:pt>
                <c:pt idx="6645">
                  <c:v>-4.1424244830441298E-2</c:v>
                </c:pt>
                <c:pt idx="6646">
                  <c:v>-4.1376820525444502E-2</c:v>
                </c:pt>
                <c:pt idx="6647">
                  <c:v>-4.1329409184456697E-2</c:v>
                </c:pt>
                <c:pt idx="6648">
                  <c:v>-4.1282010887391501E-2</c:v>
                </c:pt>
                <c:pt idx="6649">
                  <c:v>-4.1234625714031803E-2</c:v>
                </c:pt>
                <c:pt idx="6650">
                  <c:v>-4.1187253744029498E-2</c:v>
                </c:pt>
                <c:pt idx="6651">
                  <c:v>-4.1139895056905698E-2</c:v>
                </c:pt>
                <c:pt idx="6652">
                  <c:v>-4.1092549732049899E-2</c:v>
                </c:pt>
                <c:pt idx="6653">
                  <c:v>-4.1045217848720603E-2</c:v>
                </c:pt>
                <c:pt idx="6654">
                  <c:v>-4.0997899486044501E-2</c:v>
                </c:pt>
                <c:pt idx="6655">
                  <c:v>-4.0950594723016598E-2</c:v>
                </c:pt>
                <c:pt idx="6656">
                  <c:v>-4.0903303638500102E-2</c:v>
                </c:pt>
                <c:pt idx="6657">
                  <c:v>-4.0856026311226097E-2</c:v>
                </c:pt>
                <c:pt idx="6658">
                  <c:v>-4.0808762819793599E-2</c:v>
                </c:pt>
                <c:pt idx="6659">
                  <c:v>-4.0761513242669002E-2</c:v>
                </c:pt>
                <c:pt idx="6660">
                  <c:v>-4.0714277658186401E-2</c:v>
                </c:pt>
                <c:pt idx="6661">
                  <c:v>-4.0667056144546999E-2</c:v>
                </c:pt>
                <c:pt idx="6662">
                  <c:v>-4.0619848779819397E-2</c:v>
                </c:pt>
                <c:pt idx="6663">
                  <c:v>-4.0572655641939098E-2</c:v>
                </c:pt>
                <c:pt idx="6664">
                  <c:v>-4.0525476808708202E-2</c:v>
                </c:pt>
                <c:pt idx="6665">
                  <c:v>-4.0478312357795899E-2</c:v>
                </c:pt>
                <c:pt idx="6666">
                  <c:v>-4.0431162366737501E-2</c:v>
                </c:pt>
                <c:pt idx="6667">
                  <c:v>-4.0384026912935099E-2</c:v>
                </c:pt>
                <c:pt idx="6668">
                  <c:v>-4.0336906073656503E-2</c:v>
                </c:pt>
                <c:pt idx="6669">
                  <c:v>-4.0289799926036103E-2</c:v>
                </c:pt>
                <c:pt idx="6670">
                  <c:v>-4.0242708547073798E-2</c:v>
                </c:pt>
                <c:pt idx="6671">
                  <c:v>-4.0195632013635602E-2</c:v>
                </c:pt>
                <c:pt idx="6672">
                  <c:v>-4.0148570402452698E-2</c:v>
                </c:pt>
                <c:pt idx="6673">
                  <c:v>-4.0101523790122599E-2</c:v>
                </c:pt>
                <c:pt idx="6674">
                  <c:v>-4.0054492253106498E-2</c:v>
                </c:pt>
                <c:pt idx="6675">
                  <c:v>-4.0007475867731901E-2</c:v>
                </c:pt>
                <c:pt idx="6676">
                  <c:v>-3.9960474710192401E-2</c:v>
                </c:pt>
                <c:pt idx="6677">
                  <c:v>-3.9913488856543902E-2</c:v>
                </c:pt>
                <c:pt idx="6678">
                  <c:v>-3.9866518382708903E-2</c:v>
                </c:pt>
                <c:pt idx="6679">
                  <c:v>-3.9819563364473898E-2</c:v>
                </c:pt>
                <c:pt idx="6680">
                  <c:v>-3.97726238774899E-2</c:v>
                </c:pt>
                <c:pt idx="6681">
                  <c:v>-3.9725699997272199E-2</c:v>
                </c:pt>
                <c:pt idx="6682">
                  <c:v>-3.9678791799200197E-2</c:v>
                </c:pt>
                <c:pt idx="6683">
                  <c:v>-3.9631899358517401E-2</c:v>
                </c:pt>
                <c:pt idx="6684">
                  <c:v>-3.95850227503311E-2</c:v>
                </c:pt>
                <c:pt idx="6685">
                  <c:v>-3.9538162049612302E-2</c:v>
                </c:pt>
                <c:pt idx="6686">
                  <c:v>-3.9491317331195701E-2</c:v>
                </c:pt>
                <c:pt idx="6687">
                  <c:v>-3.9444488669779398E-2</c:v>
                </c:pt>
                <c:pt idx="6688">
                  <c:v>-3.9397676139924703E-2</c:v>
                </c:pt>
                <c:pt idx="6689">
                  <c:v>-3.9350879816056401E-2</c:v>
                </c:pt>
                <c:pt idx="6690">
                  <c:v>-3.9304099772461902E-2</c:v>
                </c:pt>
                <c:pt idx="6691">
                  <c:v>-3.9257336083292002E-2</c:v>
                </c:pt>
                <c:pt idx="6692">
                  <c:v>-3.9210588822559803E-2</c:v>
                </c:pt>
                <c:pt idx="6693">
                  <c:v>-3.9163858064141403E-2</c:v>
                </c:pt>
                <c:pt idx="6694">
                  <c:v>-3.9117143881775403E-2</c:v>
                </c:pt>
                <c:pt idx="6695">
                  <c:v>-3.9070446349062503E-2</c:v>
                </c:pt>
                <c:pt idx="6696">
                  <c:v>-3.9023765539465897E-2</c:v>
                </c:pt>
                <c:pt idx="6697">
                  <c:v>-3.8977101526310898E-2</c:v>
                </c:pt>
                <c:pt idx="6698">
                  <c:v>-3.8930454382784703E-2</c:v>
                </c:pt>
                <c:pt idx="6699">
                  <c:v>-3.8883824181936498E-2</c:v>
                </c:pt>
                <c:pt idx="6700">
                  <c:v>-3.8837210996677099E-2</c:v>
                </c:pt>
                <c:pt idx="6701">
                  <c:v>-3.8790614899778898E-2</c:v>
                </c:pt>
                <c:pt idx="6702">
                  <c:v>-3.87440359638761E-2</c:v>
                </c:pt>
                <c:pt idx="6703">
                  <c:v>-3.8697474261463798E-2</c:v>
                </c:pt>
                <c:pt idx="6704">
                  <c:v>-3.8650929864898799E-2</c:v>
                </c:pt>
                <c:pt idx="6705">
                  <c:v>-3.86044028463986E-2</c:v>
                </c:pt>
                <c:pt idx="6706">
                  <c:v>-3.8557893278042099E-2</c:v>
                </c:pt>
                <c:pt idx="6707">
                  <c:v>-3.8511401231768702E-2</c:v>
                </c:pt>
                <c:pt idx="6708">
                  <c:v>-3.8464926779378898E-2</c:v>
                </c:pt>
                <c:pt idx="6709">
                  <c:v>-3.8418469992533601E-2</c:v>
                </c:pt>
                <c:pt idx="6710">
                  <c:v>-3.8372030942754203E-2</c:v>
                </c:pt>
                <c:pt idx="6711">
                  <c:v>-3.8325609701422798E-2</c:v>
                </c:pt>
                <c:pt idx="6712">
                  <c:v>-3.8279206339781602E-2</c:v>
                </c:pt>
                <c:pt idx="6713">
                  <c:v>-3.8232820928932702E-2</c:v>
                </c:pt>
                <c:pt idx="6714">
                  <c:v>-3.8186453539838801E-2</c:v>
                </c:pt>
                <c:pt idx="6715">
                  <c:v>-3.8140104243322197E-2</c:v>
                </c:pt>
                <c:pt idx="6716">
                  <c:v>-3.8093773110065003E-2</c:v>
                </c:pt>
                <c:pt idx="6717">
                  <c:v>-3.8047460210609098E-2</c:v>
                </c:pt>
                <c:pt idx="6718">
                  <c:v>-3.80011656153562E-2</c:v>
                </c:pt>
                <c:pt idx="6719">
                  <c:v>-3.79548893945671E-2</c:v>
                </c:pt>
                <c:pt idx="6720">
                  <c:v>-3.7908631618362297E-2</c:v>
                </c:pt>
                <c:pt idx="6721">
                  <c:v>-3.7862392356721397E-2</c:v>
                </c:pt>
                <c:pt idx="6722">
                  <c:v>-3.7816171679483299E-2</c:v>
                </c:pt>
                <c:pt idx="6723">
                  <c:v>-3.7769969656345902E-2</c:v>
                </c:pt>
                <c:pt idx="6724">
                  <c:v>-3.7723786356866101E-2</c:v>
                </c:pt>
                <c:pt idx="6725">
                  <c:v>-3.7677621850459399E-2</c:v>
                </c:pt>
                <c:pt idx="6726">
                  <c:v>-3.7631476206400401E-2</c:v>
                </c:pt>
                <c:pt idx="6727">
                  <c:v>-3.7585349493822202E-2</c:v>
                </c:pt>
                <c:pt idx="6728">
                  <c:v>-3.7539241781716297E-2</c:v>
                </c:pt>
                <c:pt idx="6729">
                  <c:v>-3.74931531389327E-2</c:v>
                </c:pt>
                <c:pt idx="6730">
                  <c:v>-3.7447083634179999E-2</c:v>
                </c:pt>
                <c:pt idx="6731">
                  <c:v>-3.7401033336024597E-2</c:v>
                </c:pt>
                <c:pt idx="6732">
                  <c:v>-3.7355002312891301E-2</c:v>
                </c:pt>
                <c:pt idx="6733">
                  <c:v>-3.7308990633062998E-2</c:v>
                </c:pt>
                <c:pt idx="6734">
                  <c:v>-3.7262998364680097E-2</c:v>
                </c:pt>
                <c:pt idx="6735">
                  <c:v>-3.7217025575741497E-2</c:v>
                </c:pt>
                <c:pt idx="6736">
                  <c:v>-3.7171072334103203E-2</c:v>
                </c:pt>
                <c:pt idx="6737">
                  <c:v>-3.7125138707479202E-2</c:v>
                </c:pt>
                <c:pt idx="6738">
                  <c:v>-3.7079224763440999E-2</c:v>
                </c:pt>
                <c:pt idx="6739">
                  <c:v>-3.7033330569417502E-2</c:v>
                </c:pt>
                <c:pt idx="6740">
                  <c:v>-3.6987456192695001E-2</c:v>
                </c:pt>
                <c:pt idx="6741">
                  <c:v>-3.6941601700417097E-2</c:v>
                </c:pt>
                <c:pt idx="6742">
                  <c:v>-3.6895767159584397E-2</c:v>
                </c:pt>
                <c:pt idx="6743">
                  <c:v>-3.6849952637054803E-2</c:v>
                </c:pt>
                <c:pt idx="6744">
                  <c:v>-3.6804158199543198E-2</c:v>
                </c:pt>
                <c:pt idx="6745">
                  <c:v>-3.6758383913621101E-2</c:v>
                </c:pt>
                <c:pt idx="6746">
                  <c:v>-3.6712629845717201E-2</c:v>
                </c:pt>
                <c:pt idx="6747">
                  <c:v>-3.6666896062116802E-2</c:v>
                </c:pt>
                <c:pt idx="6748">
                  <c:v>-3.6621182628961801E-2</c:v>
                </c:pt>
                <c:pt idx="6749">
                  <c:v>-3.65754896122506E-2</c:v>
                </c:pt>
                <c:pt idx="6750">
                  <c:v>-3.65298170778382E-2</c:v>
                </c:pt>
                <c:pt idx="6751">
                  <c:v>-3.6484165091435899E-2</c:v>
                </c:pt>
                <c:pt idx="6752">
                  <c:v>-3.6438533718611402E-2</c:v>
                </c:pt>
                <c:pt idx="6753">
                  <c:v>-3.6392923024788498E-2</c:v>
                </c:pt>
                <c:pt idx="6754">
                  <c:v>-3.6347333075247297E-2</c:v>
                </c:pt>
                <c:pt idx="6755">
                  <c:v>-3.6301763935123903E-2</c:v>
                </c:pt>
                <c:pt idx="6756">
                  <c:v>-3.6256215669410202E-2</c:v>
                </c:pt>
                <c:pt idx="6757">
                  <c:v>-3.6210688342954302E-2</c:v>
                </c:pt>
                <c:pt idx="6758">
                  <c:v>-3.6165182020459999E-2</c:v>
                </c:pt>
                <c:pt idx="6759">
                  <c:v>-3.61196967664867E-2</c:v>
                </c:pt>
                <c:pt idx="6760">
                  <c:v>-3.6074232645449698E-2</c:v>
                </c:pt>
                <c:pt idx="6761">
                  <c:v>-3.60287897216202E-2</c:v>
                </c:pt>
                <c:pt idx="6762">
                  <c:v>-3.5983368059123201E-2</c:v>
                </c:pt>
                <c:pt idx="6763">
                  <c:v>-3.5937967721941702E-2</c:v>
                </c:pt>
                <c:pt idx="6764">
                  <c:v>-3.58925887739125E-2</c:v>
                </c:pt>
                <c:pt idx="6765">
                  <c:v>-3.5847231278728499E-2</c:v>
                </c:pt>
                <c:pt idx="6766">
                  <c:v>-3.5801895299936298E-2</c:v>
                </c:pt>
                <c:pt idx="6767">
                  <c:v>-3.5756580900938702E-2</c:v>
                </c:pt>
                <c:pt idx="6768">
                  <c:v>-3.57112881449951E-2</c:v>
                </c:pt>
                <c:pt idx="6769">
                  <c:v>-3.5666017095217002E-2</c:v>
                </c:pt>
                <c:pt idx="6770">
                  <c:v>-3.5620767814572601E-2</c:v>
                </c:pt>
                <c:pt idx="6771">
                  <c:v>-3.5575540365884797E-2</c:v>
                </c:pt>
                <c:pt idx="6772">
                  <c:v>-3.5530334811830898E-2</c:v>
                </c:pt>
                <c:pt idx="6773">
                  <c:v>-3.5485151214943403E-2</c:v>
                </c:pt>
                <c:pt idx="6774">
                  <c:v>-3.54399896376092E-2</c:v>
                </c:pt>
                <c:pt idx="6775">
                  <c:v>-3.5394850142069799E-2</c:v>
                </c:pt>
                <c:pt idx="6776">
                  <c:v>-3.5349732790421397E-2</c:v>
                </c:pt>
                <c:pt idx="6777">
                  <c:v>-3.5304637644614598E-2</c:v>
                </c:pt>
                <c:pt idx="6778">
                  <c:v>-3.5259564766454497E-2</c:v>
                </c:pt>
                <c:pt idx="6779">
                  <c:v>-3.5214514217600502E-2</c:v>
                </c:pt>
                <c:pt idx="6780">
                  <c:v>-3.5169486059566199E-2</c:v>
                </c:pt>
                <c:pt idx="6781">
                  <c:v>-3.5124480353719699E-2</c:v>
                </c:pt>
                <c:pt idx="6782">
                  <c:v>-3.5079497161283099E-2</c:v>
                </c:pt>
                <c:pt idx="6783">
                  <c:v>-3.5034536543332703E-2</c:v>
                </c:pt>
                <c:pt idx="6784">
                  <c:v>-3.49895985607988E-2</c:v>
                </c:pt>
                <c:pt idx="6785">
                  <c:v>-3.4944683274465697E-2</c:v>
                </c:pt>
                <c:pt idx="6786">
                  <c:v>-3.4899790744971897E-2</c:v>
                </c:pt>
                <c:pt idx="6787">
                  <c:v>-3.4854921032809398E-2</c:v>
                </c:pt>
                <c:pt idx="6788">
                  <c:v>-3.4810074198324499E-2</c:v>
                </c:pt>
                <c:pt idx="6789">
                  <c:v>-3.4765250301716899E-2</c:v>
                </c:pt>
                <c:pt idx="6790">
                  <c:v>-3.4720449403040199E-2</c:v>
                </c:pt>
                <c:pt idx="6791">
                  <c:v>-3.4675671562201797E-2</c:v>
                </c:pt>
                <c:pt idx="6792">
                  <c:v>-3.4630916838962501E-2</c:v>
                </c:pt>
                <c:pt idx="6793">
                  <c:v>-3.4586185292937E-2</c:v>
                </c:pt>
                <c:pt idx="6794">
                  <c:v>-3.4541476983593403E-2</c:v>
                </c:pt>
                <c:pt idx="6795">
                  <c:v>-3.4496791970253002E-2</c:v>
                </c:pt>
                <c:pt idx="6796">
                  <c:v>-3.4452130312091003E-2</c:v>
                </c:pt>
                <c:pt idx="6797">
                  <c:v>-3.44074920681358E-2</c:v>
                </c:pt>
                <c:pt idx="6798">
                  <c:v>-3.4362877297269098E-2</c:v>
                </c:pt>
                <c:pt idx="6799">
                  <c:v>-3.4318286058226101E-2</c:v>
                </c:pt>
                <c:pt idx="6800">
                  <c:v>-3.4273718409594901E-2</c:v>
                </c:pt>
                <c:pt idx="6801">
                  <c:v>-3.4229174409817202E-2</c:v>
                </c:pt>
                <c:pt idx="6802">
                  <c:v>-3.4184654117187699E-2</c:v>
                </c:pt>
                <c:pt idx="6803">
                  <c:v>-3.4140157589854198E-2</c:v>
                </c:pt>
                <c:pt idx="6804">
                  <c:v>-3.4095684885817698E-2</c:v>
                </c:pt>
                <c:pt idx="6805">
                  <c:v>-3.40512360629322E-2</c:v>
                </c:pt>
                <c:pt idx="6806">
                  <c:v>-3.4006811178904701E-2</c:v>
                </c:pt>
                <c:pt idx="6807">
                  <c:v>-3.3962410291295098E-2</c:v>
                </c:pt>
                <c:pt idx="6808">
                  <c:v>-3.39180334575164E-2</c:v>
                </c:pt>
                <c:pt idx="6809">
                  <c:v>-3.3873680734834398E-2</c:v>
                </c:pt>
                <c:pt idx="6810">
                  <c:v>-3.38293521803677E-2</c:v>
                </c:pt>
                <c:pt idx="6811">
                  <c:v>-3.37850478510879E-2</c:v>
                </c:pt>
                <c:pt idx="6812">
                  <c:v>-3.3740767803819099E-2</c:v>
                </c:pt>
                <c:pt idx="6813">
                  <c:v>-3.3696512095238502E-2</c:v>
                </c:pt>
                <c:pt idx="6814">
                  <c:v>-3.36522807818758E-2</c:v>
                </c:pt>
                <c:pt idx="6815">
                  <c:v>-3.3608073920113397E-2</c:v>
                </c:pt>
                <c:pt idx="6816">
                  <c:v>-3.3563891566186402E-2</c:v>
                </c:pt>
                <c:pt idx="6817">
                  <c:v>-3.3519733776182503E-2</c:v>
                </c:pt>
                <c:pt idx="6818">
                  <c:v>-3.3475600606042197E-2</c:v>
                </c:pt>
                <c:pt idx="6819">
                  <c:v>-3.3431492111558103E-2</c:v>
                </c:pt>
                <c:pt idx="6820">
                  <c:v>-3.3387408348375801E-2</c:v>
                </c:pt>
                <c:pt idx="6821">
                  <c:v>-3.3343349371993201E-2</c:v>
                </c:pt>
                <c:pt idx="6822">
                  <c:v>-3.3299315237760599E-2</c:v>
                </c:pt>
                <c:pt idx="6823">
                  <c:v>-3.3255306000881002E-2</c:v>
                </c:pt>
                <c:pt idx="6824">
                  <c:v>-3.3211321716409503E-2</c:v>
                </c:pt>
                <c:pt idx="6825">
                  <c:v>-3.3167362439253903E-2</c:v>
                </c:pt>
                <c:pt idx="6826">
                  <c:v>-3.3123428224174301E-2</c:v>
                </c:pt>
                <c:pt idx="6827">
                  <c:v>-3.3079519125782997E-2</c:v>
                </c:pt>
                <c:pt idx="6828">
                  <c:v>-3.3035635198544799E-2</c:v>
                </c:pt>
                <c:pt idx="6829">
                  <c:v>-3.2991776496776801E-2</c:v>
                </c:pt>
                <c:pt idx="6830">
                  <c:v>-3.2947943074648198E-2</c:v>
                </c:pt>
                <c:pt idx="6831">
                  <c:v>-3.2904134986180798E-2</c:v>
                </c:pt>
                <c:pt idx="6832">
                  <c:v>-3.2860352285248397E-2</c:v>
                </c:pt>
                <c:pt idx="6833">
                  <c:v>-3.2816595025577003E-2</c:v>
                </c:pt>
                <c:pt idx="6834">
                  <c:v>-3.2772863260745098E-2</c:v>
                </c:pt>
                <c:pt idx="6835">
                  <c:v>-3.2729157044182999E-2</c:v>
                </c:pt>
                <c:pt idx="6836">
                  <c:v>-3.2685476429173403E-2</c:v>
                </c:pt>
                <c:pt idx="6837">
                  <c:v>-3.2641821468851202E-2</c:v>
                </c:pt>
                <c:pt idx="6838">
                  <c:v>-3.25981922162034E-2</c:v>
                </c:pt>
                <c:pt idx="6839">
                  <c:v>-3.2554588724069099E-2</c:v>
                </c:pt>
                <c:pt idx="6840">
                  <c:v>-3.2511011045139503E-2</c:v>
                </c:pt>
                <c:pt idx="6841">
                  <c:v>-3.2467459231957999E-2</c:v>
                </c:pt>
                <c:pt idx="6842">
                  <c:v>-3.2423933336919897E-2</c:v>
                </c:pt>
                <c:pt idx="6843">
                  <c:v>-3.2380433412272903E-2</c:v>
                </c:pt>
                <c:pt idx="6844">
                  <c:v>-3.2336959510116503E-2</c:v>
                </c:pt>
                <c:pt idx="6845">
                  <c:v>-3.2293511682402298E-2</c:v>
                </c:pt>
                <c:pt idx="6846">
                  <c:v>-3.22500899809341E-2</c:v>
                </c:pt>
                <c:pt idx="6847">
                  <c:v>-3.2206694457367603E-2</c:v>
                </c:pt>
                <c:pt idx="6848">
                  <c:v>-3.2163325163210597E-2</c:v>
                </c:pt>
                <c:pt idx="6849">
                  <c:v>-3.2119982149822902E-2</c:v>
                </c:pt>
                <c:pt idx="6850">
                  <c:v>-3.20766654684164E-2</c:v>
                </c:pt>
                <c:pt idx="6851">
                  <c:v>-3.2033375170054897E-2</c:v>
                </c:pt>
                <c:pt idx="6852">
                  <c:v>-3.1990111305654302E-2</c:v>
                </c:pt>
                <c:pt idx="6853">
                  <c:v>-3.1946873925982798E-2</c:v>
                </c:pt>
                <c:pt idx="6854">
                  <c:v>-3.1903663081659199E-2</c:v>
                </c:pt>
                <c:pt idx="6855">
                  <c:v>-3.1860478823156603E-2</c:v>
                </c:pt>
                <c:pt idx="6856">
                  <c:v>-3.1817321200798901E-2</c:v>
                </c:pt>
                <c:pt idx="6857">
                  <c:v>-3.17741902647612E-2</c:v>
                </c:pt>
                <c:pt idx="6858">
                  <c:v>-3.1731086065071697E-2</c:v>
                </c:pt>
                <c:pt idx="6859">
                  <c:v>-3.1688008651609999E-2</c:v>
                </c:pt>
                <c:pt idx="6860">
                  <c:v>-3.1644958074109303E-2</c:v>
                </c:pt>
                <c:pt idx="6861">
                  <c:v>-3.1601934382152197E-2</c:v>
                </c:pt>
                <c:pt idx="6862">
                  <c:v>-3.1558937625175101E-2</c:v>
                </c:pt>
                <c:pt idx="6863">
                  <c:v>-3.1515967852465999E-2</c:v>
                </c:pt>
                <c:pt idx="6864">
                  <c:v>-3.1473025113164702E-2</c:v>
                </c:pt>
                <c:pt idx="6865">
                  <c:v>-3.1430109456263303E-2</c:v>
                </c:pt>
                <c:pt idx="6866">
                  <c:v>-3.1387220930605801E-2</c:v>
                </c:pt>
                <c:pt idx="6867">
                  <c:v>-3.13443595848883E-2</c:v>
                </c:pt>
                <c:pt idx="6868">
                  <c:v>-3.1301525467658797E-2</c:v>
                </c:pt>
                <c:pt idx="6869">
                  <c:v>-3.1258718627317598E-2</c:v>
                </c:pt>
                <c:pt idx="6870">
                  <c:v>-3.1215939112116699E-2</c:v>
                </c:pt>
                <c:pt idx="6871">
                  <c:v>-3.1173186970160499E-2</c:v>
                </c:pt>
                <c:pt idx="6872">
                  <c:v>-3.11304622494053E-2</c:v>
                </c:pt>
                <c:pt idx="6873">
                  <c:v>-3.1087764997659698E-2</c:v>
                </c:pt>
                <c:pt idx="6874">
                  <c:v>-3.1045095262584001E-2</c:v>
                </c:pt>
                <c:pt idx="6875">
                  <c:v>-3.1002453091691001E-2</c:v>
                </c:pt>
                <c:pt idx="6876">
                  <c:v>-3.0959838532345501E-2</c:v>
                </c:pt>
                <c:pt idx="6877">
                  <c:v>-3.0917251631764401E-2</c:v>
                </c:pt>
                <c:pt idx="6878">
                  <c:v>-3.08746924370168E-2</c:v>
                </c:pt>
                <c:pt idx="6879">
                  <c:v>-3.08321609950238E-2</c:v>
                </c:pt>
                <c:pt idx="6880">
                  <c:v>-3.0789657352559001E-2</c:v>
                </c:pt>
                <c:pt idx="6881">
                  <c:v>-3.0747181556248001E-2</c:v>
                </c:pt>
                <c:pt idx="6882">
                  <c:v>-3.0704733652568698E-2</c:v>
                </c:pt>
                <c:pt idx="6883">
                  <c:v>-3.0662313687851099E-2</c:v>
                </c:pt>
                <c:pt idx="6884">
                  <c:v>-3.0619921708277702E-2</c:v>
                </c:pt>
                <c:pt idx="6885">
                  <c:v>-3.0577557759882901E-2</c:v>
                </c:pt>
                <c:pt idx="6886">
                  <c:v>-3.0535221888553898E-2</c:v>
                </c:pt>
                <c:pt idx="6887">
                  <c:v>-3.0492914140029699E-2</c:v>
                </c:pt>
                <c:pt idx="6888">
                  <c:v>-3.0450634559902E-2</c:v>
                </c:pt>
                <c:pt idx="6889">
                  <c:v>-3.0408383193614798E-2</c:v>
                </c:pt>
                <c:pt idx="6890">
                  <c:v>-3.0366160086464401E-2</c:v>
                </c:pt>
                <c:pt idx="6891">
                  <c:v>-3.0323965283599499E-2</c:v>
                </c:pt>
                <c:pt idx="6892">
                  <c:v>-3.02817988300213E-2</c:v>
                </c:pt>
                <c:pt idx="6893">
                  <c:v>-3.0239660770583401E-2</c:v>
                </c:pt>
                <c:pt idx="6894">
                  <c:v>-3.01975511499919E-2</c:v>
                </c:pt>
                <c:pt idx="6895">
                  <c:v>-3.01554700128055E-2</c:v>
                </c:pt>
                <c:pt idx="6896">
                  <c:v>-3.01134174034354E-2</c:v>
                </c:pt>
                <c:pt idx="6897">
                  <c:v>-3.0071393366145199E-2</c:v>
                </c:pt>
                <c:pt idx="6898">
                  <c:v>-3.00293979450513E-2</c:v>
                </c:pt>
                <c:pt idx="6899">
                  <c:v>-2.9987431184122601E-2</c:v>
                </c:pt>
                <c:pt idx="6900">
                  <c:v>-2.9945493127180801E-2</c:v>
                </c:pt>
                <c:pt idx="6901">
                  <c:v>-2.9903583817900099E-2</c:v>
                </c:pt>
                <c:pt idx="6902">
                  <c:v>-2.9861703299807599E-2</c:v>
                </c:pt>
                <c:pt idx="6903">
                  <c:v>-2.9819851616282901E-2</c:v>
                </c:pt>
                <c:pt idx="6904">
                  <c:v>-2.9778028810558601E-2</c:v>
                </c:pt>
                <c:pt idx="6905">
                  <c:v>-2.9736234925720199E-2</c:v>
                </c:pt>
                <c:pt idx="6906">
                  <c:v>-2.9694470004705601E-2</c:v>
                </c:pt>
                <c:pt idx="6907">
                  <c:v>-2.9652734090306099E-2</c:v>
                </c:pt>
                <c:pt idx="6908">
                  <c:v>-2.96110272251657E-2</c:v>
                </c:pt>
                <c:pt idx="6909">
                  <c:v>-2.9569349451781302E-2</c:v>
                </c:pt>
                <c:pt idx="6910">
                  <c:v>-2.9527700812502802E-2</c:v>
                </c:pt>
                <c:pt idx="6911">
                  <c:v>-2.9486081349533198E-2</c:v>
                </c:pt>
                <c:pt idx="6912">
                  <c:v>-2.94444911049286E-2</c:v>
                </c:pt>
                <c:pt idx="6913">
                  <c:v>-2.9402930120598199E-2</c:v>
                </c:pt>
                <c:pt idx="6914">
                  <c:v>-2.9361398438304199E-2</c:v>
                </c:pt>
                <c:pt idx="6915">
                  <c:v>-2.93198960996621E-2</c:v>
                </c:pt>
                <c:pt idx="6916">
                  <c:v>-2.9278423146140601E-2</c:v>
                </c:pt>
                <c:pt idx="6917">
                  <c:v>-2.9236979619061802E-2</c:v>
                </c:pt>
                <c:pt idx="6918">
                  <c:v>-2.91955655596009E-2</c:v>
                </c:pt>
                <c:pt idx="6919">
                  <c:v>-2.9154181008786601E-2</c:v>
                </c:pt>
                <c:pt idx="6920">
                  <c:v>-2.9112826007500901E-2</c:v>
                </c:pt>
                <c:pt idx="6921">
                  <c:v>-2.9071500596479401E-2</c:v>
                </c:pt>
                <c:pt idx="6922">
                  <c:v>-2.9030204816310998E-2</c:v>
                </c:pt>
                <c:pt idx="6923">
                  <c:v>-2.8988938707438301E-2</c:v>
                </c:pt>
                <c:pt idx="6924">
                  <c:v>-2.8947702310157301E-2</c:v>
                </c:pt>
                <c:pt idx="6925">
                  <c:v>-2.89064956646179E-2</c:v>
                </c:pt>
                <c:pt idx="6926">
                  <c:v>-2.8865318810823298E-2</c:v>
                </c:pt>
                <c:pt idx="6927">
                  <c:v>-2.8824171788630799E-2</c:v>
                </c:pt>
                <c:pt idx="6928">
                  <c:v>-2.8783054637751201E-2</c:v>
                </c:pt>
                <c:pt idx="6929">
                  <c:v>-2.8741967397749299E-2</c:v>
                </c:pt>
                <c:pt idx="6930">
                  <c:v>-2.8700910108043699E-2</c:v>
                </c:pt>
                <c:pt idx="6931">
                  <c:v>-2.8659882807906802E-2</c:v>
                </c:pt>
                <c:pt idx="6932">
                  <c:v>-2.8618885536465299E-2</c:v>
                </c:pt>
                <c:pt idx="6933">
                  <c:v>-2.8577918332699601E-2</c:v>
                </c:pt>
                <c:pt idx="6934">
                  <c:v>-2.85369812354444E-2</c:v>
                </c:pt>
                <c:pt idx="6935">
                  <c:v>-2.8496074283388399E-2</c:v>
                </c:pt>
                <c:pt idx="6936">
                  <c:v>-2.8455197515074498E-2</c:v>
                </c:pt>
                <c:pt idx="6937">
                  <c:v>-2.8414350968899899E-2</c:v>
                </c:pt>
                <c:pt idx="6938">
                  <c:v>-2.8373534683116101E-2</c:v>
                </c:pt>
                <c:pt idx="6939">
                  <c:v>-2.8332748695829E-2</c:v>
                </c:pt>
                <c:pt idx="6940">
                  <c:v>-2.8291993044998701E-2</c:v>
                </c:pt>
                <c:pt idx="6941">
                  <c:v>-2.82512677684401E-2</c:v>
                </c:pt>
                <c:pt idx="6942">
                  <c:v>-2.8210572903822301E-2</c:v>
                </c:pt>
                <c:pt idx="6943">
                  <c:v>-2.8169908488669199E-2</c:v>
                </c:pt>
                <c:pt idx="6944">
                  <c:v>-2.81292745603593E-2</c:v>
                </c:pt>
                <c:pt idx="6945">
                  <c:v>-2.8088671156126201E-2</c:v>
                </c:pt>
                <c:pt idx="6946">
                  <c:v>-2.8048098313056598E-2</c:v>
                </c:pt>
                <c:pt idx="6947">
                  <c:v>-2.8007556068094599E-2</c:v>
                </c:pt>
                <c:pt idx="6948">
                  <c:v>-2.7967044458037701E-2</c:v>
                </c:pt>
                <c:pt idx="6949">
                  <c:v>-2.79265635195379E-2</c:v>
                </c:pt>
                <c:pt idx="6950">
                  <c:v>-2.78861132891032E-2</c:v>
                </c:pt>
                <c:pt idx="6951">
                  <c:v>-2.7845693803096299E-2</c:v>
                </c:pt>
                <c:pt idx="6952">
                  <c:v>-2.78053050977351E-2</c:v>
                </c:pt>
                <c:pt idx="6953">
                  <c:v>-2.77649472090928E-2</c:v>
                </c:pt>
                <c:pt idx="6954">
                  <c:v>-2.7724620173097601E-2</c:v>
                </c:pt>
                <c:pt idx="6955">
                  <c:v>-2.76843240255332E-2</c:v>
                </c:pt>
                <c:pt idx="6956">
                  <c:v>-2.76440588020389E-2</c:v>
                </c:pt>
                <c:pt idx="6957">
                  <c:v>-2.7603824538109199E-2</c:v>
                </c:pt>
                <c:pt idx="6958">
                  <c:v>-2.7563621269094198E-2</c:v>
                </c:pt>
                <c:pt idx="6959">
                  <c:v>-2.7523449030199799E-2</c:v>
                </c:pt>
                <c:pt idx="6960">
                  <c:v>-2.74833078564873E-2</c:v>
                </c:pt>
                <c:pt idx="6961">
                  <c:v>-2.74431977828739E-2</c:v>
                </c:pt>
                <c:pt idx="6962">
                  <c:v>-2.7403118844132698E-2</c:v>
                </c:pt>
                <c:pt idx="6963">
                  <c:v>-2.7363071074892699E-2</c:v>
                </c:pt>
                <c:pt idx="6964">
                  <c:v>-2.7323054509638602E-2</c:v>
                </c:pt>
                <c:pt idx="6965">
                  <c:v>-2.7283069182711499E-2</c:v>
                </c:pt>
                <c:pt idx="6966">
                  <c:v>-2.72431151283083E-2</c:v>
                </c:pt>
                <c:pt idx="6967">
                  <c:v>-2.72031923804824E-2</c:v>
                </c:pt>
                <c:pt idx="6968">
                  <c:v>-2.71633009731433E-2</c:v>
                </c:pt>
                <c:pt idx="6969">
                  <c:v>-2.7123440940056701E-2</c:v>
                </c:pt>
                <c:pt idx="6970">
                  <c:v>-2.70836123148449E-2</c:v>
                </c:pt>
                <c:pt idx="6971">
                  <c:v>-2.7043815130986699E-2</c:v>
                </c:pt>
                <c:pt idx="6972">
                  <c:v>-2.70040494218175E-2</c:v>
                </c:pt>
                <c:pt idx="6973">
                  <c:v>-2.6964315220529101E-2</c:v>
                </c:pt>
                <c:pt idx="6974">
                  <c:v>-2.6924612560170199E-2</c:v>
                </c:pt>
                <c:pt idx="6975">
                  <c:v>-2.6884941473646399E-2</c:v>
                </c:pt>
                <c:pt idx="6976">
                  <c:v>-2.68453019937199E-2</c:v>
                </c:pt>
                <c:pt idx="6977">
                  <c:v>-2.68056941530102E-2</c:v>
                </c:pt>
                <c:pt idx="6978">
                  <c:v>-2.6766117983993601E-2</c:v>
                </c:pt>
                <c:pt idx="6979">
                  <c:v>-2.6726573519003601E-2</c:v>
                </c:pt>
                <c:pt idx="6980">
                  <c:v>-2.66870607902309E-2</c:v>
                </c:pt>
                <c:pt idx="6981">
                  <c:v>-2.6647579829723499E-2</c:v>
                </c:pt>
                <c:pt idx="6982">
                  <c:v>-2.6608130669386599E-2</c:v>
                </c:pt>
                <c:pt idx="6983">
                  <c:v>-2.6568713340983301E-2</c:v>
                </c:pt>
                <c:pt idx="6984">
                  <c:v>-2.6529327876133699E-2</c:v>
                </c:pt>
                <c:pt idx="6985">
                  <c:v>-2.6489974306315899E-2</c:v>
                </c:pt>
                <c:pt idx="6986">
                  <c:v>-2.64506526628655E-2</c:v>
                </c:pt>
                <c:pt idx="6987">
                  <c:v>-2.6411362976976001E-2</c:v>
                </c:pt>
                <c:pt idx="6988">
                  <c:v>-2.6372105279698799E-2</c:v>
                </c:pt>
                <c:pt idx="6989">
                  <c:v>-2.63328796019431E-2</c:v>
                </c:pt>
                <c:pt idx="6990">
                  <c:v>-2.62936859744764E-2</c:v>
                </c:pt>
                <c:pt idx="6991">
                  <c:v>-2.62545244279241E-2</c:v>
                </c:pt>
                <c:pt idx="6992">
                  <c:v>-2.6215394992770001E-2</c:v>
                </c:pt>
                <c:pt idx="6993">
                  <c:v>-2.6176297699356098E-2</c:v>
                </c:pt>
                <c:pt idx="6994">
                  <c:v>-2.6137232577883002E-2</c:v>
                </c:pt>
                <c:pt idx="6995">
                  <c:v>-2.60981996584095E-2</c:v>
                </c:pt>
                <c:pt idx="6996">
                  <c:v>-2.6059198970853299E-2</c:v>
                </c:pt>
                <c:pt idx="6997">
                  <c:v>-2.60202305449906E-2</c:v>
                </c:pt>
                <c:pt idx="6998">
                  <c:v>-2.5981294410456501E-2</c:v>
                </c:pt>
                <c:pt idx="6999">
                  <c:v>-2.5942390596744701E-2</c:v>
                </c:pt>
                <c:pt idx="7000">
                  <c:v>-2.5903519133208298E-2</c:v>
                </c:pt>
                <c:pt idx="7001">
                  <c:v>-2.5864680049059001E-2</c:v>
                </c:pt>
                <c:pt idx="7002">
                  <c:v>-2.5825873373367898E-2</c:v>
                </c:pt>
                <c:pt idx="7003">
                  <c:v>-2.5787099135065401E-2</c:v>
                </c:pt>
                <c:pt idx="7004">
                  <c:v>-2.57483573629411E-2</c:v>
                </c:pt>
                <c:pt idx="7005">
                  <c:v>-2.5709648085644E-2</c:v>
                </c:pt>
                <c:pt idx="7006">
                  <c:v>-2.56709713316828E-2</c:v>
                </c:pt>
                <c:pt idx="7007">
                  <c:v>-2.5632327129425699E-2</c:v>
                </c:pt>
                <c:pt idx="7008">
                  <c:v>-2.5593715507100701E-2</c:v>
                </c:pt>
                <c:pt idx="7009">
                  <c:v>-2.5555136492795599E-2</c:v>
                </c:pt>
                <c:pt idx="7010">
                  <c:v>-2.5516590114458001E-2</c:v>
                </c:pt>
                <c:pt idx="7011">
                  <c:v>-2.54780763998959E-2</c:v>
                </c:pt>
                <c:pt idx="7012">
                  <c:v>-2.54395953767769E-2</c:v>
                </c:pt>
                <c:pt idx="7013">
                  <c:v>-2.5401147072629301E-2</c:v>
                </c:pt>
                <c:pt idx="7014">
                  <c:v>-2.5362731514841402E-2</c:v>
                </c:pt>
                <c:pt idx="7015">
                  <c:v>-2.53243487306621E-2</c:v>
                </c:pt>
                <c:pt idx="7016">
                  <c:v>-2.5285998747200802E-2</c:v>
                </c:pt>
                <c:pt idx="7017">
                  <c:v>-2.5247681591427401E-2</c:v>
                </c:pt>
                <c:pt idx="7018">
                  <c:v>-2.52093972901728E-2</c:v>
                </c:pt>
                <c:pt idx="7019">
                  <c:v>-2.5171145870128499E-2</c:v>
                </c:pt>
                <c:pt idx="7020">
                  <c:v>-2.5132927357847001E-2</c:v>
                </c:pt>
                <c:pt idx="7021">
                  <c:v>-2.5094741779742E-2</c:v>
                </c:pt>
                <c:pt idx="7022">
                  <c:v>-2.5056589162088201E-2</c:v>
                </c:pt>
                <c:pt idx="7023">
                  <c:v>-2.50184695310216E-2</c:v>
                </c:pt>
                <c:pt idx="7024">
                  <c:v>-2.4980382912539501E-2</c:v>
                </c:pt>
                <c:pt idx="7025">
                  <c:v>-2.49423293325007E-2</c:v>
                </c:pt>
                <c:pt idx="7026">
                  <c:v>-2.4904308816625802E-2</c:v>
                </c:pt>
                <c:pt idx="7027">
                  <c:v>-2.4866321390496701E-2</c:v>
                </c:pt>
                <c:pt idx="7028">
                  <c:v>-2.48283670795575E-2</c:v>
                </c:pt>
                <c:pt idx="7029">
                  <c:v>-2.47904459091139E-2</c:v>
                </c:pt>
                <c:pt idx="7030">
                  <c:v>-2.47525579043338E-2</c:v>
                </c:pt>
                <c:pt idx="7031">
                  <c:v>-2.4714703090246998E-2</c:v>
                </c:pt>
                <c:pt idx="7032">
                  <c:v>-2.4676881491745899E-2</c:v>
                </c:pt>
                <c:pt idx="7033">
                  <c:v>-2.46390931335853E-2</c:v>
                </c:pt>
                <c:pt idx="7034">
                  <c:v>-2.4601338040381199E-2</c:v>
                </c:pt>
                <c:pt idx="7035">
                  <c:v>-2.45636162366141E-2</c:v>
                </c:pt>
                <c:pt idx="7036">
                  <c:v>-2.4525927746626E-2</c:v>
                </c:pt>
                <c:pt idx="7037">
                  <c:v>-2.4488272594622398E-2</c:v>
                </c:pt>
                <c:pt idx="7038">
                  <c:v>-2.4450650804670401E-2</c:v>
                </c:pt>
                <c:pt idx="7039">
                  <c:v>-2.4413062400700999E-2</c:v>
                </c:pt>
                <c:pt idx="7040">
                  <c:v>-2.4375507406509601E-2</c:v>
                </c:pt>
                <c:pt idx="7041">
                  <c:v>-2.4337985845752402E-2</c:v>
                </c:pt>
                <c:pt idx="7042">
                  <c:v>-2.4300497741950599E-2</c:v>
                </c:pt>
                <c:pt idx="7043">
                  <c:v>-2.4263043118488301E-2</c:v>
                </c:pt>
                <c:pt idx="7044">
                  <c:v>-2.42256219986135E-2</c:v>
                </c:pt>
                <c:pt idx="7045">
                  <c:v>-2.4188234405437801E-2</c:v>
                </c:pt>
                <c:pt idx="7046">
                  <c:v>-2.4150880361936501E-2</c:v>
                </c:pt>
                <c:pt idx="7047">
                  <c:v>-2.41135598909492E-2</c:v>
                </c:pt>
                <c:pt idx="7048">
                  <c:v>-2.40762730151792E-2</c:v>
                </c:pt>
                <c:pt idx="7049">
                  <c:v>-2.4039019757194201E-2</c:v>
                </c:pt>
                <c:pt idx="7050">
                  <c:v>-2.4001800139426099E-2</c:v>
                </c:pt>
                <c:pt idx="7051">
                  <c:v>-2.39646141841715E-2</c:v>
                </c:pt>
                <c:pt idx="7052">
                  <c:v>-2.39274619135913E-2</c:v>
                </c:pt>
                <c:pt idx="7053">
                  <c:v>-2.3890343349711098E-2</c:v>
                </c:pt>
                <c:pt idx="7054">
                  <c:v>-2.38532585144214E-2</c:v>
                </c:pt>
                <c:pt idx="7055">
                  <c:v>-2.3816207429477598E-2</c:v>
                </c:pt>
                <c:pt idx="7056">
                  <c:v>-2.37791901165001E-2</c:v>
                </c:pt>
                <c:pt idx="7057">
                  <c:v>-2.3742206596974499E-2</c:v>
                </c:pt>
                <c:pt idx="7058">
                  <c:v>-2.3705256892251701E-2</c:v>
                </c:pt>
                <c:pt idx="7059">
                  <c:v>-2.3668341023547999E-2</c:v>
                </c:pt>
                <c:pt idx="7060">
                  <c:v>-2.3631459011945199E-2</c:v>
                </c:pt>
                <c:pt idx="7061">
                  <c:v>-2.35946108783909E-2</c:v>
                </c:pt>
                <c:pt idx="7062">
                  <c:v>-2.3557796643698298E-2</c:v>
                </c:pt>
                <c:pt idx="7063">
                  <c:v>-2.35210163285468E-2</c:v>
                </c:pt>
                <c:pt idx="7064">
                  <c:v>-2.34842699534814E-2</c:v>
                </c:pt>
                <c:pt idx="7065">
                  <c:v>-2.34475575389138E-2</c:v>
                </c:pt>
                <c:pt idx="7066">
                  <c:v>-2.3410879105121601E-2</c:v>
                </c:pt>
                <c:pt idx="7067">
                  <c:v>-2.3374234672249101E-2</c:v>
                </c:pt>
                <c:pt idx="7068">
                  <c:v>-2.3337624260306899E-2</c:v>
                </c:pt>
                <c:pt idx="7069">
                  <c:v>-2.3301047889172401E-2</c:v>
                </c:pt>
                <c:pt idx="7070">
                  <c:v>-2.32645055785899E-2</c:v>
                </c:pt>
                <c:pt idx="7071">
                  <c:v>-2.32279973481706E-2</c:v>
                </c:pt>
                <c:pt idx="7072">
                  <c:v>-2.3191523217392599E-2</c:v>
                </c:pt>
                <c:pt idx="7073">
                  <c:v>-2.3155083205601501E-2</c:v>
                </c:pt>
                <c:pt idx="7074">
                  <c:v>-2.311867733201E-2</c:v>
                </c:pt>
                <c:pt idx="7075">
                  <c:v>-2.3082305615698399E-2</c:v>
                </c:pt>
                <c:pt idx="7076">
                  <c:v>-2.3045968075614501E-2</c:v>
                </c:pt>
                <c:pt idx="7077">
                  <c:v>-2.3009664730573899E-2</c:v>
                </c:pt>
                <c:pt idx="7078">
                  <c:v>-2.29733955992601E-2</c:v>
                </c:pt>
                <c:pt idx="7079">
                  <c:v>-2.2937160700224501E-2</c:v>
                </c:pt>
                <c:pt idx="7080">
                  <c:v>-2.2900960051886701E-2</c:v>
                </c:pt>
                <c:pt idx="7081">
                  <c:v>-2.2864793672534599E-2</c:v>
                </c:pt>
                <c:pt idx="7082">
                  <c:v>-2.28286615803244E-2</c:v>
                </c:pt>
                <c:pt idx="7083">
                  <c:v>-2.27925637932808E-2</c:v>
                </c:pt>
                <c:pt idx="7084">
                  <c:v>-2.2756500329297501E-2</c:v>
                </c:pt>
                <c:pt idx="7085">
                  <c:v>-2.2720471206136499E-2</c:v>
                </c:pt>
                <c:pt idx="7086">
                  <c:v>-2.2684476441429301E-2</c:v>
                </c:pt>
                <c:pt idx="7087">
                  <c:v>-2.2648516052675999E-2</c:v>
                </c:pt>
                <c:pt idx="7088">
                  <c:v>-2.2612590057246199E-2</c:v>
                </c:pt>
                <c:pt idx="7089">
                  <c:v>-2.2576698472378798E-2</c:v>
                </c:pt>
                <c:pt idx="7090">
                  <c:v>-2.2540841315182102E-2</c:v>
                </c:pt>
                <c:pt idx="7091">
                  <c:v>-2.2505018602634101E-2</c:v>
                </c:pt>
                <c:pt idx="7092">
                  <c:v>-2.2469230351582801E-2</c:v>
                </c:pt>
                <c:pt idx="7093">
                  <c:v>-2.2433476578745601E-2</c:v>
                </c:pt>
                <c:pt idx="7094">
                  <c:v>-2.2397757300710499E-2</c:v>
                </c:pt>
                <c:pt idx="7095">
                  <c:v>-2.23620725339354E-2</c:v>
                </c:pt>
                <c:pt idx="7096">
                  <c:v>-2.2326422294748498E-2</c:v>
                </c:pt>
                <c:pt idx="7097">
                  <c:v>-2.2290806599348598E-2</c:v>
                </c:pt>
                <c:pt idx="7098">
                  <c:v>-2.2255225463805099E-2</c:v>
                </c:pt>
                <c:pt idx="7099">
                  <c:v>-2.2219678904058199E-2</c:v>
                </c:pt>
                <c:pt idx="7100">
                  <c:v>-2.2184166935918799E-2</c:v>
                </c:pt>
                <c:pt idx="7101">
                  <c:v>-2.2148689575069099E-2</c:v>
                </c:pt>
                <c:pt idx="7102">
                  <c:v>-2.2113246837062402E-2</c:v>
                </c:pt>
                <c:pt idx="7103">
                  <c:v>-2.2077838737323299E-2</c:v>
                </c:pt>
                <c:pt idx="7104">
                  <c:v>-2.2042465291147902E-2</c:v>
                </c:pt>
                <c:pt idx="7105">
                  <c:v>-2.2007126513703901E-2</c:v>
                </c:pt>
                <c:pt idx="7106">
                  <c:v>-2.19718224200308E-2</c:v>
                </c:pt>
                <c:pt idx="7107">
                  <c:v>-2.1936553025039902E-2</c:v>
                </c:pt>
                <c:pt idx="7108">
                  <c:v>-2.1901318343514799E-2</c:v>
                </c:pt>
                <c:pt idx="7109">
                  <c:v>-2.18661183901111E-2</c:v>
                </c:pt>
                <c:pt idx="7110">
                  <c:v>-2.1830953179356901E-2</c:v>
                </c:pt>
                <c:pt idx="7111">
                  <c:v>-2.17958227256526E-2</c:v>
                </c:pt>
                <c:pt idx="7112">
                  <c:v>-2.1760727043271401E-2</c:v>
                </c:pt>
                <c:pt idx="7113">
                  <c:v>-2.17256661463592E-2</c:v>
                </c:pt>
                <c:pt idx="7114">
                  <c:v>-2.16906400489351E-2</c:v>
                </c:pt>
                <c:pt idx="7115">
                  <c:v>-2.16556487648908E-2</c:v>
                </c:pt>
                <c:pt idx="7116">
                  <c:v>-2.1620692307991799E-2</c:v>
                </c:pt>
                <c:pt idx="7117">
                  <c:v>-2.1585770691876598E-2</c:v>
                </c:pt>
                <c:pt idx="7118">
                  <c:v>-2.1550883930057298E-2</c:v>
                </c:pt>
                <c:pt idx="7119">
                  <c:v>-2.1516032035919799E-2</c:v>
                </c:pt>
                <c:pt idx="7120">
                  <c:v>-2.1481215022723901E-2</c:v>
                </c:pt>
                <c:pt idx="7121">
                  <c:v>-2.1446432903603201E-2</c:v>
                </c:pt>
                <c:pt idx="7122">
                  <c:v>-2.1411685691565398E-2</c:v>
                </c:pt>
                <c:pt idx="7123">
                  <c:v>-2.1376973399492901E-2</c:v>
                </c:pt>
                <c:pt idx="7124">
                  <c:v>-2.1342296040142001E-2</c:v>
                </c:pt>
                <c:pt idx="7125">
                  <c:v>-2.13076536261444E-2</c:v>
                </c:pt>
                <c:pt idx="7126">
                  <c:v>-2.1273046170004899E-2</c:v>
                </c:pt>
                <c:pt idx="7127">
                  <c:v>-2.1238473684105301E-2</c:v>
                </c:pt>
                <c:pt idx="7128">
                  <c:v>-2.1203936180701599E-2</c:v>
                </c:pt>
                <c:pt idx="7129">
                  <c:v>-2.1169433671924202E-2</c:v>
                </c:pt>
                <c:pt idx="7130">
                  <c:v>-2.1134966169780001E-2</c:v>
                </c:pt>
                <c:pt idx="7131">
                  <c:v>-2.1100533686150402E-2</c:v>
                </c:pt>
                <c:pt idx="7132">
                  <c:v>-2.10661362327943E-2</c:v>
                </c:pt>
                <c:pt idx="7133">
                  <c:v>-2.1031773821344101E-2</c:v>
                </c:pt>
                <c:pt idx="7134">
                  <c:v>-2.0997446463309598E-2</c:v>
                </c:pt>
                <c:pt idx="7135">
                  <c:v>-2.09631541700766E-2</c:v>
                </c:pt>
                <c:pt idx="7136">
                  <c:v>-2.0928896952906902E-2</c:v>
                </c:pt>
                <c:pt idx="7137">
                  <c:v>-2.08946748229389E-2</c:v>
                </c:pt>
                <c:pt idx="7138">
                  <c:v>-2.08604877911878E-2</c:v>
                </c:pt>
                <c:pt idx="7139">
                  <c:v>-2.0826335868545098E-2</c:v>
                </c:pt>
                <c:pt idx="7140">
                  <c:v>-2.0792219065779799E-2</c:v>
                </c:pt>
                <c:pt idx="7141">
                  <c:v>-2.0758137393537501E-2</c:v>
                </c:pt>
                <c:pt idx="7142">
                  <c:v>-2.0724090862341501E-2</c:v>
                </c:pt>
                <c:pt idx="7143">
                  <c:v>-2.0690079482592001E-2</c:v>
                </c:pt>
                <c:pt idx="7144">
                  <c:v>-2.0656103264567301E-2</c:v>
                </c:pt>
                <c:pt idx="7145">
                  <c:v>-2.0622162218423098E-2</c:v>
                </c:pt>
                <c:pt idx="7146">
                  <c:v>-2.0588256354193001E-2</c:v>
                </c:pt>
                <c:pt idx="7147">
                  <c:v>-2.05543856817887E-2</c:v>
                </c:pt>
                <c:pt idx="7148">
                  <c:v>-2.0520550211000198E-2</c:v>
                </c:pt>
                <c:pt idx="7149">
                  <c:v>-2.0486749951495801E-2</c:v>
                </c:pt>
                <c:pt idx="7150">
                  <c:v>-2.0452984912822301E-2</c:v>
                </c:pt>
                <c:pt idx="7151">
                  <c:v>-2.04192551044051E-2</c:v>
                </c:pt>
                <c:pt idx="7152">
                  <c:v>-2.03855605355488E-2</c:v>
                </c:pt>
                <c:pt idx="7153">
                  <c:v>-2.0351901215436698E-2</c:v>
                </c:pt>
                <c:pt idx="7154">
                  <c:v>-2.0318277153131399E-2</c:v>
                </c:pt>
                <c:pt idx="7155">
                  <c:v>-2.0284688357574701E-2</c:v>
                </c:pt>
                <c:pt idx="7156">
                  <c:v>-2.0251134837588201E-2</c:v>
                </c:pt>
                <c:pt idx="7157">
                  <c:v>-2.0217616601873E-2</c:v>
                </c:pt>
                <c:pt idx="7158">
                  <c:v>-2.0184133659009999E-2</c:v>
                </c:pt>
                <c:pt idx="7159">
                  <c:v>-2.01506860174601E-2</c:v>
                </c:pt>
                <c:pt idx="7160">
                  <c:v>-2.0117273685564499E-2</c:v>
                </c:pt>
                <c:pt idx="7161">
                  <c:v>-2.0083896671544602E-2</c:v>
                </c:pt>
                <c:pt idx="7162">
                  <c:v>-2.0050554983502399E-2</c:v>
                </c:pt>
                <c:pt idx="7163">
                  <c:v>-2.00172486294205E-2</c:v>
                </c:pt>
                <c:pt idx="7164">
                  <c:v>-1.99839776171623E-2</c:v>
                </c:pt>
                <c:pt idx="7165">
                  <c:v>-1.9950741954472301E-2</c:v>
                </c:pt>
                <c:pt idx="7166">
                  <c:v>-1.9917541648975998E-2</c:v>
                </c:pt>
                <c:pt idx="7167">
                  <c:v>-1.9884376708180499E-2</c:v>
                </c:pt>
                <c:pt idx="7168">
                  <c:v>-1.9851247139474001E-2</c:v>
                </c:pt>
                <c:pt idx="7169">
                  <c:v>-1.9818152950126899E-2</c:v>
                </c:pt>
                <c:pt idx="7170">
                  <c:v>-1.9785094147290801E-2</c:v>
                </c:pt>
                <c:pt idx="7171">
                  <c:v>-1.9752070737999901E-2</c:v>
                </c:pt>
                <c:pt idx="7172">
                  <c:v>-1.9719082729170199E-2</c:v>
                </c:pt>
                <c:pt idx="7173">
                  <c:v>-1.9686130127600201E-2</c:v>
                </c:pt>
                <c:pt idx="7174">
                  <c:v>-1.9653212939970702E-2</c:v>
                </c:pt>
                <c:pt idx="7175">
                  <c:v>-1.96203311728455E-2</c:v>
                </c:pt>
                <c:pt idx="7176">
                  <c:v>-1.9587484832671E-2</c:v>
                </c:pt>
                <c:pt idx="7177">
                  <c:v>-1.9554673925776801E-2</c:v>
                </c:pt>
                <c:pt idx="7178">
                  <c:v>-1.95218984583755E-2</c:v>
                </c:pt>
                <c:pt idx="7179">
                  <c:v>-1.9489158436563101E-2</c:v>
                </c:pt>
                <c:pt idx="7180">
                  <c:v>-1.94564538663193E-2</c:v>
                </c:pt>
                <c:pt idx="7181">
                  <c:v>-1.9423784753507398E-2</c:v>
                </c:pt>
                <c:pt idx="7182">
                  <c:v>-1.9391151103874401E-2</c:v>
                </c:pt>
                <c:pt idx="7183">
                  <c:v>-1.9358552923051699E-2</c:v>
                </c:pt>
                <c:pt idx="7184">
                  <c:v>-1.9325990216554699E-2</c:v>
                </c:pt>
                <c:pt idx="7185">
                  <c:v>-1.92934629897831E-2</c:v>
                </c:pt>
                <c:pt idx="7186">
                  <c:v>-1.92609712480214E-2</c:v>
                </c:pt>
                <c:pt idx="7187">
                  <c:v>-1.9228514996438701E-2</c:v>
                </c:pt>
                <c:pt idx="7188">
                  <c:v>-1.9196094240088901E-2</c:v>
                </c:pt>
                <c:pt idx="7189">
                  <c:v>-1.9163708983911398E-2</c:v>
                </c:pt>
                <c:pt idx="7190">
                  <c:v>-1.9131359232730301E-2</c:v>
                </c:pt>
                <c:pt idx="7191">
                  <c:v>-1.9099044991255601E-2</c:v>
                </c:pt>
                <c:pt idx="7192">
                  <c:v>-1.9066766264082699E-2</c:v>
                </c:pt>
                <c:pt idx="7193">
                  <c:v>-1.9034523055692702E-2</c:v>
                </c:pt>
                <c:pt idx="7194">
                  <c:v>-1.90023153704529E-2</c:v>
                </c:pt>
                <c:pt idx="7195">
                  <c:v>-1.8970143212616499E-2</c:v>
                </c:pt>
                <c:pt idx="7196">
                  <c:v>-1.8938006586323101E-2</c:v>
                </c:pt>
                <c:pt idx="7197">
                  <c:v>-1.8905905495598799E-2</c:v>
                </c:pt>
                <c:pt idx="7198">
                  <c:v>-1.8873839944356399E-2</c:v>
                </c:pt>
                <c:pt idx="7199">
                  <c:v>-1.88418099363955E-2</c:v>
                </c:pt>
                <c:pt idx="7200">
                  <c:v>-1.88098154754026E-2</c:v>
                </c:pt>
                <c:pt idx="7201">
                  <c:v>-1.8777856564951598E-2</c:v>
                </c:pt>
                <c:pt idx="7202">
                  <c:v>-1.87459332085037E-2</c:v>
                </c:pt>
                <c:pt idx="7203">
                  <c:v>-1.87140454094075E-2</c:v>
                </c:pt>
                <c:pt idx="7204">
                  <c:v>-1.8682193170899399E-2</c:v>
                </c:pt>
                <c:pt idx="7205">
                  <c:v>-1.86503764961038E-2</c:v>
                </c:pt>
                <c:pt idx="7206">
                  <c:v>-1.8618595388033201E-2</c:v>
                </c:pt>
                <c:pt idx="7207">
                  <c:v>-1.8586849849588201E-2</c:v>
                </c:pt>
                <c:pt idx="7208">
                  <c:v>-1.8555139883557899E-2</c:v>
                </c:pt>
                <c:pt idx="7209">
                  <c:v>-1.852346549262E-2</c:v>
                </c:pt>
                <c:pt idx="7210">
                  <c:v>-1.84918266793411E-2</c:v>
                </c:pt>
                <c:pt idx="7211">
                  <c:v>-1.8460223446176701E-2</c:v>
                </c:pt>
                <c:pt idx="7212">
                  <c:v>-1.8428655795471399E-2</c:v>
                </c:pt>
                <c:pt idx="7213">
                  <c:v>-1.83971237294593E-2</c:v>
                </c:pt>
                <c:pt idx="7214">
                  <c:v>-1.8365627250263802E-2</c:v>
                </c:pt>
                <c:pt idx="7215">
                  <c:v>-1.83341663598981E-2</c:v>
                </c:pt>
                <c:pt idx="7216">
                  <c:v>-1.8302741060265401E-2</c:v>
                </c:pt>
                <c:pt idx="7217">
                  <c:v>-1.8271351353159E-2</c:v>
                </c:pt>
                <c:pt idx="7218">
                  <c:v>-1.8239997240261499E-2</c:v>
                </c:pt>
                <c:pt idx="7219">
                  <c:v>-1.82086787231476E-2</c:v>
                </c:pt>
                <c:pt idx="7220">
                  <c:v>-1.81773958032816E-2</c:v>
                </c:pt>
                <c:pt idx="7221">
                  <c:v>-1.81461484820182E-2</c:v>
                </c:pt>
                <c:pt idx="7222">
                  <c:v>-1.81149367606037E-2</c:v>
                </c:pt>
                <c:pt idx="7223">
                  <c:v>-1.8083760640175601E-2</c:v>
                </c:pt>
                <c:pt idx="7224">
                  <c:v>-1.8052620121762501E-2</c:v>
                </c:pt>
                <c:pt idx="7225">
                  <c:v>-1.8021515206284498E-2</c:v>
                </c:pt>
                <c:pt idx="7226">
                  <c:v>-1.7990445894553401E-2</c:v>
                </c:pt>
                <c:pt idx="7227">
                  <c:v>-1.7959412187273101E-2</c:v>
                </c:pt>
                <c:pt idx="7228">
                  <c:v>-1.7928414085039299E-2</c:v>
                </c:pt>
                <c:pt idx="7229">
                  <c:v>-1.789745158834E-2</c:v>
                </c:pt>
                <c:pt idx="7230">
                  <c:v>-1.7866524697555699E-2</c:v>
                </c:pt>
                <c:pt idx="7231">
                  <c:v>-1.7835633412959601E-2</c:v>
                </c:pt>
                <c:pt idx="7232">
                  <c:v>-1.7804777734717499E-2</c:v>
                </c:pt>
                <c:pt idx="7233">
                  <c:v>-1.77739576628884E-2</c:v>
                </c:pt>
                <c:pt idx="7234">
                  <c:v>-1.7743173197424199E-2</c:v>
                </c:pt>
                <c:pt idx="7235">
                  <c:v>-1.7712424338170499E-2</c:v>
                </c:pt>
                <c:pt idx="7236">
                  <c:v>-1.76817110848661E-2</c:v>
                </c:pt>
                <c:pt idx="7237">
                  <c:v>-1.76510334371437E-2</c:v>
                </c:pt>
                <c:pt idx="7238">
                  <c:v>-1.7620391394530002E-2</c:v>
                </c:pt>
                <c:pt idx="7239">
                  <c:v>-1.75897849564456E-2</c:v>
                </c:pt>
                <c:pt idx="7240">
                  <c:v>-1.75592141222056E-2</c:v>
                </c:pt>
                <c:pt idx="7241">
                  <c:v>-1.7528678891019299E-2</c:v>
                </c:pt>
                <c:pt idx="7242">
                  <c:v>-1.74981792619909E-2</c:v>
                </c:pt>
                <c:pt idx="7243">
                  <c:v>-1.7467715234119399E-2</c:v>
                </c:pt>
                <c:pt idx="7244">
                  <c:v>-1.7437286806298601E-2</c:v>
                </c:pt>
                <c:pt idx="7245">
                  <c:v>-1.7406893977318001E-2</c:v>
                </c:pt>
                <c:pt idx="7246">
                  <c:v>-1.7376536745861999E-2</c:v>
                </c:pt>
                <c:pt idx="7247">
                  <c:v>-1.73462151105108E-2</c:v>
                </c:pt>
                <c:pt idx="7248">
                  <c:v>-1.7315929069740499E-2</c:v>
                </c:pt>
                <c:pt idx="7249">
                  <c:v>-1.7285678621923001E-2</c:v>
                </c:pt>
                <c:pt idx="7250">
                  <c:v>-1.7255463765326499E-2</c:v>
                </c:pt>
                <c:pt idx="7251">
                  <c:v>-1.7225284498115299E-2</c:v>
                </c:pt>
                <c:pt idx="7252">
                  <c:v>-1.71951408183505E-2</c:v>
                </c:pt>
                <c:pt idx="7253">
                  <c:v>-1.7165032723989899E-2</c:v>
                </c:pt>
                <c:pt idx="7254">
                  <c:v>-1.7134960212888E-2</c:v>
                </c:pt>
                <c:pt idx="7255">
                  <c:v>-1.7104923282796499E-2</c:v>
                </c:pt>
                <c:pt idx="7256">
                  <c:v>-1.70749219313646E-2</c:v>
                </c:pt>
                <c:pt idx="7257">
                  <c:v>-1.7044956156138699E-2</c:v>
                </c:pt>
                <c:pt idx="7258">
                  <c:v>-1.7015025954563001E-2</c:v>
                </c:pt>
                <c:pt idx="7259">
                  <c:v>-1.69851313239795E-2</c:v>
                </c:pt>
                <c:pt idx="7260">
                  <c:v>-1.6955272261628299E-2</c:v>
                </c:pt>
                <c:pt idx="7261">
                  <c:v>-1.6925448764647799E-2</c:v>
                </c:pt>
                <c:pt idx="7262">
                  <c:v>-1.6895660830074599E-2</c:v>
                </c:pt>
                <c:pt idx="7263">
                  <c:v>-1.6865908454844199E-2</c:v>
                </c:pt>
                <c:pt idx="7264">
                  <c:v>-1.6836191635790702E-2</c:v>
                </c:pt>
                <c:pt idx="7265">
                  <c:v>-1.68065103696474E-2</c:v>
                </c:pt>
                <c:pt idx="7266">
                  <c:v>-1.6776864653046598E-2</c:v>
                </c:pt>
                <c:pt idx="7267">
                  <c:v>-1.6747254482519999E-2</c:v>
                </c:pt>
                <c:pt idx="7268">
                  <c:v>-1.6717679854499099E-2</c:v>
                </c:pt>
                <c:pt idx="7269">
                  <c:v>-1.6688140765314899E-2</c:v>
                </c:pt>
                <c:pt idx="7270">
                  <c:v>-1.66586372111985E-2</c:v>
                </c:pt>
                <c:pt idx="7271">
                  <c:v>-1.6629169188281102E-2</c:v>
                </c:pt>
                <c:pt idx="7272">
                  <c:v>-1.6599736692594201E-2</c:v>
                </c:pt>
                <c:pt idx="7273">
                  <c:v>-1.657033972007E-2</c:v>
                </c:pt>
                <c:pt idx="7274">
                  <c:v>-1.6540978266541301E-2</c:v>
                </c:pt>
                <c:pt idx="7275">
                  <c:v>-1.6511652327741801E-2</c:v>
                </c:pt>
                <c:pt idx="7276">
                  <c:v>-1.64823618993063E-2</c:v>
                </c:pt>
                <c:pt idx="7277">
                  <c:v>-1.64531069767711E-2</c:v>
                </c:pt>
                <c:pt idx="7278">
                  <c:v>-1.64238875555737E-2</c:v>
                </c:pt>
                <c:pt idx="7279">
                  <c:v>-1.6394703631053598E-2</c:v>
                </c:pt>
                <c:pt idx="7280">
                  <c:v>-1.6365555198451901E-2</c:v>
                </c:pt>
                <c:pt idx="7281">
                  <c:v>-1.6336442252911899E-2</c:v>
                </c:pt>
                <c:pt idx="7282">
                  <c:v>-1.6307364789479299E-2</c:v>
                </c:pt>
                <c:pt idx="7283">
                  <c:v>-1.6278322803101999E-2</c:v>
                </c:pt>
                <c:pt idx="7284">
                  <c:v>-1.62493162886308E-2</c:v>
                </c:pt>
                <c:pt idx="7285">
                  <c:v>-1.6220345240819199E-2</c:v>
                </c:pt>
                <c:pt idx="7286">
                  <c:v>-1.61914096543238E-2</c:v>
                </c:pt>
                <c:pt idx="7287">
                  <c:v>-1.6162509523704498E-2</c:v>
                </c:pt>
                <c:pt idx="7288">
                  <c:v>-1.6133644843424499E-2</c:v>
                </c:pt>
                <c:pt idx="7289">
                  <c:v>-1.6104815607850698E-2</c:v>
                </c:pt>
                <c:pt idx="7290">
                  <c:v>-1.60760218112539E-2</c:v>
                </c:pt>
                <c:pt idx="7291">
                  <c:v>-1.6047263447808699E-2</c:v>
                </c:pt>
                <c:pt idx="7292">
                  <c:v>-1.6018540511594199E-2</c:v>
                </c:pt>
                <c:pt idx="7293">
                  <c:v>-1.5989852996593699E-2</c:v>
                </c:pt>
                <c:pt idx="7294">
                  <c:v>-1.5961200896695199E-2</c:v>
                </c:pt>
                <c:pt idx="7295">
                  <c:v>-1.5932584205691502E-2</c:v>
                </c:pt>
                <c:pt idx="7296">
                  <c:v>-1.5904002917280301E-2</c:v>
                </c:pt>
                <c:pt idx="7297">
                  <c:v>-1.5875457025064502E-2</c:v>
                </c:pt>
                <c:pt idx="7298">
                  <c:v>-1.5846946522552599E-2</c:v>
                </c:pt>
                <c:pt idx="7299">
                  <c:v>-1.5818471403158299E-2</c:v>
                </c:pt>
                <c:pt idx="7300">
                  <c:v>-1.5790031660201601E-2</c:v>
                </c:pt>
                <c:pt idx="7301">
                  <c:v>-1.57616272869079E-2</c:v>
                </c:pt>
                <c:pt idx="7302">
                  <c:v>-1.5733258276409201E-2</c:v>
                </c:pt>
                <c:pt idx="7303">
                  <c:v>-1.57049246217436E-2</c:v>
                </c:pt>
                <c:pt idx="7304">
                  <c:v>-1.56766263158559E-2</c:v>
                </c:pt>
                <c:pt idx="7305">
                  <c:v>-1.56483633515976E-2</c:v>
                </c:pt>
                <c:pt idx="7306">
                  <c:v>-1.56201357217273E-2</c:v>
                </c:pt>
                <c:pt idx="7307">
                  <c:v>-1.5591943418910501E-2</c:v>
                </c:pt>
                <c:pt idx="7308">
                  <c:v>-1.55637864357203E-2</c:v>
                </c:pt>
                <c:pt idx="7309">
                  <c:v>-1.55356647646374E-2</c:v>
                </c:pt>
                <c:pt idx="7310">
                  <c:v>-1.5507578398049501E-2</c:v>
                </c:pt>
                <c:pt idx="7311">
                  <c:v>-1.54795273282529E-2</c:v>
                </c:pt>
                <c:pt idx="7312">
                  <c:v>-1.5451511547452799E-2</c:v>
                </c:pt>
                <c:pt idx="7313">
                  <c:v>-1.54235310477609E-2</c:v>
                </c:pt>
                <c:pt idx="7314">
                  <c:v>-1.53955858211988E-2</c:v>
                </c:pt>
                <c:pt idx="7315">
                  <c:v>-1.53676758596964E-2</c:v>
                </c:pt>
                <c:pt idx="7316">
                  <c:v>-1.53398011550926E-2</c:v>
                </c:pt>
                <c:pt idx="7317">
                  <c:v>-1.5311961699135301E-2</c:v>
                </c:pt>
                <c:pt idx="7318">
                  <c:v>-1.5284157483482001E-2</c:v>
                </c:pt>
                <c:pt idx="7319">
                  <c:v>-1.52563884996993E-2</c:v>
                </c:pt>
                <c:pt idx="7320">
                  <c:v>-1.52286547392639E-2</c:v>
                </c:pt>
                <c:pt idx="7321">
                  <c:v>-1.5200956193562201E-2</c:v>
                </c:pt>
                <c:pt idx="7322">
                  <c:v>-1.51732928538909E-2</c:v>
                </c:pt>
                <c:pt idx="7323">
                  <c:v>-1.51456647114567E-2</c:v>
                </c:pt>
                <c:pt idx="7324">
                  <c:v>-1.5118071757377199E-2</c:v>
                </c:pt>
                <c:pt idx="7325">
                  <c:v>-1.50905139826803E-2</c:v>
                </c:pt>
                <c:pt idx="7326">
                  <c:v>-1.50629913783053E-2</c:v>
                </c:pt>
                <c:pt idx="7327">
                  <c:v>-1.50355039351021E-2</c:v>
                </c:pt>
                <c:pt idx="7328">
                  <c:v>-1.50080516438321E-2</c:v>
                </c:pt>
                <c:pt idx="7329">
                  <c:v>-1.49806344951685E-2</c:v>
                </c:pt>
                <c:pt idx="7330">
                  <c:v>-1.49532524796957E-2</c:v>
                </c:pt>
                <c:pt idx="7331">
                  <c:v>-1.49259055879103E-2</c:v>
                </c:pt>
                <c:pt idx="7332">
                  <c:v>-1.4898593810221E-2</c:v>
                </c:pt>
                <c:pt idx="7333">
                  <c:v>-1.4871317136948701E-2</c:v>
                </c:pt>
                <c:pt idx="7334">
                  <c:v>-1.48440755583269E-2</c:v>
                </c:pt>
                <c:pt idx="7335">
                  <c:v>-1.4816869064501701E-2</c:v>
                </c:pt>
                <c:pt idx="7336">
                  <c:v>-1.4789697645532099E-2</c:v>
                </c:pt>
                <c:pt idx="7337">
                  <c:v>-1.4762561291390201E-2</c:v>
                </c:pt>
                <c:pt idx="7338">
                  <c:v>-1.4735459991961601E-2</c:v>
                </c:pt>
                <c:pt idx="7339">
                  <c:v>-1.4708393737045E-2</c:v>
                </c:pt>
                <c:pt idx="7340">
                  <c:v>-1.46813625163533E-2</c:v>
                </c:pt>
                <c:pt idx="7341">
                  <c:v>-1.46543663195127E-2</c:v>
                </c:pt>
                <c:pt idx="7342">
                  <c:v>-1.4627405136064101E-2</c:v>
                </c:pt>
                <c:pt idx="7343">
                  <c:v>-1.4600478955462201E-2</c:v>
                </c:pt>
                <c:pt idx="7344">
                  <c:v>-1.45735877670765E-2</c:v>
                </c:pt>
                <c:pt idx="7345">
                  <c:v>-1.45467315601911E-2</c:v>
                </c:pt>
                <c:pt idx="7346">
                  <c:v>-1.45199103240049E-2</c:v>
                </c:pt>
                <c:pt idx="7347">
                  <c:v>-1.4493124047632099E-2</c:v>
                </c:pt>
                <c:pt idx="7348">
                  <c:v>-1.4466372720102001E-2</c:v>
                </c:pt>
                <c:pt idx="7349">
                  <c:v>-1.4439656330359501E-2</c:v>
                </c:pt>
                <c:pt idx="7350">
                  <c:v>-1.4412974867265199E-2</c:v>
                </c:pt>
                <c:pt idx="7351">
                  <c:v>-1.43863283195955E-2</c:v>
                </c:pt>
                <c:pt idx="7352">
                  <c:v>-1.4359716676042999E-2</c:v>
                </c:pt>
                <c:pt idx="7353">
                  <c:v>-1.4333139925216501E-2</c:v>
                </c:pt>
                <c:pt idx="7354">
                  <c:v>-1.43065980556414E-2</c:v>
                </c:pt>
                <c:pt idx="7355">
                  <c:v>-1.4280091055759701E-2</c:v>
                </c:pt>
                <c:pt idx="7356">
                  <c:v>-1.42536189139303E-2</c:v>
                </c:pt>
                <c:pt idx="7357">
                  <c:v>-1.42271816184294E-2</c:v>
                </c:pt>
                <c:pt idx="7358">
                  <c:v>-1.4200779157450201E-2</c:v>
                </c:pt>
                <c:pt idx="7359">
                  <c:v>-1.4174411519103499E-2</c:v>
                </c:pt>
                <c:pt idx="7360">
                  <c:v>-1.4148078691418001E-2</c:v>
                </c:pt>
                <c:pt idx="7361">
                  <c:v>-1.4121780662339999E-2</c:v>
                </c:pt>
                <c:pt idx="7362">
                  <c:v>-1.4095517419733999E-2</c:v>
                </c:pt>
                <c:pt idx="7363">
                  <c:v>-1.4069288951382901E-2</c:v>
                </c:pt>
                <c:pt idx="7364">
                  <c:v>-1.4043095244988099E-2</c:v>
                </c:pt>
                <c:pt idx="7365">
                  <c:v>-1.40169362881694E-2</c:v>
                </c:pt>
                <c:pt idx="7366">
                  <c:v>-1.3990812068466E-2</c:v>
                </c:pt>
                <c:pt idx="7367">
                  <c:v>-1.39647225733358E-2</c:v>
                </c:pt>
                <c:pt idx="7368">
                  <c:v>-1.3938667790156199E-2</c:v>
                </c:pt>
                <c:pt idx="7369">
                  <c:v>-1.3912647706224E-2</c:v>
                </c:pt>
                <c:pt idx="7370">
                  <c:v>-1.38866623087559E-2</c:v>
                </c:pt>
                <c:pt idx="7371">
                  <c:v>-1.38607115848882E-2</c:v>
                </c:pt>
                <c:pt idx="7372">
                  <c:v>-1.38347955216775E-2</c:v>
                </c:pt>
                <c:pt idx="7373">
                  <c:v>-1.38089141061007E-2</c:v>
                </c:pt>
                <c:pt idx="7374">
                  <c:v>-1.37830673250553E-2</c:v>
                </c:pt>
                <c:pt idx="7375">
                  <c:v>-1.37572551653593E-2</c:v>
                </c:pt>
                <c:pt idx="7376">
                  <c:v>-1.3731477613751699E-2</c:v>
                </c:pt>
                <c:pt idx="7377">
                  <c:v>-1.3705734656892701E-2</c:v>
                </c:pt>
                <c:pt idx="7378">
                  <c:v>-1.36800262813638E-2</c:v>
                </c:pt>
                <c:pt idx="7379">
                  <c:v>-1.36543524736679E-2</c:v>
                </c:pt>
                <c:pt idx="7380">
                  <c:v>-1.36287132202297E-2</c:v>
                </c:pt>
                <c:pt idx="7381">
                  <c:v>-1.3603108507395699E-2</c:v>
                </c:pt>
                <c:pt idx="7382">
                  <c:v>-1.3577538321434801E-2</c:v>
                </c:pt>
                <c:pt idx="7383">
                  <c:v>-1.3552002648538E-2</c:v>
                </c:pt>
                <c:pt idx="7384">
                  <c:v>-1.35265014748187E-2</c:v>
                </c:pt>
                <c:pt idx="7385">
                  <c:v>-1.35010347863134E-2</c:v>
                </c:pt>
                <c:pt idx="7386">
                  <c:v>-1.3475602568981299E-2</c:v>
                </c:pt>
                <c:pt idx="7387">
                  <c:v>-1.34502048087046E-2</c:v>
                </c:pt>
                <c:pt idx="7388">
                  <c:v>-1.3424841491289001E-2</c:v>
                </c:pt>
                <c:pt idx="7389">
                  <c:v>-1.33995126024638E-2</c:v>
                </c:pt>
                <c:pt idx="7390">
                  <c:v>-1.33742181278819E-2</c:v>
                </c:pt>
                <c:pt idx="7391">
                  <c:v>-1.33489580531201E-2</c:v>
                </c:pt>
                <c:pt idx="7392">
                  <c:v>-1.33237323636794E-2</c:v>
                </c:pt>
                <c:pt idx="7393">
                  <c:v>-1.32985410449851E-2</c:v>
                </c:pt>
                <c:pt idx="7394">
                  <c:v>-1.32733840823872E-2</c:v>
                </c:pt>
                <c:pt idx="7395">
                  <c:v>-1.32482614611601E-2</c:v>
                </c:pt>
                <c:pt idx="7396">
                  <c:v>-1.3223173166503399E-2</c:v>
                </c:pt>
                <c:pt idx="7397">
                  <c:v>-1.3198119183542099E-2</c:v>
                </c:pt>
                <c:pt idx="7398">
                  <c:v>-1.31730994973253E-2</c:v>
                </c:pt>
                <c:pt idx="7399">
                  <c:v>-1.31481140928295E-2</c:v>
                </c:pt>
                <c:pt idx="7400">
                  <c:v>-1.3123162954955501E-2</c:v>
                </c:pt>
                <c:pt idx="7401">
                  <c:v>-1.3098246068530999E-2</c:v>
                </c:pt>
                <c:pt idx="7402">
                  <c:v>-1.3073363418308699E-2</c:v>
                </c:pt>
                <c:pt idx="7403">
                  <c:v>-1.30485149889685E-2</c:v>
                </c:pt>
                <c:pt idx="7404">
                  <c:v>-1.30237007651173E-2</c:v>
                </c:pt>
                <c:pt idx="7405">
                  <c:v>-1.29989207312873E-2</c:v>
                </c:pt>
                <c:pt idx="7406">
                  <c:v>-1.2974174871938899E-2</c:v>
                </c:pt>
                <c:pt idx="7407">
                  <c:v>-1.29494631714591E-2</c:v>
                </c:pt>
                <c:pt idx="7408">
                  <c:v>-1.2924785614162399E-2</c:v>
                </c:pt>
                <c:pt idx="7409">
                  <c:v>-1.2900142184290799E-2</c:v>
                </c:pt>
                <c:pt idx="7410">
                  <c:v>-1.2875532866014E-2</c:v>
                </c:pt>
                <c:pt idx="7411">
                  <c:v>-1.2850957643429899E-2</c:v>
                </c:pt>
                <c:pt idx="7412">
                  <c:v>-1.28264165005642E-2</c:v>
                </c:pt>
                <c:pt idx="7413">
                  <c:v>-1.28019094213712E-2</c:v>
                </c:pt>
                <c:pt idx="7414">
                  <c:v>-1.27774363897338E-2</c:v>
                </c:pt>
                <c:pt idx="7415">
                  <c:v>-1.2752997389463399E-2</c:v>
                </c:pt>
                <c:pt idx="7416">
                  <c:v>-1.27285924043005E-2</c:v>
                </c:pt>
                <c:pt idx="7417">
                  <c:v>-1.2704221417914901E-2</c:v>
                </c:pt>
                <c:pt idx="7418">
                  <c:v>-1.2679884413905501E-2</c:v>
                </c:pt>
                <c:pt idx="7419">
                  <c:v>-1.2655581375801001E-2</c:v>
                </c:pt>
                <c:pt idx="7420">
                  <c:v>-1.26313122870596E-2</c:v>
                </c:pt>
                <c:pt idx="7421">
                  <c:v>-1.26070771310698E-2</c:v>
                </c:pt>
                <c:pt idx="7422">
                  <c:v>-1.2582875891149901E-2</c:v>
                </c:pt>
                <c:pt idx="7423">
                  <c:v>-1.25587085505489E-2</c:v>
                </c:pt>
                <c:pt idx="7424">
                  <c:v>-1.25345750924461E-2</c:v>
                </c:pt>
                <c:pt idx="7425">
                  <c:v>-1.25104754999517E-2</c:v>
                </c:pt>
                <c:pt idx="7426">
                  <c:v>-1.24864097561069E-2</c:v>
                </c:pt>
                <c:pt idx="7427">
                  <c:v>-1.24623778438839E-2</c:v>
                </c:pt>
                <c:pt idx="7428">
                  <c:v>-1.24383797461864E-2</c:v>
                </c:pt>
                <c:pt idx="7429">
                  <c:v>-1.24144154458496E-2</c:v>
                </c:pt>
                <c:pt idx="7430">
                  <c:v>-1.2390484925640601E-2</c:v>
                </c:pt>
                <c:pt idx="7431">
                  <c:v>-1.23665881682584E-2</c:v>
                </c:pt>
                <c:pt idx="7432">
                  <c:v>-1.23427251563339E-2</c:v>
                </c:pt>
                <c:pt idx="7433">
                  <c:v>-1.23188958724309E-2</c:v>
                </c:pt>
                <c:pt idx="7434">
                  <c:v>-1.22951002990453E-2</c:v>
                </c:pt>
                <c:pt idx="7435">
                  <c:v>-1.2271338418606E-2</c:v>
                </c:pt>
                <c:pt idx="7436">
                  <c:v>-1.2247610213474701E-2</c:v>
                </c:pt>
                <c:pt idx="7437">
                  <c:v>-1.22239156659466E-2</c:v>
                </c:pt>
                <c:pt idx="7438">
                  <c:v>-1.2200254758249899E-2</c:v>
                </c:pt>
                <c:pt idx="7439">
                  <c:v>-1.21766274725466E-2</c:v>
                </c:pt>
                <c:pt idx="7440">
                  <c:v>-1.2153033790932299E-2</c:v>
                </c:pt>
                <c:pt idx="7441">
                  <c:v>-1.21294736954367E-2</c:v>
                </c:pt>
                <c:pt idx="7442">
                  <c:v>-1.2105947168023601E-2</c:v>
                </c:pt>
                <c:pt idx="7443">
                  <c:v>-1.2082454190591301E-2</c:v>
                </c:pt>
                <c:pt idx="7444">
                  <c:v>-1.20589947449724E-2</c:v>
                </c:pt>
                <c:pt idx="7445">
                  <c:v>-1.2035568812934499E-2</c:v>
                </c:pt>
                <c:pt idx="7446">
                  <c:v>-1.20121763761801E-2</c:v>
                </c:pt>
                <c:pt idx="7447">
                  <c:v>-1.19888174163468E-2</c:v>
                </c:pt>
                <c:pt idx="7448">
                  <c:v>-1.19654919150078E-2</c:v>
                </c:pt>
                <c:pt idx="7449">
                  <c:v>-1.19421998536715E-2</c:v>
                </c:pt>
                <c:pt idx="7450">
                  <c:v>-1.19189412137823E-2</c:v>
                </c:pt>
                <c:pt idx="7451">
                  <c:v>-1.1895715976720501E-2</c:v>
                </c:pt>
                <c:pt idx="7452">
                  <c:v>-1.18725241238027E-2</c:v>
                </c:pt>
                <c:pt idx="7453">
                  <c:v>-1.1849365636281599E-2</c:v>
                </c:pt>
                <c:pt idx="7454">
                  <c:v>-1.1826240495346601E-2</c:v>
                </c:pt>
                <c:pt idx="7455">
                  <c:v>-1.1803148682124001E-2</c:v>
                </c:pt>
                <c:pt idx="7456">
                  <c:v>-1.17800901776767E-2</c:v>
                </c:pt>
                <c:pt idx="7457">
                  <c:v>-1.1757064963005199E-2</c:v>
                </c:pt>
                <c:pt idx="7458">
                  <c:v>-1.1734073019046999E-2</c:v>
                </c:pt>
                <c:pt idx="7459">
                  <c:v>-1.17111143266773E-2</c:v>
                </c:pt>
                <c:pt idx="7460">
                  <c:v>-1.1688188866709101E-2</c:v>
                </c:pt>
                <c:pt idx="7461">
                  <c:v>-1.16652966198932E-2</c:v>
                </c:pt>
                <c:pt idx="7462">
                  <c:v>-1.1642437566918599E-2</c:v>
                </c:pt>
                <c:pt idx="7463">
                  <c:v>-1.1619611688412799E-2</c:v>
                </c:pt>
                <c:pt idx="7464">
                  <c:v>-1.15968189649417E-2</c:v>
                </c:pt>
                <c:pt idx="7465">
                  <c:v>-1.15740593770099E-2</c:v>
                </c:pt>
                <c:pt idx="7466">
                  <c:v>-1.15513329050611E-2</c:v>
                </c:pt>
                <c:pt idx="7467">
                  <c:v>-1.1528639529478E-2</c:v>
                </c:pt>
                <c:pt idx="7468">
                  <c:v>-1.15059792305827E-2</c:v>
                </c:pt>
                <c:pt idx="7469">
                  <c:v>-1.1483351988636901E-2</c:v>
                </c:pt>
                <c:pt idx="7470">
                  <c:v>-1.14607577838419E-2</c:v>
                </c:pt>
                <c:pt idx="7471">
                  <c:v>-1.1438196596339101E-2</c:v>
                </c:pt>
                <c:pt idx="7472">
                  <c:v>-1.14156684062097E-2</c:v>
                </c:pt>
                <c:pt idx="7473">
                  <c:v>-1.13931731934756E-2</c:v>
                </c:pt>
                <c:pt idx="7474">
                  <c:v>-1.1370710938099099E-2</c:v>
                </c:pt>
                <c:pt idx="7475">
                  <c:v>-1.13482816199832E-2</c:v>
                </c:pt>
                <c:pt idx="7476">
                  <c:v>-1.1325885218971699E-2</c:v>
                </c:pt>
                <c:pt idx="7477">
                  <c:v>-1.1303521714849701E-2</c:v>
                </c:pt>
                <c:pt idx="7478">
                  <c:v>-1.1281191087343601E-2</c:v>
                </c:pt>
                <c:pt idx="7479">
                  <c:v>-1.1258893316121101E-2</c:v>
                </c:pt>
                <c:pt idx="7480">
                  <c:v>-1.1236628380791799E-2</c:v>
                </c:pt>
                <c:pt idx="7481">
                  <c:v>-1.1214396260907301E-2</c:v>
                </c:pt>
                <c:pt idx="7482">
                  <c:v>-1.1192196935960999E-2</c:v>
                </c:pt>
                <c:pt idx="7483">
                  <c:v>-1.1170030385388901E-2</c:v>
                </c:pt>
                <c:pt idx="7484">
                  <c:v>-1.1147896588569199E-2</c:v>
                </c:pt>
                <c:pt idx="7485">
                  <c:v>-1.11257955248229E-2</c:v>
                </c:pt>
                <c:pt idx="7486">
                  <c:v>-1.11037271734141E-2</c:v>
                </c:pt>
                <c:pt idx="7487">
                  <c:v>-1.10816915135497E-2</c:v>
                </c:pt>
                <c:pt idx="7488">
                  <c:v>-1.10596885243799E-2</c:v>
                </c:pt>
                <c:pt idx="7489">
                  <c:v>-1.1037718184998799E-2</c:v>
                </c:pt>
                <c:pt idx="7490">
                  <c:v>-1.10157804744431E-2</c:v>
                </c:pt>
                <c:pt idx="7491">
                  <c:v>-1.09938753716948E-2</c:v>
                </c:pt>
                <c:pt idx="7492">
                  <c:v>-1.09720028556791E-2</c:v>
                </c:pt>
                <c:pt idx="7493">
                  <c:v>-1.0950162905265201E-2</c:v>
                </c:pt>
                <c:pt idx="7494">
                  <c:v>-1.09283554992675E-2</c:v>
                </c:pt>
                <c:pt idx="7495">
                  <c:v>-1.09065806164445E-2</c:v>
                </c:pt>
                <c:pt idx="7496">
                  <c:v>-1.08848382354999E-2</c:v>
                </c:pt>
                <c:pt idx="7497">
                  <c:v>-1.08631283350822E-2</c:v>
                </c:pt>
                <c:pt idx="7498">
                  <c:v>-1.08414508937851E-2</c:v>
                </c:pt>
                <c:pt idx="7499">
                  <c:v>-1.08198058901479E-2</c:v>
                </c:pt>
                <c:pt idx="7500">
                  <c:v>-1.0798193302655501E-2</c:v>
                </c:pt>
                <c:pt idx="7501">
                  <c:v>-1.07766131097385E-2</c:v>
                </c:pt>
                <c:pt idx="7502">
                  <c:v>-1.07550652897736E-2</c:v>
                </c:pt>
                <c:pt idx="7503">
                  <c:v>-1.0733549821083601E-2</c:v>
                </c:pt>
                <c:pt idx="7504">
                  <c:v>-1.07120666819379E-2</c:v>
                </c:pt>
                <c:pt idx="7505">
                  <c:v>-1.06906158505522E-2</c:v>
                </c:pt>
                <c:pt idx="7506">
                  <c:v>-1.06691973050892E-2</c:v>
                </c:pt>
                <c:pt idx="7507">
                  <c:v>-1.0647811023658599E-2</c:v>
                </c:pt>
                <c:pt idx="7508">
                  <c:v>-1.0626456984317099E-2</c:v>
                </c:pt>
                <c:pt idx="7509">
                  <c:v>-1.0605135165068899E-2</c:v>
                </c:pt>
                <c:pt idx="7510">
                  <c:v>-1.05838455438657E-2</c:v>
                </c:pt>
                <c:pt idx="7511">
                  <c:v>-1.0562588098607001E-2</c:v>
                </c:pt>
                <c:pt idx="7512">
                  <c:v>-1.0541362807140299E-2</c:v>
                </c:pt>
                <c:pt idx="7513">
                  <c:v>-1.0520169647260999E-2</c:v>
                </c:pt>
                <c:pt idx="7514">
                  <c:v>-1.04990085967131E-2</c:v>
                </c:pt>
                <c:pt idx="7515">
                  <c:v>-1.0477879633189101E-2</c:v>
                </c:pt>
                <c:pt idx="7516">
                  <c:v>-1.04567827343299E-2</c:v>
                </c:pt>
                <c:pt idx="7517">
                  <c:v>-1.0435717877725801E-2</c:v>
                </c:pt>
                <c:pt idx="7518">
                  <c:v>-1.04146850409158E-2</c:v>
                </c:pt>
                <c:pt idx="7519">
                  <c:v>-1.0393684201388399E-2</c:v>
                </c:pt>
                <c:pt idx="7520">
                  <c:v>-1.03727153365815E-2</c:v>
                </c:pt>
                <c:pt idx="7521">
                  <c:v>-1.0351778423882799E-2</c:v>
                </c:pt>
                <c:pt idx="7522">
                  <c:v>-1.03308734406297E-2</c:v>
                </c:pt>
                <c:pt idx="7523">
                  <c:v>-1.0310000364109799E-2</c:v>
                </c:pt>
                <c:pt idx="7524">
                  <c:v>-1.0289159171560799E-2</c:v>
                </c:pt>
                <c:pt idx="7525">
                  <c:v>-1.0268349840171101E-2</c:v>
                </c:pt>
                <c:pt idx="7526">
                  <c:v>-1.0247572347079599E-2</c:v>
                </c:pt>
                <c:pt idx="7527">
                  <c:v>-1.02268266693759E-2</c:v>
                </c:pt>
                <c:pt idx="7528">
                  <c:v>-1.0206112784100701E-2</c:v>
                </c:pt>
                <c:pt idx="7529">
                  <c:v>-1.01854306682461E-2</c:v>
                </c:pt>
                <c:pt idx="7530">
                  <c:v>-1.0164780298755401E-2</c:v>
                </c:pt>
                <c:pt idx="7531">
                  <c:v>-1.01441616525234E-2</c:v>
                </c:pt>
                <c:pt idx="7532">
                  <c:v>-1.01235747063971E-2</c:v>
                </c:pt>
                <c:pt idx="7533">
                  <c:v>-1.01030194371749E-2</c:v>
                </c:pt>
                <c:pt idx="7534">
                  <c:v>-1.00824958216079E-2</c:v>
                </c:pt>
                <c:pt idx="7535">
                  <c:v>-1.0062003836399099E-2</c:v>
                </c:pt>
                <c:pt idx="7536">
                  <c:v>-1.00415434582044E-2</c:v>
                </c:pt>
                <c:pt idx="7537">
                  <c:v>-1.00211146636323E-2</c:v>
                </c:pt>
                <c:pt idx="7538">
                  <c:v>-1.00007174292441E-2</c:v>
                </c:pt>
                <c:pt idx="7539">
                  <c:v>-9.9803517315544005E-3</c:v>
                </c:pt>
                <c:pt idx="7540">
                  <c:v>-9.9600175470310193E-3</c:v>
                </c:pt>
                <c:pt idx="7541">
                  <c:v>-9.9397148520952508E-3</c:v>
                </c:pt>
                <c:pt idx="7542">
                  <c:v>-9.91944362312208E-3</c:v>
                </c:pt>
                <c:pt idx="7543">
                  <c:v>-9.8992038364403793E-3</c:v>
                </c:pt>
                <c:pt idx="7544">
                  <c:v>-9.8789954683330596E-3</c:v>
                </c:pt>
                <c:pt idx="7545">
                  <c:v>-9.8588184950372994E-3</c:v>
                </c:pt>
                <c:pt idx="7546">
                  <c:v>-9.8386728927446696E-3</c:v>
                </c:pt>
                <c:pt idx="7547">
                  <c:v>-9.8185586376013899E-3</c:v>
                </c:pt>
                <c:pt idx="7548">
                  <c:v>-9.7984757057084995E-3</c:v>
                </c:pt>
                <c:pt idx="7549">
                  <c:v>-9.7784240731220197E-3</c:v>
                </c:pt>
                <c:pt idx="7550">
                  <c:v>-9.7584037158531603E-3</c:v>
                </c:pt>
                <c:pt idx="7551">
                  <c:v>-9.7384146098684794E-3</c:v>
                </c:pt>
                <c:pt idx="7552">
                  <c:v>-9.7184567310901505E-3</c:v>
                </c:pt>
                <c:pt idx="7553">
                  <c:v>-9.6985300553960492E-3</c:v>
                </c:pt>
                <c:pt idx="7554">
                  <c:v>-9.6786345586199994E-3</c:v>
                </c:pt>
                <c:pt idx="7555">
                  <c:v>-9.6587702165519401E-3</c:v>
                </c:pt>
                <c:pt idx="7556">
                  <c:v>-9.63893700493813E-3</c:v>
                </c:pt>
                <c:pt idx="7557">
                  <c:v>-9.6191348994813398E-3</c:v>
                </c:pt>
                <c:pt idx="7558">
                  <c:v>-9.5993638758409706E-3</c:v>
                </c:pt>
                <c:pt idx="7559">
                  <c:v>-9.5796239096333103E-3</c:v>
                </c:pt>
                <c:pt idx="7560">
                  <c:v>-9.5599149764317506E-3</c:v>
                </c:pt>
                <c:pt idx="7561">
                  <c:v>-9.5402370517668599E-3</c:v>
                </c:pt>
                <c:pt idx="7562">
                  <c:v>-9.5205901111266502E-3</c:v>
                </c:pt>
                <c:pt idx="7563">
                  <c:v>-9.5009741299567404E-3</c:v>
                </c:pt>
                <c:pt idx="7564">
                  <c:v>-9.48138908366058E-3</c:v>
                </c:pt>
                <c:pt idx="7565">
                  <c:v>-9.4618349475995601E-3</c:v>
                </c:pt>
                <c:pt idx="7566">
                  <c:v>-9.4423116970932496E-3</c:v>
                </c:pt>
                <c:pt idx="7567">
                  <c:v>-9.4228193074195696E-3</c:v>
                </c:pt>
                <c:pt idx="7568">
                  <c:v>-9.4033577538149907E-3</c:v>
                </c:pt>
                <c:pt idx="7569">
                  <c:v>-9.3839270114746704E-3</c:v>
                </c:pt>
                <c:pt idx="7570">
                  <c:v>-9.3645270555527196E-3</c:v>
                </c:pt>
                <c:pt idx="7571">
                  <c:v>-9.3451578611622906E-3</c:v>
                </c:pt>
                <c:pt idx="7572">
                  <c:v>-9.3258194033758405E-3</c:v>
                </c:pt>
                <c:pt idx="7573">
                  <c:v>-9.3065116572252794E-3</c:v>
                </c:pt>
                <c:pt idx="7574">
                  <c:v>-9.28723459770215E-3</c:v>
                </c:pt>
                <c:pt idx="7575">
                  <c:v>-9.2679881997578002E-3</c:v>
                </c:pt>
                <c:pt idx="7576">
                  <c:v>-9.2487724383036405E-3</c:v>
                </c:pt>
                <c:pt idx="7577">
                  <c:v>-9.2295872882112301E-3</c:v>
                </c:pt>
                <c:pt idx="7578">
                  <c:v>-9.2104327243124895E-3</c:v>
                </c:pt>
                <c:pt idx="7579">
                  <c:v>-9.1913087213999402E-3</c:v>
                </c:pt>
                <c:pt idx="7580">
                  <c:v>-9.1722152542268193E-3</c:v>
                </c:pt>
                <c:pt idx="7581">
                  <c:v>-9.1531522975074608E-3</c:v>
                </c:pt>
                <c:pt idx="7582">
                  <c:v>-9.1341198259167495E-3</c:v>
                </c:pt>
                <c:pt idx="7583">
                  <c:v>-9.11511781409125E-3</c:v>
                </c:pt>
                <c:pt idx="7584">
                  <c:v>-9.0961462366295296E-3</c:v>
                </c:pt>
                <c:pt idx="7585">
                  <c:v>-9.0772050680906907E-3</c:v>
                </c:pt>
                <c:pt idx="7586">
                  <c:v>-9.0582942829964298E-3</c:v>
                </c:pt>
                <c:pt idx="7587">
                  <c:v>-9.0394138558302396E-3</c:v>
                </c:pt>
                <c:pt idx="7588">
                  <c:v>-9.0205637610378201E-3</c:v>
                </c:pt>
                <c:pt idx="7589">
                  <c:v>-9.0017439730272607E-3</c:v>
                </c:pt>
                <c:pt idx="7590">
                  <c:v>-8.9829544661691896E-3</c:v>
                </c:pt>
                <c:pt idx="7591">
                  <c:v>-8.9641952147969592E-3</c:v>
                </c:pt>
                <c:pt idx="7592">
                  <c:v>-8.9454661932068594E-3</c:v>
                </c:pt>
                <c:pt idx="7593">
                  <c:v>-8.9267673756582497E-3</c:v>
                </c:pt>
                <c:pt idx="7594">
                  <c:v>-8.9080987363738002E-3</c:v>
                </c:pt>
                <c:pt idx="7595">
                  <c:v>-8.8894602495396303E-3</c:v>
                </c:pt>
                <c:pt idx="7596">
                  <c:v>-8.8708518893054599E-3</c:v>
                </c:pt>
                <c:pt idx="7597">
                  <c:v>-8.8522736297848396E-3</c:v>
                </c:pt>
                <c:pt idx="7598">
                  <c:v>-8.8337254450553508E-3</c:v>
                </c:pt>
                <c:pt idx="7599">
                  <c:v>-8.8152073091587006E-3</c:v>
                </c:pt>
                <c:pt idx="7600">
                  <c:v>-8.7967191961009598E-3</c:v>
                </c:pt>
                <c:pt idx="7601">
                  <c:v>-8.7782610798527207E-3</c:v>
                </c:pt>
                <c:pt idx="7602">
                  <c:v>-8.7598329343493396E-3</c:v>
                </c:pt>
                <c:pt idx="7603">
                  <c:v>-8.7414347334909808E-3</c:v>
                </c:pt>
                <c:pt idx="7604">
                  <c:v>-8.7230664511429093E-3</c:v>
                </c:pt>
                <c:pt idx="7605">
                  <c:v>-8.7047280611356401E-3</c:v>
                </c:pt>
                <c:pt idx="7606">
                  <c:v>-8.6864195372650995E-3</c:v>
                </c:pt>
                <c:pt idx="7607">
                  <c:v>-8.6681408532928196E-3</c:v>
                </c:pt>
                <c:pt idx="7608">
                  <c:v>-8.6498919829460907E-3</c:v>
                </c:pt>
                <c:pt idx="7609">
                  <c:v>-8.6316728999181504E-3</c:v>
                </c:pt>
                <c:pt idx="7610">
                  <c:v>-8.6134835778684093E-3</c:v>
                </c:pt>
                <c:pt idx="7611">
                  <c:v>-8.5953239904225306E-3</c:v>
                </c:pt>
                <c:pt idx="7612">
                  <c:v>-8.5771941111726906E-3</c:v>
                </c:pt>
                <c:pt idx="7613">
                  <c:v>-8.5590939136776893E-3</c:v>
                </c:pt>
                <c:pt idx="7614">
                  <c:v>-8.5410233714632005E-3</c:v>
                </c:pt>
                <c:pt idx="7615">
                  <c:v>-8.5229824580219E-3</c:v>
                </c:pt>
                <c:pt idx="7616">
                  <c:v>-8.5049711468136203E-3</c:v>
                </c:pt>
                <c:pt idx="7617">
                  <c:v>-8.4869894112655792E-3</c:v>
                </c:pt>
                <c:pt idx="7618">
                  <c:v>-8.4690372247725205E-3</c:v>
                </c:pt>
                <c:pt idx="7619">
                  <c:v>-8.4511145606969099E-3</c:v>
                </c:pt>
                <c:pt idx="7620">
                  <c:v>-8.4332213923690794E-3</c:v>
                </c:pt>
                <c:pt idx="7621">
                  <c:v>-8.4153576930874503E-3</c:v>
                </c:pt>
                <c:pt idx="7622">
                  <c:v>-8.3975234361186191E-3</c:v>
                </c:pt>
                <c:pt idx="7623">
                  <c:v>-8.3797185946976709E-3</c:v>
                </c:pt>
                <c:pt idx="7624">
                  <c:v>-8.3619431420282105E-3</c:v>
                </c:pt>
                <c:pt idx="7625">
                  <c:v>-8.3441970512826199E-3</c:v>
                </c:pt>
                <c:pt idx="7626">
                  <c:v>-8.3264802956022205E-3</c:v>
                </c:pt>
                <c:pt idx="7627">
                  <c:v>-8.3087928480974002E-3</c:v>
                </c:pt>
                <c:pt idx="7628">
                  <c:v>-8.2911346818478806E-3</c:v>
                </c:pt>
                <c:pt idx="7629">
                  <c:v>-8.2735057699027809E-3</c:v>
                </c:pt>
                <c:pt idx="7630">
                  <c:v>-8.2559060852808504E-3</c:v>
                </c:pt>
                <c:pt idx="7631">
                  <c:v>-8.2383356009706598E-3</c:v>
                </c:pt>
                <c:pt idx="7632">
                  <c:v>-8.2207942899307201E-3</c:v>
                </c:pt>
                <c:pt idx="7633">
                  <c:v>-8.2032821250896705E-3</c:v>
                </c:pt>
                <c:pt idx="7634">
                  <c:v>-8.1857990793464796E-3</c:v>
                </c:pt>
                <c:pt idx="7635">
                  <c:v>-8.1683451255706099E-3</c:v>
                </c:pt>
                <c:pt idx="7636">
                  <c:v>-8.1509202366021397E-3</c:v>
                </c:pt>
                <c:pt idx="7637">
                  <c:v>-8.1335243852519896E-3</c:v>
                </c:pt>
                <c:pt idx="7638">
                  <c:v>-8.1161575443020693E-3</c:v>
                </c:pt>
                <c:pt idx="7639">
                  <c:v>-8.0988196865054707E-3</c:v>
                </c:pt>
                <c:pt idx="7640">
                  <c:v>-8.0815107845865902E-3</c:v>
                </c:pt>
                <c:pt idx="7641">
                  <c:v>-8.0642308112413592E-3</c:v>
                </c:pt>
                <c:pt idx="7642">
                  <c:v>-8.0469797391373599E-3</c:v>
                </c:pt>
                <c:pt idx="7643">
                  <c:v>-8.0297575409140395E-3</c:v>
                </c:pt>
                <c:pt idx="7644">
                  <c:v>-8.0125641891828497E-3</c:v>
                </c:pt>
                <c:pt idx="7645">
                  <c:v>-7.9953996565274403E-3</c:v>
                </c:pt>
                <c:pt idx="7646">
                  <c:v>-7.9782639155037693E-3</c:v>
                </c:pt>
                <c:pt idx="7647">
                  <c:v>-7.9611569386403794E-3</c:v>
                </c:pt>
                <c:pt idx="7648">
                  <c:v>-7.9440786984384601E-3</c:v>
                </c:pt>
                <c:pt idx="7649">
                  <c:v>-7.9270291673720905E-3</c:v>
                </c:pt>
                <c:pt idx="7650">
                  <c:v>-7.9100083178883299E-3</c:v>
                </c:pt>
                <c:pt idx="7651">
                  <c:v>-7.8930161224074896E-3</c:v>
                </c:pt>
                <c:pt idx="7652">
                  <c:v>-7.8760525533232099E-3</c:v>
                </c:pt>
                <c:pt idx="7653">
                  <c:v>-7.8591175830026692E-3</c:v>
                </c:pt>
                <c:pt idx="7654">
                  <c:v>-7.8422111837867393E-3</c:v>
                </c:pt>
                <c:pt idx="7655">
                  <c:v>-7.8253333279901596E-3</c:v>
                </c:pt>
                <c:pt idx="7656">
                  <c:v>-7.8084839879017202E-3</c:v>
                </c:pt>
                <c:pt idx="7657">
                  <c:v>-7.7916631357843897E-3</c:v>
                </c:pt>
                <c:pt idx="7658">
                  <c:v>-7.77487074387548E-3</c:v>
                </c:pt>
                <c:pt idx="7659">
                  <c:v>-7.7581067843868904E-3</c:v>
                </c:pt>
                <c:pt idx="7660">
                  <c:v>-7.7413712295051696E-3</c:v>
                </c:pt>
                <c:pt idx="7661">
                  <c:v>-7.7246640513917502E-3</c:v>
                </c:pt>
                <c:pt idx="7662">
                  <c:v>-7.7079852221830702E-3</c:v>
                </c:pt>
                <c:pt idx="7663">
                  <c:v>-7.6913347139907998E-3</c:v>
                </c:pt>
                <c:pt idx="7664">
                  <c:v>-7.6747124989019399E-3</c:v>
                </c:pt>
                <c:pt idx="7665">
                  <c:v>-7.6581185489790196E-3</c:v>
                </c:pt>
                <c:pt idx="7666">
                  <c:v>-7.6415528362602401E-3</c:v>
                </c:pt>
                <c:pt idx="7667">
                  <c:v>-7.6250153327596997E-3</c:v>
                </c:pt>
                <c:pt idx="7668">
                  <c:v>-7.6085060104674604E-3</c:v>
                </c:pt>
                <c:pt idx="7669">
                  <c:v>-7.5920248413499499E-3</c:v>
                </c:pt>
                <c:pt idx="7670">
                  <c:v>-7.5755717973493E-3</c:v>
                </c:pt>
                <c:pt idx="7671">
                  <c:v>-7.5591468503851096E-3</c:v>
                </c:pt>
                <c:pt idx="7672">
                  <c:v>-7.5427499723529998E-3</c:v>
                </c:pt>
                <c:pt idx="7673">
                  <c:v>-7.5263811351257504E-3</c:v>
                </c:pt>
                <c:pt idx="7674">
                  <c:v>-7.51004031055264E-3</c:v>
                </c:pt>
                <c:pt idx="7675">
                  <c:v>-7.4937274704604496E-3</c:v>
                </c:pt>
                <c:pt idx="7676">
                  <c:v>-7.4774425866537498E-3</c:v>
                </c:pt>
                <c:pt idx="7677">
                  <c:v>-7.4611856309136299E-3</c:v>
                </c:pt>
                <c:pt idx="7678">
                  <c:v>-7.4449565749994603E-3</c:v>
                </c:pt>
                <c:pt idx="7679">
                  <c:v>-7.4287553906482702E-3</c:v>
                </c:pt>
                <c:pt idx="7680">
                  <c:v>-7.4125820495750299E-3</c:v>
                </c:pt>
                <c:pt idx="7681">
                  <c:v>-7.3964365234728702E-3</c:v>
                </c:pt>
                <c:pt idx="7682">
                  <c:v>-7.3803187840131897E-3</c:v>
                </c:pt>
                <c:pt idx="7683">
                  <c:v>-7.3642288028458302E-3</c:v>
                </c:pt>
                <c:pt idx="7684">
                  <c:v>-7.34816655159924E-3</c:v>
                </c:pt>
                <c:pt idx="7685">
                  <c:v>-7.33213200188067E-3</c:v>
                </c:pt>
                <c:pt idx="7686">
                  <c:v>-7.3161251252762604E-3</c:v>
                </c:pt>
                <c:pt idx="7687">
                  <c:v>-7.3001458933512498E-3</c:v>
                </c:pt>
                <c:pt idx="7688">
                  <c:v>-7.2841942776501398E-3</c:v>
                </c:pt>
                <c:pt idx="7689">
                  <c:v>-7.2682702496968199E-3</c:v>
                </c:pt>
                <c:pt idx="7690">
                  <c:v>-7.2523737809947501E-3</c:v>
                </c:pt>
                <c:pt idx="7691">
                  <c:v>-7.2365048430271103E-3</c:v>
                </c:pt>
                <c:pt idx="7692">
                  <c:v>-7.2206634072569604E-3</c:v>
                </c:pt>
                <c:pt idx="7693">
                  <c:v>-7.2048494451274299E-3</c:v>
                </c:pt>
                <c:pt idx="7694">
                  <c:v>-7.1890629280617997E-3</c:v>
                </c:pt>
                <c:pt idx="7695">
                  <c:v>-7.1733038274637397E-3</c:v>
                </c:pt>
                <c:pt idx="7696">
                  <c:v>-7.1575721147173997E-3</c:v>
                </c:pt>
                <c:pt idx="7697">
                  <c:v>-7.1418677611876499E-3</c:v>
                </c:pt>
                <c:pt idx="7698">
                  <c:v>-7.1261907382201301E-3</c:v>
                </c:pt>
                <c:pt idx="7699">
                  <c:v>-7.1105410171415102E-3</c:v>
                </c:pt>
                <c:pt idx="7700">
                  <c:v>-7.0949185692595496E-3</c:v>
                </c:pt>
                <c:pt idx="7701">
                  <c:v>-7.0793233658633702E-3</c:v>
                </c:pt>
                <c:pt idx="7702">
                  <c:v>-7.0637553782234696E-3</c:v>
                </c:pt>
                <c:pt idx="7703">
                  <c:v>-7.0482145775920104E-3</c:v>
                </c:pt>
                <c:pt idx="7704">
                  <c:v>-7.0327009352028902E-3</c:v>
                </c:pt>
                <c:pt idx="7705">
                  <c:v>-7.0172144222719196E-3</c:v>
                </c:pt>
                <c:pt idx="7706">
                  <c:v>-7.0017550099970103E-3</c:v>
                </c:pt>
                <c:pt idx="7707">
                  <c:v>-6.9863226695582601E-3</c:v>
                </c:pt>
                <c:pt idx="7708">
                  <c:v>-6.9709173721181697E-3</c:v>
                </c:pt>
                <c:pt idx="7709">
                  <c:v>-6.9555390888217704E-3</c:v>
                </c:pt>
                <c:pt idx="7710">
                  <c:v>-6.9401877907968E-3</c:v>
                </c:pt>
                <c:pt idx="7711">
                  <c:v>-6.9248634491538104E-3</c:v>
                </c:pt>
                <c:pt idx="7712">
                  <c:v>-6.90956603498636E-3</c:v>
                </c:pt>
                <c:pt idx="7713">
                  <c:v>-6.8942955193711502E-3</c:v>
                </c:pt>
                <c:pt idx="7714">
                  <c:v>-6.8790518733682004E-3</c:v>
                </c:pt>
                <c:pt idx="7715">
                  <c:v>-6.8638350680209599E-3</c:v>
                </c:pt>
                <c:pt idx="7716">
                  <c:v>-6.8486450743565101E-3</c:v>
                </c:pt>
                <c:pt idx="7717">
                  <c:v>-6.8334818633856804E-3</c:v>
                </c:pt>
                <c:pt idx="7718">
                  <c:v>-6.8183454061031901E-3</c:v>
                </c:pt>
                <c:pt idx="7719">
                  <c:v>-6.8032356734878396E-3</c:v>
                </c:pt>
                <c:pt idx="7720">
                  <c:v>-6.7881526365026401E-3</c:v>
                </c:pt>
                <c:pt idx="7721">
                  <c:v>-6.7730962660949804E-3</c:v>
                </c:pt>
                <c:pt idx="7722">
                  <c:v>-6.7580665331967299E-3</c:v>
                </c:pt>
                <c:pt idx="7723">
                  <c:v>-6.7430634087244498E-3</c:v>
                </c:pt>
                <c:pt idx="7724">
                  <c:v>-6.7280868635794903E-3</c:v>
                </c:pt>
                <c:pt idx="7725">
                  <c:v>-6.7131368686482E-3</c:v>
                </c:pt>
                <c:pt idx="7726">
                  <c:v>-6.6982133948020398E-3</c:v>
                </c:pt>
                <c:pt idx="7727">
                  <c:v>-6.6833164128976899E-3</c:v>
                </c:pt>
                <c:pt idx="7728">
                  <c:v>-6.6684458937772903E-3</c:v>
                </c:pt>
                <c:pt idx="7729">
                  <c:v>-6.6536018082685297E-3</c:v>
                </c:pt>
                <c:pt idx="7730">
                  <c:v>-6.6387841271848104E-3</c:v>
                </c:pt>
                <c:pt idx="7731">
                  <c:v>-6.6239928213253797E-3</c:v>
                </c:pt>
                <c:pt idx="7732">
                  <c:v>-6.6092278614754999E-3</c:v>
                </c:pt>
                <c:pt idx="7733">
                  <c:v>-6.5944892184066099E-3</c:v>
                </c:pt>
                <c:pt idx="7734">
                  <c:v>-6.5797768628764203E-3</c:v>
                </c:pt>
                <c:pt idx="7735">
                  <c:v>-6.5650907656291096E-3</c:v>
                </c:pt>
                <c:pt idx="7736">
                  <c:v>-6.5504308973954404E-3</c:v>
                </c:pt>
                <c:pt idx="7737">
                  <c:v>-6.5357972288929396E-3</c:v>
                </c:pt>
                <c:pt idx="7738">
                  <c:v>-6.5211897308260101E-3</c:v>
                </c:pt>
                <c:pt idx="7739">
                  <c:v>-6.5066083738861101E-3</c:v>
                </c:pt>
                <c:pt idx="7740">
                  <c:v>-6.4920531287518497E-3</c:v>
                </c:pt>
                <c:pt idx="7741">
                  <c:v>-6.4775239660891997E-3</c:v>
                </c:pt>
                <c:pt idx="7742">
                  <c:v>-6.4630208565515899E-3</c:v>
                </c:pt>
                <c:pt idx="7743">
                  <c:v>-6.4485437707800701E-3</c:v>
                </c:pt>
                <c:pt idx="7744">
                  <c:v>-6.4340926794034699E-3</c:v>
                </c:pt>
                <c:pt idx="7745">
                  <c:v>-6.4196675530384904E-3</c:v>
                </c:pt>
                <c:pt idx="7746">
                  <c:v>-6.4052683622899502E-3</c:v>
                </c:pt>
                <c:pt idx="7747">
                  <c:v>-6.3908950777508099E-3</c:v>
                </c:pt>
                <c:pt idx="7748">
                  <c:v>-6.3765476700023997E-3</c:v>
                </c:pt>
                <c:pt idx="7749">
                  <c:v>-6.3622261096145201E-3</c:v>
                </c:pt>
                <c:pt idx="7750">
                  <c:v>-6.3479303671456202E-3</c:v>
                </c:pt>
                <c:pt idx="7751">
                  <c:v>-6.3336604131429197E-3</c:v>
                </c:pt>
                <c:pt idx="7752">
                  <c:v>-6.3194162181425401E-3</c:v>
                </c:pt>
                <c:pt idx="7753">
                  <c:v>-6.3051977526696699E-3</c:v>
                </c:pt>
                <c:pt idx="7754">
                  <c:v>-6.2910049872386999E-3</c:v>
                </c:pt>
                <c:pt idx="7755">
                  <c:v>-6.27683789235336E-3</c:v>
                </c:pt>
                <c:pt idx="7756">
                  <c:v>-6.2626964385068696E-3</c:v>
                </c:pt>
                <c:pt idx="7757">
                  <c:v>-6.2485805961820604E-3</c:v>
                </c:pt>
                <c:pt idx="7758">
                  <c:v>-6.2344903358515502E-3</c:v>
                </c:pt>
                <c:pt idx="7759">
                  <c:v>-6.2204256279778701E-3</c:v>
                </c:pt>
                <c:pt idx="7760">
                  <c:v>-6.2063864430135802E-3</c:v>
                </c:pt>
                <c:pt idx="7761">
                  <c:v>-6.1923727514015701E-3</c:v>
                </c:pt>
                <c:pt idx="7762">
                  <c:v>-6.1783845235745096E-3</c:v>
                </c:pt>
                <c:pt idx="7763">
                  <c:v>-6.1644217299563998E-3</c:v>
                </c:pt>
                <c:pt idx="7764">
                  <c:v>-6.1504843409613801E-3</c:v>
                </c:pt>
                <c:pt idx="7765">
                  <c:v>-6.13657232699412E-3</c:v>
                </c:pt>
                <c:pt idx="7766">
                  <c:v>-6.1226856584505399E-3</c:v>
                </c:pt>
                <c:pt idx="7767">
                  <c:v>-6.10882430571736E-3</c:v>
                </c:pt>
                <c:pt idx="7768">
                  <c:v>-6.0949882391729696E-3</c:v>
                </c:pt>
                <c:pt idx="7769">
                  <c:v>-6.0811774291862804E-3</c:v>
                </c:pt>
                <c:pt idx="7770">
                  <c:v>-6.0673918461181704E-3</c:v>
                </c:pt>
                <c:pt idx="7771">
                  <c:v>-6.05363146032097E-3</c:v>
                </c:pt>
                <c:pt idx="7772">
                  <c:v>-6.03989624213872E-3</c:v>
                </c:pt>
                <c:pt idx="7773">
                  <c:v>-6.0261861619073298E-3</c:v>
                </c:pt>
                <c:pt idx="7774">
                  <c:v>-6.0125011899546804E-3</c:v>
                </c:pt>
                <c:pt idx="7775">
                  <c:v>-5.9988412966007904E-3</c:v>
                </c:pt>
                <c:pt idx="7776">
                  <c:v>-5.9852064521579802E-3</c:v>
                </c:pt>
                <c:pt idx="7777">
                  <c:v>-5.9715966269308996E-3</c:v>
                </c:pt>
                <c:pt idx="7778">
                  <c:v>-5.95801179121679E-3</c:v>
                </c:pt>
                <c:pt idx="7779">
                  <c:v>-5.94445191530555E-3</c:v>
                </c:pt>
                <c:pt idx="7780">
                  <c:v>-5.9309169694798797E-3</c:v>
                </c:pt>
                <c:pt idx="7781">
                  <c:v>-5.9174069240154501E-3</c:v>
                </c:pt>
                <c:pt idx="7782">
                  <c:v>-5.9039217491809702E-3</c:v>
                </c:pt>
                <c:pt idx="7783">
                  <c:v>-5.8904614152383902E-3</c:v>
                </c:pt>
                <c:pt idx="7784">
                  <c:v>-5.8770258924429998E-3</c:v>
                </c:pt>
                <c:pt idx="7785">
                  <c:v>-5.8636151510435804E-3</c:v>
                </c:pt>
                <c:pt idx="7786">
                  <c:v>-5.8502291612824902E-3</c:v>
                </c:pt>
                <c:pt idx="7787">
                  <c:v>-5.8368678933958798E-3</c:v>
                </c:pt>
                <c:pt idx="7788">
                  <c:v>-5.8235313176137702E-3</c:v>
                </c:pt>
                <c:pt idx="7789">
                  <c:v>-5.8102194041601898E-3</c:v>
                </c:pt>
                <c:pt idx="7790">
                  <c:v>-5.7969321232533002E-3</c:v>
                </c:pt>
                <c:pt idx="7791">
                  <c:v>-5.7836694451055704E-3</c:v>
                </c:pt>
                <c:pt idx="7792">
                  <c:v>-5.7704313399238698E-3</c:v>
                </c:pt>
                <c:pt idx="7793">
                  <c:v>-5.7572177779096198E-3</c:v>
                </c:pt>
                <c:pt idx="7794">
                  <c:v>-5.7440287292588798E-3</c:v>
                </c:pt>
                <c:pt idx="7795">
                  <c:v>-5.7308641641625599E-3</c:v>
                </c:pt>
                <c:pt idx="7796">
                  <c:v>-5.7177240528064896E-3</c:v>
                </c:pt>
                <c:pt idx="7797">
                  <c:v>-5.7046083653715801E-3</c:v>
                </c:pt>
                <c:pt idx="7798">
                  <c:v>-5.6915170720338998E-3</c:v>
                </c:pt>
                <c:pt idx="7799">
                  <c:v>-5.6784501429648897E-3</c:v>
                </c:pt>
                <c:pt idx="7800">
                  <c:v>-5.6654075483314401E-3</c:v>
                </c:pt>
                <c:pt idx="7801">
                  <c:v>-5.6523892582960103E-3</c:v>
                </c:pt>
                <c:pt idx="7802">
                  <c:v>-5.6393952430168004E-3</c:v>
                </c:pt>
                <c:pt idx="7803">
                  <c:v>-5.6264254726478401E-3</c:v>
                </c:pt>
                <c:pt idx="7804">
                  <c:v>-5.6134799173391398E-3</c:v>
                </c:pt>
                <c:pt idx="7805">
                  <c:v>-5.6005585472368204E-3</c:v>
                </c:pt>
                <c:pt idx="7806">
                  <c:v>-5.58766133248323E-3</c:v>
                </c:pt>
                <c:pt idx="7807">
                  <c:v>-5.57478824321706E-3</c:v>
                </c:pt>
                <c:pt idx="7808">
                  <c:v>-5.56193924957352E-3</c:v>
                </c:pt>
                <c:pt idx="7809">
                  <c:v>-5.5491143216844204E-3</c:v>
                </c:pt>
                <c:pt idx="7810">
                  <c:v>-5.53631342967832E-3</c:v>
                </c:pt>
                <c:pt idx="7811">
                  <c:v>-5.52353654368061E-3</c:v>
                </c:pt>
                <c:pt idx="7812">
                  <c:v>-5.5107836338137497E-3</c:v>
                </c:pt>
                <c:pt idx="7813">
                  <c:v>-5.4980546701972497E-3</c:v>
                </c:pt>
                <c:pt idx="7814">
                  <c:v>-5.4853496229479099E-3</c:v>
                </c:pt>
                <c:pt idx="7815">
                  <c:v>-5.4726684621798898E-3</c:v>
                </c:pt>
                <c:pt idx="7816">
                  <c:v>-5.46001115800484E-3</c:v>
                </c:pt>
                <c:pt idx="7817">
                  <c:v>-5.4473776805320602E-3</c:v>
                </c:pt>
                <c:pt idx="7818">
                  <c:v>-5.4347679998685804E-3</c:v>
                </c:pt>
                <c:pt idx="7819">
                  <c:v>-5.4221820861193098E-3</c:v>
                </c:pt>
                <c:pt idx="7820">
                  <c:v>-5.4096199093871498E-3</c:v>
                </c:pt>
                <c:pt idx="7821">
                  <c:v>-5.3970814397731404E-3</c:v>
                </c:pt>
                <c:pt idx="7822">
                  <c:v>-5.3845666473765399E-3</c:v>
                </c:pt>
                <c:pt idx="7823">
                  <c:v>-5.3720755022950099E-3</c:v>
                </c:pt>
                <c:pt idx="7824">
                  <c:v>-5.3596079746247001E-3</c:v>
                </c:pt>
                <c:pt idx="7825">
                  <c:v>-5.3471640344603397E-3</c:v>
                </c:pt>
                <c:pt idx="7826">
                  <c:v>-5.3347436518954398E-3</c:v>
                </c:pt>
                <c:pt idx="7827">
                  <c:v>-5.32234679702234E-3</c:v>
                </c:pt>
                <c:pt idx="7828">
                  <c:v>-5.3099734399323899E-3</c:v>
                </c:pt>
                <c:pt idx="7829">
                  <c:v>-5.2976235507160296E-3</c:v>
                </c:pt>
                <c:pt idx="7830">
                  <c:v>-5.2852970994629401E-3</c:v>
                </c:pt>
                <c:pt idx="7831">
                  <c:v>-5.2729940562621204E-3</c:v>
                </c:pt>
                <c:pt idx="7832">
                  <c:v>-5.2607143912020704E-3</c:v>
                </c:pt>
                <c:pt idx="7833">
                  <c:v>-5.2484580743708698E-3</c:v>
                </c:pt>
                <c:pt idx="7834">
                  <c:v>-5.2362250758562897E-3</c:v>
                </c:pt>
                <c:pt idx="7835">
                  <c:v>-5.2240153657459598E-3</c:v>
                </c:pt>
                <c:pt idx="7836">
                  <c:v>-5.2118289141274603E-3</c:v>
                </c:pt>
                <c:pt idx="7837">
                  <c:v>-5.1996656910884096E-3</c:v>
                </c:pt>
                <c:pt idx="7838">
                  <c:v>-5.1875256667166404E-3</c:v>
                </c:pt>
                <c:pt idx="7839">
                  <c:v>-5.1754088111002896E-3</c:v>
                </c:pt>
                <c:pt idx="7840">
                  <c:v>-5.1633150943279299E-3</c:v>
                </c:pt>
                <c:pt idx="7841">
                  <c:v>-5.1512444864886498E-3</c:v>
                </c:pt>
                <c:pt idx="7842">
                  <c:v>-5.1391969576722501E-3</c:v>
                </c:pt>
                <c:pt idx="7843">
                  <c:v>-5.1271724779692503E-3</c:v>
                </c:pt>
                <c:pt idx="7844">
                  <c:v>-5.1151710174711304E-3</c:v>
                </c:pt>
                <c:pt idx="7845">
                  <c:v>-5.10319254627036E-3</c:v>
                </c:pt>
                <c:pt idx="7846">
                  <c:v>-5.0912370344605396E-3</c:v>
                </c:pt>
                <c:pt idx="7847">
                  <c:v>-5.0793044521365198E-3</c:v>
                </c:pt>
                <c:pt idx="7848">
                  <c:v>-5.0673947693945301E-3</c:v>
                </c:pt>
                <c:pt idx="7849">
                  <c:v>-5.0555079563322797E-3</c:v>
                </c:pt>
                <c:pt idx="7850">
                  <c:v>-5.0436439830490697E-3</c:v>
                </c:pt>
                <c:pt idx="7851">
                  <c:v>-5.0318028196459303E-3</c:v>
                </c:pt>
                <c:pt idx="7852">
                  <c:v>-5.0199844362257004E-3</c:v>
                </c:pt>
                <c:pt idx="7853">
                  <c:v>-5.0081888028933198E-3</c:v>
                </c:pt>
                <c:pt idx="7854">
                  <c:v>-4.99641588975527E-3</c:v>
                </c:pt>
                <c:pt idx="7855">
                  <c:v>-4.9846656669209604E-3</c:v>
                </c:pt>
                <c:pt idx="7856">
                  <c:v>-4.9729381045017099E-3</c:v>
                </c:pt>
                <c:pt idx="7857">
                  <c:v>-4.9612331726109999E-3</c:v>
                </c:pt>
                <c:pt idx="7858">
                  <c:v>-4.9495508413652002E-3</c:v>
                </c:pt>
                <c:pt idx="7859">
                  <c:v>-4.9378910808832001E-3</c:v>
                </c:pt>
                <c:pt idx="7860">
                  <c:v>-4.9262538612866204E-3</c:v>
                </c:pt>
                <c:pt idx="7861">
                  <c:v>-4.9146391526999197E-3</c:v>
                </c:pt>
                <c:pt idx="7862">
                  <c:v>-4.9030469252505596E-3</c:v>
                </c:pt>
                <c:pt idx="7863">
                  <c:v>-4.89147714906908E-3</c:v>
                </c:pt>
                <c:pt idx="7864">
                  <c:v>-4.8799297942891898E-3</c:v>
                </c:pt>
                <c:pt idx="7865">
                  <c:v>-4.8684048310479299E-3</c:v>
                </c:pt>
                <c:pt idx="7866">
                  <c:v>-4.8569022294857401E-3</c:v>
                </c:pt>
                <c:pt idx="7867">
                  <c:v>-4.8454219597465998E-3</c:v>
                </c:pt>
                <c:pt idx="7868">
                  <c:v>-4.83396399197813E-3</c:v>
                </c:pt>
                <c:pt idx="7869">
                  <c:v>-4.8225282963316896E-3</c:v>
                </c:pt>
                <c:pt idx="7870">
                  <c:v>-4.8111148429625097E-3</c:v>
                </c:pt>
                <c:pt idx="7871">
                  <c:v>-4.7997236020297998E-3</c:v>
                </c:pt>
                <c:pt idx="7872">
                  <c:v>-4.7883545436968201E-3</c:v>
                </c:pt>
                <c:pt idx="7873">
                  <c:v>-4.77700763813104E-3</c:v>
                </c:pt>
                <c:pt idx="7874">
                  <c:v>-4.7656828555042397E-3</c:v>
                </c:pt>
                <c:pt idx="7875">
                  <c:v>-4.7543801659925902E-3</c:v>
                </c:pt>
                <c:pt idx="7876">
                  <c:v>-4.7430995397767803E-3</c:v>
                </c:pt>
                <c:pt idx="7877">
                  <c:v>-4.7318409470421298E-3</c:v>
                </c:pt>
                <c:pt idx="7878">
                  <c:v>-4.7206043579786899E-3</c:v>
                </c:pt>
                <c:pt idx="7879">
                  <c:v>-4.7093897427813699E-3</c:v>
                </c:pt>
                <c:pt idx="7880">
                  <c:v>-4.6981970716499996E-3</c:v>
                </c:pt>
                <c:pt idx="7881">
                  <c:v>-4.6870263147894796E-3</c:v>
                </c:pt>
                <c:pt idx="7882">
                  <c:v>-4.6758774424098702E-3</c:v>
                </c:pt>
                <c:pt idx="7883">
                  <c:v>-4.6647504247265097E-3</c:v>
                </c:pt>
                <c:pt idx="7884">
                  <c:v>-4.6536452319601096E-3</c:v>
                </c:pt>
                <c:pt idx="7885">
                  <c:v>-4.6425618343368599E-3</c:v>
                </c:pt>
                <c:pt idx="7886">
                  <c:v>-4.6315002020885301E-3</c:v>
                </c:pt>
                <c:pt idx="7887">
                  <c:v>-4.6204603054526196E-3</c:v>
                </c:pt>
                <c:pt idx="7888">
                  <c:v>-4.6094421146723802E-3</c:v>
                </c:pt>
                <c:pt idx="7889">
                  <c:v>-4.59844559999701E-3</c:v>
                </c:pt>
                <c:pt idx="7890">
                  <c:v>-4.5874707316816803E-3</c:v>
                </c:pt>
                <c:pt idx="7891">
                  <c:v>-4.5765174799877002E-3</c:v>
                </c:pt>
                <c:pt idx="7892">
                  <c:v>-4.5655858151826103E-3</c:v>
                </c:pt>
                <c:pt idx="7893">
                  <c:v>-4.5546757075402297E-3</c:v>
                </c:pt>
                <c:pt idx="7894">
                  <c:v>-4.5437871273408302E-3</c:v>
                </c:pt>
                <c:pt idx="7895">
                  <c:v>-4.5329200448712198E-3</c:v>
                </c:pt>
                <c:pt idx="7896">
                  <c:v>-4.5220744304248304E-3</c:v>
                </c:pt>
                <c:pt idx="7897">
                  <c:v>-4.5112502543018301E-3</c:v>
                </c:pt>
                <c:pt idx="7898">
                  <c:v>-4.5004474868092E-3</c:v>
                </c:pt>
                <c:pt idx="7899">
                  <c:v>-4.4896660982609096E-3</c:v>
                </c:pt>
                <c:pt idx="7900">
                  <c:v>-4.4789060589779297E-3</c:v>
                </c:pt>
                <c:pt idx="7901">
                  <c:v>-4.4681673392883998E-3</c:v>
                </c:pt>
                <c:pt idx="7902">
                  <c:v>-4.4574499095276802E-3</c:v>
                </c:pt>
                <c:pt idx="7903">
                  <c:v>-4.44675374003851E-3</c:v>
                </c:pt>
                <c:pt idx="7904">
                  <c:v>-4.4360788011710396E-3</c:v>
                </c:pt>
                <c:pt idx="7905">
                  <c:v>-4.4254250632829997E-3</c:v>
                </c:pt>
                <c:pt idx="7906">
                  <c:v>-4.4147924967397299E-3</c:v>
                </c:pt>
                <c:pt idx="7907">
                  <c:v>-4.40418107191436E-3</c:v>
                </c:pt>
                <c:pt idx="7908">
                  <c:v>-4.3935907591878499E-3</c:v>
                </c:pt>
                <c:pt idx="7909">
                  <c:v>-4.3830215289490902E-3</c:v>
                </c:pt>
                <c:pt idx="7910">
                  <c:v>-4.3724733515950404E-3</c:v>
                </c:pt>
                <c:pt idx="7911">
                  <c:v>-4.3619461975308096E-3</c:v>
                </c:pt>
                <c:pt idx="7912">
                  <c:v>-4.3514400371697298E-3</c:v>
                </c:pt>
                <c:pt idx="7913">
                  <c:v>-4.3409548409334697E-3</c:v>
                </c:pt>
                <c:pt idx="7914">
                  <c:v>-4.3304905792521803E-3</c:v>
                </c:pt>
                <c:pt idx="7915">
                  <c:v>-4.3200472225645003E-3</c:v>
                </c:pt>
                <c:pt idx="7916">
                  <c:v>-4.30962474131775E-3</c:v>
                </c:pt>
                <c:pt idx="7917">
                  <c:v>-4.2992231059679397E-3</c:v>
                </c:pt>
                <c:pt idx="7918">
                  <c:v>-4.28884228697994E-3</c:v>
                </c:pt>
                <c:pt idx="7919">
                  <c:v>-4.2784822548275403E-3</c:v>
                </c:pt>
                <c:pt idx="7920">
                  <c:v>-4.2681429799935403E-3</c:v>
                </c:pt>
                <c:pt idx="7921">
                  <c:v>-4.2578244329698799E-3</c:v>
                </c:pt>
                <c:pt idx="7922">
                  <c:v>-4.2475265842577001E-3</c:v>
                </c:pt>
                <c:pt idx="7923">
                  <c:v>-4.2372494043674599E-3</c:v>
                </c:pt>
                <c:pt idx="7924">
                  <c:v>-4.22699286381901E-3</c:v>
                </c:pt>
                <c:pt idx="7925">
                  <c:v>-4.2167569331417196E-3</c:v>
                </c:pt>
                <c:pt idx="7926">
                  <c:v>-4.2065415828745397E-3</c:v>
                </c:pt>
                <c:pt idx="7927">
                  <c:v>-4.1963467835661296E-3</c:v>
                </c:pt>
                <c:pt idx="7928">
                  <c:v>-4.1861725057749004E-3</c:v>
                </c:pt>
                <c:pt idx="7929">
                  <c:v>-4.1760187200691797E-3</c:v>
                </c:pt>
                <c:pt idx="7930">
                  <c:v>-4.1658853970272403E-3</c:v>
                </c:pt>
                <c:pt idx="7931">
                  <c:v>-4.1557725072374398E-3</c:v>
                </c:pt>
                <c:pt idx="7932">
                  <c:v>-4.1456800212982701E-3</c:v>
                </c:pt>
                <c:pt idx="7933">
                  <c:v>-4.13560790981849E-3</c:v>
                </c:pt>
                <c:pt idx="7934">
                  <c:v>-4.1255561434171998E-3</c:v>
                </c:pt>
                <c:pt idx="7935">
                  <c:v>-4.11552469272393E-3</c:v>
                </c:pt>
                <c:pt idx="7936">
                  <c:v>-4.1055135283787599E-3</c:v>
                </c:pt>
                <c:pt idx="7937">
                  <c:v>-4.0955226210323504E-3</c:v>
                </c:pt>
                <c:pt idx="7938">
                  <c:v>-4.0855519413461102E-3</c:v>
                </c:pt>
                <c:pt idx="7939">
                  <c:v>-4.0756014599922299E-3</c:v>
                </c:pt>
                <c:pt idx="7940">
                  <c:v>-4.0656711476537996E-3</c:v>
                </c:pt>
                <c:pt idx="7941">
                  <c:v>-4.0557609750249803E-3</c:v>
                </c:pt>
                <c:pt idx="7942">
                  <c:v>-4.0458709128106396E-3</c:v>
                </c:pt>
                <c:pt idx="7943">
                  <c:v>-4.0360009317273599E-3</c:v>
                </c:pt>
                <c:pt idx="7944">
                  <c:v>-4.0261510025026304E-3</c:v>
                </c:pt>
                <c:pt idx="7945">
                  <c:v>-4.0163210958754402E-3</c:v>
                </c:pt>
                <c:pt idx="7946">
                  <c:v>-4.0065111825959296E-3</c:v>
                </c:pt>
                <c:pt idx="7947">
                  <c:v>-3.9967212334259703E-3</c:v>
                </c:pt>
                <c:pt idx="7948">
                  <c:v>-3.9869512191393203E-3</c:v>
                </c:pt>
                <c:pt idx="7949">
                  <c:v>-3.9772011105208499E-3</c:v>
                </c:pt>
                <c:pt idx="7950">
                  <c:v>-3.9674708783676198E-3</c:v>
                </c:pt>
                <c:pt idx="7951">
                  <c:v>-3.95776049348845E-3</c:v>
                </c:pt>
                <c:pt idx="7952">
                  <c:v>-3.9480699267041399E-3</c:v>
                </c:pt>
                <c:pt idx="7953">
                  <c:v>-3.9383991488475302E-3</c:v>
                </c:pt>
                <c:pt idx="7954">
                  <c:v>-3.9287481307635902E-3</c:v>
                </c:pt>
                <c:pt idx="7955">
                  <c:v>-3.9191168433095301E-3</c:v>
                </c:pt>
                <c:pt idx="7956">
                  <c:v>-3.9095052573548499E-3</c:v>
                </c:pt>
                <c:pt idx="7957">
                  <c:v>-3.89991334378145E-3</c:v>
                </c:pt>
                <c:pt idx="7958">
                  <c:v>-3.8903410734837298E-3</c:v>
                </c:pt>
                <c:pt idx="7959">
                  <c:v>-3.8807884173686401E-3</c:v>
                </c:pt>
                <c:pt idx="7960">
                  <c:v>-3.8712553463557701E-3</c:v>
                </c:pt>
                <c:pt idx="7961">
                  <c:v>-3.86174183137748E-3</c:v>
                </c:pt>
                <c:pt idx="7962">
                  <c:v>-3.8522478433789401E-3</c:v>
                </c:pt>
                <c:pt idx="7963">
                  <c:v>-3.84277335331821E-3</c:v>
                </c:pt>
                <c:pt idx="7964">
                  <c:v>-3.83331833216636E-3</c:v>
                </c:pt>
                <c:pt idx="7965">
                  <c:v>-3.8238827509075399E-3</c:v>
                </c:pt>
                <c:pt idx="7966">
                  <c:v>-3.8144665805390299E-3</c:v>
                </c:pt>
                <c:pt idx="7967">
                  <c:v>-3.8050697920713901E-3</c:v>
                </c:pt>
                <c:pt idx="7968">
                  <c:v>-3.7956923565284802E-3</c:v>
                </c:pt>
                <c:pt idx="7969">
                  <c:v>-3.7863342449475702E-3</c:v>
                </c:pt>
                <c:pt idx="7970">
                  <c:v>-3.77699542837944E-3</c:v>
                </c:pt>
                <c:pt idx="7971">
                  <c:v>-3.7676758778884402E-3</c:v>
                </c:pt>
                <c:pt idx="7972">
                  <c:v>-3.7583755645525401E-3</c:v>
                </c:pt>
                <c:pt idx="7973">
                  <c:v>-3.7490944594634999E-3</c:v>
                </c:pt>
                <c:pt idx="7974">
                  <c:v>-3.7398325337268698E-3</c:v>
                </c:pt>
                <c:pt idx="7975">
                  <c:v>-3.7305897584621098E-3</c:v>
                </c:pt>
                <c:pt idx="7976">
                  <c:v>-3.7213661048026499E-3</c:v>
                </c:pt>
                <c:pt idx="7977">
                  <c:v>-3.7121615438959802E-3</c:v>
                </c:pt>
                <c:pt idx="7978">
                  <c:v>-3.7029760469037701E-3</c:v>
                </c:pt>
                <c:pt idx="7979">
                  <c:v>-3.69380958500187E-3</c:v>
                </c:pt>
                <c:pt idx="7980">
                  <c:v>-3.6846621293804499E-3</c:v>
                </c:pt>
                <c:pt idx="7981">
                  <c:v>-3.6755336512440699E-3</c:v>
                </c:pt>
                <c:pt idx="7982">
                  <c:v>-3.6664241218117401E-3</c:v>
                </c:pt>
                <c:pt idx="7983">
                  <c:v>-3.65733351231702E-3</c:v>
                </c:pt>
                <c:pt idx="7984">
                  <c:v>-3.64826179400809E-3</c:v>
                </c:pt>
                <c:pt idx="7985">
                  <c:v>-3.63920893814781E-3</c:v>
                </c:pt>
                <c:pt idx="7986">
                  <c:v>-3.6301749160138502E-3</c:v>
                </c:pt>
                <c:pt idx="7987">
                  <c:v>-3.6211596988987198E-3</c:v>
                </c:pt>
                <c:pt idx="7988">
                  <c:v>-3.6121632581098502E-3</c:v>
                </c:pt>
                <c:pt idx="7989">
                  <c:v>-3.60318556496969E-3</c:v>
                </c:pt>
                <c:pt idx="7990">
                  <c:v>-3.5942265908158002E-3</c:v>
                </c:pt>
                <c:pt idx="7991">
                  <c:v>-3.58528630700088E-3</c:v>
                </c:pt>
                <c:pt idx="7992">
                  <c:v>-3.5763646848928602E-3</c:v>
                </c:pt>
                <c:pt idx="7993">
                  <c:v>-3.56746169587502E-3</c:v>
                </c:pt>
                <c:pt idx="7994">
                  <c:v>-3.55857731134603E-3</c:v>
                </c:pt>
                <c:pt idx="7995">
                  <c:v>-3.5497115027199998E-3</c:v>
                </c:pt>
                <c:pt idx="7996">
                  <c:v>-3.5408642414266199E-3</c:v>
                </c:pt>
                <c:pt idx="7997">
                  <c:v>-3.5320354989111799E-3</c:v>
                </c:pt>
                <c:pt idx="7998">
                  <c:v>-3.5232252466346902E-3</c:v>
                </c:pt>
                <c:pt idx="7999">
                  <c:v>-3.51443345607389E-3</c:v>
                </c:pt>
                <c:pt idx="8000">
                  <c:v>-3.5056600987214202E-3</c:v>
                </c:pt>
                <c:pt idx="8001">
                  <c:v>-3.4969051460857999E-3</c:v>
                </c:pt>
                <c:pt idx="8002">
                  <c:v>-3.4881685696915598E-3</c:v>
                </c:pt>
                <c:pt idx="8003">
                  <c:v>-3.4794503410792801E-3</c:v>
                </c:pt>
                <c:pt idx="8004">
                  <c:v>-3.47075043180572E-3</c:v>
                </c:pt>
                <c:pt idx="8005">
                  <c:v>-3.4620688134438401E-3</c:v>
                </c:pt>
                <c:pt idx="8006">
                  <c:v>-3.4534054575828502E-3</c:v>
                </c:pt>
                <c:pt idx="8007">
                  <c:v>-3.4447603358283702E-3</c:v>
                </c:pt>
                <c:pt idx="8008">
                  <c:v>-3.4361334198024398E-3</c:v>
                </c:pt>
                <c:pt idx="8009">
                  <c:v>-3.4275246811435898E-3</c:v>
                </c:pt>
                <c:pt idx="8010">
                  <c:v>-3.4189340915069398E-3</c:v>
                </c:pt>
                <c:pt idx="8011">
                  <c:v>-3.4103616225642699E-3</c:v>
                </c:pt>
                <c:pt idx="8012">
                  <c:v>-3.4018072460040502E-3</c:v>
                </c:pt>
                <c:pt idx="8013">
                  <c:v>-3.39327093353158E-3</c:v>
                </c:pt>
                <c:pt idx="8014">
                  <c:v>-3.3847526568689902E-3</c:v>
                </c:pt>
                <c:pt idx="8015">
                  <c:v>-3.3762523877553701E-3</c:v>
                </c:pt>
                <c:pt idx="8016">
                  <c:v>-3.36777009794679E-3</c:v>
                </c:pt>
                <c:pt idx="8017">
                  <c:v>-3.3593057592164102E-3</c:v>
                </c:pt>
                <c:pt idx="8018">
                  <c:v>-3.35085934335454E-3</c:v>
                </c:pt>
                <c:pt idx="8019">
                  <c:v>-3.3424308221686599E-3</c:v>
                </c:pt>
                <c:pt idx="8020">
                  <c:v>-3.3340201674835999E-3</c:v>
                </c:pt>
                <c:pt idx="8021">
                  <c:v>-3.3256273511414998E-3</c:v>
                </c:pt>
                <c:pt idx="8022">
                  <c:v>-3.31725234500192E-3</c:v>
                </c:pt>
                <c:pt idx="8023">
                  <c:v>-3.3088951209419202E-3</c:v>
                </c:pt>
                <c:pt idx="8024">
                  <c:v>-3.30055565085613E-3</c:v>
                </c:pt>
                <c:pt idx="8025">
                  <c:v>-3.2922339066567699E-3</c:v>
                </c:pt>
                <c:pt idx="8026">
                  <c:v>-3.2839298602737898E-3</c:v>
                </c:pt>
                <c:pt idx="8027">
                  <c:v>-3.27564348365487E-3</c:v>
                </c:pt>
                <c:pt idx="8028">
                  <c:v>-3.26737474876555E-3</c:v>
                </c:pt>
                <c:pt idx="8029">
                  <c:v>-3.2591236275892502E-3</c:v>
                </c:pt>
                <c:pt idx="8030">
                  <c:v>-3.2508900921273398E-3</c:v>
                </c:pt>
                <c:pt idx="8031">
                  <c:v>-3.2426741143992302E-3</c:v>
                </c:pt>
                <c:pt idx="8032">
                  <c:v>-3.2344756664424499E-3</c:v>
                </c:pt>
                <c:pt idx="8033">
                  <c:v>-3.2262947203126301E-3</c:v>
                </c:pt>
                <c:pt idx="8034">
                  <c:v>-3.2181312480836898E-3</c:v>
                </c:pt>
                <c:pt idx="8035">
                  <c:v>-3.2099852218477999E-3</c:v>
                </c:pt>
                <c:pt idx="8036">
                  <c:v>-3.2018566137155002E-3</c:v>
                </c:pt>
                <c:pt idx="8037">
                  <c:v>-3.1937453958157699E-3</c:v>
                </c:pt>
                <c:pt idx="8038">
                  <c:v>-3.1856515402960499E-3</c:v>
                </c:pt>
                <c:pt idx="8039">
                  <c:v>-3.17757501932233E-3</c:v>
                </c:pt>
                <c:pt idx="8040">
                  <c:v>-3.1695158050792501E-3</c:v>
                </c:pt>
                <c:pt idx="8041">
                  <c:v>-3.1614738697700899E-3</c:v>
                </c:pt>
                <c:pt idx="8042">
                  <c:v>-3.1534491856168899E-3</c:v>
                </c:pt>
                <c:pt idx="8043">
                  <c:v>-3.1454417248605098E-3</c:v>
                </c:pt>
                <c:pt idx="8044">
                  <c:v>-3.1374514597607298E-3</c:v>
                </c:pt>
                <c:pt idx="8045">
                  <c:v>-3.1294783625960402E-3</c:v>
                </c:pt>
                <c:pt idx="8046">
                  <c:v>-3.1215224056641701E-3</c:v>
                </c:pt>
                <c:pt idx="8047">
                  <c:v>-3.1135835612818201E-3</c:v>
                </c:pt>
                <c:pt idx="8048">
                  <c:v>-3.10566180178481E-3</c:v>
                </c:pt>
                <c:pt idx="8049">
                  <c:v>-3.0977570995281301E-3</c:v>
                </c:pt>
                <c:pt idx="8050">
                  <c:v>-3.0898694268860498E-3</c:v>
                </c:pt>
                <c:pt idx="8051">
                  <c:v>-3.0819987562520899E-3</c:v>
                </c:pt>
                <c:pt idx="8052">
                  <c:v>-3.0741450600392001E-3</c:v>
                </c:pt>
                <c:pt idx="8053">
                  <c:v>-3.0663083106796801E-3</c:v>
                </c:pt>
                <c:pt idx="8054">
                  <c:v>-3.0584884806254E-3</c:v>
                </c:pt>
                <c:pt idx="8055">
                  <c:v>-3.0506855423477102E-3</c:v>
                </c:pt>
                <c:pt idx="8056">
                  <c:v>-3.04289946833761E-3</c:v>
                </c:pt>
                <c:pt idx="8057">
                  <c:v>-3.03513023110574E-3</c:v>
                </c:pt>
                <c:pt idx="8058">
                  <c:v>-3.0273778031825E-3</c:v>
                </c:pt>
                <c:pt idx="8059">
                  <c:v>-3.0196421571180199E-3</c:v>
                </c:pt>
                <c:pt idx="8060">
                  <c:v>-3.0119232654823602E-3</c:v>
                </c:pt>
                <c:pt idx="8061">
                  <c:v>-3.0042211008653899E-3</c:v>
                </c:pt>
                <c:pt idx="8062">
                  <c:v>-2.9965356358770201E-3</c:v>
                </c:pt>
                <c:pt idx="8063">
                  <c:v>-2.98886684314714E-3</c:v>
                </c:pt>
                <c:pt idx="8064">
                  <c:v>-2.98121469532573E-3</c:v>
                </c:pt>
                <c:pt idx="8065">
                  <c:v>-2.9735791650829101E-3</c:v>
                </c:pt>
                <c:pt idx="8066">
                  <c:v>-2.9659602251090001E-3</c:v>
                </c:pt>
                <c:pt idx="8067">
                  <c:v>-2.9583578481145599E-3</c:v>
                </c:pt>
                <c:pt idx="8068">
                  <c:v>-2.9507720068304702E-3</c:v>
                </c:pt>
                <c:pt idx="8069">
                  <c:v>-2.9432026740079699E-3</c:v>
                </c:pt>
                <c:pt idx="8070">
                  <c:v>-2.9356498224187202E-3</c:v>
                </c:pt>
                <c:pt idx="8071">
                  <c:v>-2.92811342485488E-3</c:v>
                </c:pt>
                <c:pt idx="8072">
                  <c:v>-2.9205934541291102E-3</c:v>
                </c:pt>
                <c:pt idx="8073">
                  <c:v>-2.9130898830747E-3</c:v>
                </c:pt>
                <c:pt idx="8074">
                  <c:v>-2.9056026845455702E-3</c:v>
                </c:pt>
                <c:pt idx="8075">
                  <c:v>-2.8981318314163299E-3</c:v>
                </c:pt>
                <c:pt idx="8076">
                  <c:v>-2.8906772965823701E-3</c:v>
                </c:pt>
                <c:pt idx="8077">
                  <c:v>-2.8832390529598801E-3</c:v>
                </c:pt>
                <c:pt idx="8078">
                  <c:v>-2.8758170734859202E-3</c:v>
                </c:pt>
                <c:pt idx="8079">
                  <c:v>-2.8684113311184798E-3</c:v>
                </c:pt>
                <c:pt idx="8080">
                  <c:v>-2.86102179883651E-3</c:v>
                </c:pt>
                <c:pt idx="8081">
                  <c:v>-2.85364844964E-3</c:v>
                </c:pt>
                <c:pt idx="8082">
                  <c:v>-2.8462912565500199E-3</c:v>
                </c:pt>
                <c:pt idx="8083">
                  <c:v>-2.8389501926087699E-3</c:v>
                </c:pt>
                <c:pt idx="8084">
                  <c:v>-2.8316252308796699E-3</c:v>
                </c:pt>
                <c:pt idx="8085">
                  <c:v>-2.8243163444473499E-3</c:v>
                </c:pt>
                <c:pt idx="8086">
                  <c:v>-2.8170235064177498E-3</c:v>
                </c:pt>
                <c:pt idx="8087">
                  <c:v>-2.80974668991816E-3</c:v>
                </c:pt>
                <c:pt idx="8088">
                  <c:v>-2.8024858680972499E-3</c:v>
                </c:pt>
                <c:pt idx="8089">
                  <c:v>-2.7952410141251901E-3</c:v>
                </c:pt>
                <c:pt idx="8090">
                  <c:v>-2.7880121011935898E-3</c:v>
                </c:pt>
                <c:pt idx="8091">
                  <c:v>-2.78079910251567E-3</c:v>
                </c:pt>
                <c:pt idx="8092">
                  <c:v>-2.77360199132624E-3</c:v>
                </c:pt>
                <c:pt idx="8093">
                  <c:v>-2.76642074088174E-3</c:v>
                </c:pt>
                <c:pt idx="8094">
                  <c:v>-2.75925532446037E-3</c:v>
                </c:pt>
                <c:pt idx="8095">
                  <c:v>-2.7521057153620599E-3</c:v>
                </c:pt>
                <c:pt idx="8096">
                  <c:v>-2.7449718869085398E-3</c:v>
                </c:pt>
                <c:pt idx="8097">
                  <c:v>-2.73785381244342E-3</c:v>
                </c:pt>
                <c:pt idx="8098">
                  <c:v>-2.7307514653322098E-3</c:v>
                </c:pt>
                <c:pt idx="8099">
                  <c:v>-2.7236648189623799E-3</c:v>
                </c:pt>
                <c:pt idx="8100">
                  <c:v>-2.71659384674341E-3</c:v>
                </c:pt>
                <c:pt idx="8101">
                  <c:v>-2.70953852210684E-3</c:v>
                </c:pt>
                <c:pt idx="8102">
                  <c:v>-2.7024988185063198E-3</c:v>
                </c:pt>
                <c:pt idx="8103">
                  <c:v>-2.6954747094176399E-3</c:v>
                </c:pt>
                <c:pt idx="8104">
                  <c:v>-2.6884661683388E-3</c:v>
                </c:pt>
                <c:pt idx="8105">
                  <c:v>-2.6814731687900698E-3</c:v>
                </c:pt>
                <c:pt idx="8106">
                  <c:v>-2.6744956843139799E-3</c:v>
                </c:pt>
                <c:pt idx="8107">
                  <c:v>-2.66753368847545E-3</c:v>
                </c:pt>
                <c:pt idx="8108">
                  <c:v>-2.6605871548617799E-3</c:v>
                </c:pt>
                <c:pt idx="8109">
                  <c:v>-2.65365605708269E-3</c:v>
                </c:pt>
                <c:pt idx="8110">
                  <c:v>-2.6467403687704199E-3</c:v>
                </c:pt>
                <c:pt idx="8111">
                  <c:v>-2.6398400635797301E-3</c:v>
                </c:pt>
                <c:pt idx="8112">
                  <c:v>-2.6329551151879601E-3</c:v>
                </c:pt>
                <c:pt idx="8113">
                  <c:v>-2.6260854972950999E-3</c:v>
                </c:pt>
                <c:pt idx="8114">
                  <c:v>-2.6192311836237699E-3</c:v>
                </c:pt>
                <c:pt idx="8115">
                  <c:v>-2.6123921479193602E-3</c:v>
                </c:pt>
                <c:pt idx="8116">
                  <c:v>-2.6055683639499999E-3</c:v>
                </c:pt>
                <c:pt idx="8117">
                  <c:v>-2.5987598055066301E-3</c:v>
                </c:pt>
                <c:pt idx="8118">
                  <c:v>-2.5919664464030602E-3</c:v>
                </c:pt>
                <c:pt idx="8119">
                  <c:v>-2.5851882604760001E-3</c:v>
                </c:pt>
                <c:pt idx="8120">
                  <c:v>-2.5784252215850698E-3</c:v>
                </c:pt>
                <c:pt idx="8121">
                  <c:v>-2.57167730361295E-3</c:v>
                </c:pt>
                <c:pt idx="8122">
                  <c:v>-2.56494448046527E-3</c:v>
                </c:pt>
                <c:pt idx="8123">
                  <c:v>-2.55822672607082E-3</c:v>
                </c:pt>
                <c:pt idx="8124">
                  <c:v>-2.5515240143814599E-3</c:v>
                </c:pt>
                <c:pt idx="8125">
                  <c:v>-2.54483631937223E-3</c:v>
                </c:pt>
                <c:pt idx="8126">
                  <c:v>-2.5381636150413802E-3</c:v>
                </c:pt>
                <c:pt idx="8127">
                  <c:v>-2.5315058754104198E-3</c:v>
                </c:pt>
                <c:pt idx="8128">
                  <c:v>-2.5248630745241299E-3</c:v>
                </c:pt>
                <c:pt idx="8129">
                  <c:v>-2.5182351864506702E-3</c:v>
                </c:pt>
                <c:pt idx="8130">
                  <c:v>-2.51162218528152E-3</c:v>
                </c:pt>
                <c:pt idx="8131">
                  <c:v>-2.5050240451317098E-3</c:v>
                </c:pt>
                <c:pt idx="8132">
                  <c:v>-2.49844074013943E-3</c:v>
                </c:pt>
                <c:pt idx="8133">
                  <c:v>-2.49187224446684E-3</c:v>
                </c:pt>
                <c:pt idx="8134">
                  <c:v>-2.4853185322991399E-3</c:v>
                </c:pt>
                <c:pt idx="8135">
                  <c:v>-2.4787795778456398E-3</c:v>
                </c:pt>
                <c:pt idx="8136">
                  <c:v>-2.4722553553388001E-3</c:v>
                </c:pt>
                <c:pt idx="8137">
                  <c:v>-2.4657458390349601E-3</c:v>
                </c:pt>
                <c:pt idx="8138">
                  <c:v>-2.4592510032143701E-3</c:v>
                </c:pt>
                <c:pt idx="8139">
                  <c:v>-2.4527708221806399E-3</c:v>
                </c:pt>
                <c:pt idx="8140">
                  <c:v>-2.4463052702614098E-3</c:v>
                </c:pt>
                <c:pt idx="8141">
                  <c:v>-2.4398543218081101E-3</c:v>
                </c:pt>
                <c:pt idx="8142">
                  <c:v>-2.4334179511960401E-3</c:v>
                </c:pt>
                <c:pt idx="8143">
                  <c:v>-2.4269961328243798E-3</c:v>
                </c:pt>
                <c:pt idx="8144">
                  <c:v>-2.4205888411163098E-3</c:v>
                </c:pt>
                <c:pt idx="8145">
                  <c:v>-2.4141960505189501E-3</c:v>
                </c:pt>
                <c:pt idx="8146">
                  <c:v>-2.4078177355034598E-3</c:v>
                </c:pt>
                <c:pt idx="8147">
                  <c:v>-2.4014538705650901E-3</c:v>
                </c:pt>
                <c:pt idx="8148">
                  <c:v>-2.3951044302231599E-3</c:v>
                </c:pt>
                <c:pt idx="8149">
                  <c:v>-2.3887693890211502E-3</c:v>
                </c:pt>
                <c:pt idx="8150">
                  <c:v>-2.38244872152672E-3</c:v>
                </c:pt>
                <c:pt idx="8151">
                  <c:v>-2.3761424023317299E-3</c:v>
                </c:pt>
                <c:pt idx="8152">
                  <c:v>-2.36985040605231E-3</c:v>
                </c:pt>
                <c:pt idx="8153">
                  <c:v>-2.3635727073288899E-3</c:v>
                </c:pt>
                <c:pt idx="8154">
                  <c:v>-2.3573092808262001E-3</c:v>
                </c:pt>
                <c:pt idx="8155">
                  <c:v>-2.3510601012333701E-3</c:v>
                </c:pt>
                <c:pt idx="8156">
                  <c:v>-2.3448251432638999E-3</c:v>
                </c:pt>
                <c:pt idx="8157">
                  <c:v>-2.3386043816557502E-3</c:v>
                </c:pt>
                <c:pt idx="8158">
                  <c:v>-2.3323977911713502E-3</c:v>
                </c:pt>
                <c:pt idx="8159">
                  <c:v>-2.32620534659762E-3</c:v>
                </c:pt>
                <c:pt idx="8160">
                  <c:v>-2.3200270227460599E-3</c:v>
                </c:pt>
                <c:pt idx="8161">
                  <c:v>-2.31386279445274E-3</c:v>
                </c:pt>
                <c:pt idx="8162">
                  <c:v>-2.3077126365783299E-3</c:v>
                </c:pt>
                <c:pt idx="8163">
                  <c:v>-2.3015765240081598E-3</c:v>
                </c:pt>
                <c:pt idx="8164">
                  <c:v>-2.2954544316522501E-3</c:v>
                </c:pt>
                <c:pt idx="8165">
                  <c:v>-2.2893463344453601E-3</c:v>
                </c:pt>
                <c:pt idx="8166">
                  <c:v>-2.2832522073469599E-3</c:v>
                </c:pt>
                <c:pt idx="8167">
                  <c:v>-2.2771720253413502E-3</c:v>
                </c:pt>
                <c:pt idx="8168">
                  <c:v>-2.2711057634376302E-3</c:v>
                </c:pt>
                <c:pt idx="8169">
                  <c:v>-2.2650533966697898E-3</c:v>
                </c:pt>
                <c:pt idx="8170">
                  <c:v>-2.2590149000966502E-3</c:v>
                </c:pt>
                <c:pt idx="8171">
                  <c:v>-2.25299024880203E-3</c:v>
                </c:pt>
                <c:pt idx="8172">
                  <c:v>-2.24697941789463E-3</c:v>
                </c:pt>
                <c:pt idx="8173">
                  <c:v>-2.2409823825082099E-3</c:v>
                </c:pt>
                <c:pt idx="8174">
                  <c:v>-2.23499911780151E-3</c:v>
                </c:pt>
                <c:pt idx="8175">
                  <c:v>-2.22902959895833E-3</c:v>
                </c:pt>
                <c:pt idx="8176">
                  <c:v>-2.2230738011875602E-3</c:v>
                </c:pt>
                <c:pt idx="8177">
                  <c:v>-2.2171316997232401E-3</c:v>
                </c:pt>
                <c:pt idx="8178">
                  <c:v>-2.2112032698245001E-3</c:v>
                </c:pt>
                <c:pt idx="8179">
                  <c:v>-2.2052884867757101E-3</c:v>
                </c:pt>
                <c:pt idx="8180">
                  <c:v>-2.19938732588642E-3</c:v>
                </c:pt>
                <c:pt idx="8181">
                  <c:v>-2.19349976249144E-3</c:v>
                </c:pt>
                <c:pt idx="8182">
                  <c:v>-2.1876257719508599E-3</c:v>
                </c:pt>
                <c:pt idx="8183">
                  <c:v>-2.1817653296500499E-3</c:v>
                </c:pt>
                <c:pt idx="8184">
                  <c:v>-2.17591841099976E-3</c:v>
                </c:pt>
                <c:pt idx="8185">
                  <c:v>-2.17008499143607E-3</c:v>
                </c:pt>
                <c:pt idx="8186">
                  <c:v>-2.1642650464204802E-3</c:v>
                </c:pt>
                <c:pt idx="8187">
                  <c:v>-2.15845855143992E-3</c:v>
                </c:pt>
                <c:pt idx="8188">
                  <c:v>-2.1526654820067598E-3</c:v>
                </c:pt>
                <c:pt idx="8189">
                  <c:v>-2.1468858136588602E-3</c:v>
                </c:pt>
                <c:pt idx="8190">
                  <c:v>-2.14111952195962E-3</c:v>
                </c:pt>
                <c:pt idx="8191">
                  <c:v>-2.1353665824979601E-3</c:v>
                </c:pt>
                <c:pt idx="8192">
                  <c:v>-2.12962697088839E-3</c:v>
                </c:pt>
                <c:pt idx="8193">
                  <c:v>-2.1239006627710101E-3</c:v>
                </c:pt>
                <c:pt idx="8194">
                  <c:v>-2.1181876338115602E-3</c:v>
                </c:pt>
                <c:pt idx="8195">
                  <c:v>-2.1124878597014499E-3</c:v>
                </c:pt>
                <c:pt idx="8196">
                  <c:v>-2.1068013161577499E-3</c:v>
                </c:pt>
                <c:pt idx="8197">
                  <c:v>-2.1011279789232801E-3</c:v>
                </c:pt>
                <c:pt idx="8198">
                  <c:v>-2.0954678237665898E-3</c:v>
                </c:pt>
                <c:pt idx="8199">
                  <c:v>-2.0898208264819801E-3</c:v>
                </c:pt>
                <c:pt idx="8200">
                  <c:v>-2.0841869628895901E-3</c:v>
                </c:pt>
                <c:pt idx="8201">
                  <c:v>-2.0785662088353401E-3</c:v>
                </c:pt>
                <c:pt idx="8202">
                  <c:v>-2.0729585401910301E-3</c:v>
                </c:pt>
                <c:pt idx="8203">
                  <c:v>-2.0673639328543602E-3</c:v>
                </c:pt>
                <c:pt idx="8204">
                  <c:v>-2.0617823627488798E-3</c:v>
                </c:pt>
                <c:pt idx="8205">
                  <c:v>-2.05621380582411E-3</c:v>
                </c:pt>
                <c:pt idx="8206">
                  <c:v>-2.0506582380555201E-3</c:v>
                </c:pt>
                <c:pt idx="8207">
                  <c:v>-2.0451156354445699E-3</c:v>
                </c:pt>
                <c:pt idx="8208">
                  <c:v>-2.0395859740187199E-3</c:v>
                </c:pt>
                <c:pt idx="8209">
                  <c:v>-2.0340692298314702E-3</c:v>
                </c:pt>
                <c:pt idx="8210">
                  <c:v>-2.0285653789623602E-3</c:v>
                </c:pt>
                <c:pt idx="8211">
                  <c:v>-2.0230743975170602E-3</c:v>
                </c:pt>
                <c:pt idx="8212">
                  <c:v>-2.0175962616273001E-3</c:v>
                </c:pt>
                <c:pt idx="8213">
                  <c:v>-2.0121309474509801E-3</c:v>
                </c:pt>
                <c:pt idx="8214">
                  <c:v>-2.0066784311721501E-3</c:v>
                </c:pt>
                <c:pt idx="8215">
                  <c:v>-2.0012386890010201E-3</c:v>
                </c:pt>
                <c:pt idx="8216">
                  <c:v>-1.9958116971740599E-3</c:v>
                </c:pt>
                <c:pt idx="8217">
                  <c:v>-1.9903974319539098E-3</c:v>
                </c:pt>
                <c:pt idx="8218">
                  <c:v>-1.9849958696295101E-3</c:v>
                </c:pt>
                <c:pt idx="8219">
                  <c:v>-1.9796069865160599E-3</c:v>
                </c:pt>
                <c:pt idx="8220">
                  <c:v>-1.9742307589550598E-3</c:v>
                </c:pt>
                <c:pt idx="8221">
                  <c:v>-1.9688671633143399E-3</c:v>
                </c:pt>
                <c:pt idx="8222">
                  <c:v>-1.9635161759880902E-3</c:v>
                </c:pt>
                <c:pt idx="8223">
                  <c:v>-1.9581777733969001E-3</c:v>
                </c:pt>
                <c:pt idx="8224">
                  <c:v>-1.9528519319875601E-3</c:v>
                </c:pt>
                <c:pt idx="8225">
                  <c:v>-1.94753862823363E-3</c:v>
                </c:pt>
                <c:pt idx="8226">
                  <c:v>-1.9422378386347501E-3</c:v>
                </c:pt>
                <c:pt idx="8227">
                  <c:v>-1.9369495397171799E-3</c:v>
                </c:pt>
                <c:pt idx="8228">
                  <c:v>-1.9316737080337901E-3</c:v>
                </c:pt>
                <c:pt idx="8229">
                  <c:v>-1.9264103201636401E-3</c:v>
                </c:pt>
                <c:pt idx="8230">
                  <c:v>-1.92115935271269E-3</c:v>
                </c:pt>
                <c:pt idx="8231">
                  <c:v>-1.91592078231308E-3</c:v>
                </c:pt>
                <c:pt idx="8232">
                  <c:v>-1.9106945856237499E-3</c:v>
                </c:pt>
                <c:pt idx="8233">
                  <c:v>-1.90548073933016E-3</c:v>
                </c:pt>
                <c:pt idx="8234">
                  <c:v>-1.9002792201443699E-3</c:v>
                </c:pt>
                <c:pt idx="8235">
                  <c:v>-1.89509000480509E-3</c:v>
                </c:pt>
                <c:pt idx="8236">
                  <c:v>-1.8899130700776501E-3</c:v>
                </c:pt>
                <c:pt idx="8237">
                  <c:v>-1.88474839275408E-3</c:v>
                </c:pt>
                <c:pt idx="8238">
                  <c:v>-1.8795959496530699E-3</c:v>
                </c:pt>
                <c:pt idx="8239">
                  <c:v>-1.8744557176200299E-3</c:v>
                </c:pt>
                <c:pt idx="8240">
                  <c:v>-1.86932767352712E-3</c:v>
                </c:pt>
                <c:pt idx="8241">
                  <c:v>-1.8642117942731999E-3</c:v>
                </c:pt>
                <c:pt idx="8242">
                  <c:v>-1.8591080567839299E-3</c:v>
                </c:pt>
                <c:pt idx="8243">
                  <c:v>-1.8540164380117399E-3</c:v>
                </c:pt>
                <c:pt idx="8244">
                  <c:v>-1.8489369149358799E-3</c:v>
                </c:pt>
                <c:pt idx="8245">
                  <c:v>-1.84386946456241E-3</c:v>
                </c:pt>
                <c:pt idx="8246">
                  <c:v>-1.8388140639242099E-3</c:v>
                </c:pt>
                <c:pt idx="8247">
                  <c:v>-1.83377069008107E-3</c:v>
                </c:pt>
                <c:pt idx="8248">
                  <c:v>-1.8287393201196101E-3</c:v>
                </c:pt>
                <c:pt idx="8249">
                  <c:v>-1.8237199311533501E-3</c:v>
                </c:pt>
                <c:pt idx="8250">
                  <c:v>-1.8187125003227601E-3</c:v>
                </c:pt>
                <c:pt idx="8251">
                  <c:v>-1.8137170047952001E-3</c:v>
                </c:pt>
                <c:pt idx="8252">
                  <c:v>-1.80873342176498E-3</c:v>
                </c:pt>
                <c:pt idx="8253">
                  <c:v>-1.8037617284533999E-3</c:v>
                </c:pt>
                <c:pt idx="8254">
                  <c:v>-1.79880190210871E-3</c:v>
                </c:pt>
                <c:pt idx="8255">
                  <c:v>-1.79385392000617E-3</c:v>
                </c:pt>
                <c:pt idx="8256">
                  <c:v>-1.7889177594480701E-3</c:v>
                </c:pt>
                <c:pt idx="8257">
                  <c:v>-1.78399339776371E-3</c:v>
                </c:pt>
                <c:pt idx="8258">
                  <c:v>-1.7790808123094299E-3</c:v>
                </c:pt>
                <c:pt idx="8259">
                  <c:v>-1.7741799804686599E-3</c:v>
                </c:pt>
                <c:pt idx="8260">
                  <c:v>-1.7692908796518899E-3</c:v>
                </c:pt>
                <c:pt idx="8261">
                  <c:v>-1.7644134872967E-3</c:v>
                </c:pt>
                <c:pt idx="8262">
                  <c:v>-1.7595477808677899E-3</c:v>
                </c:pt>
                <c:pt idx="8263">
                  <c:v>-1.75469373785698E-3</c:v>
                </c:pt>
                <c:pt idx="8264">
                  <c:v>-1.7498513357832399E-3</c:v>
                </c:pt>
                <c:pt idx="8265">
                  <c:v>-1.7450205521926799E-3</c:v>
                </c:pt>
                <c:pt idx="8266">
                  <c:v>-1.7402013646585801E-3</c:v>
                </c:pt>
                <c:pt idx="8267">
                  <c:v>-1.7353937507814099E-3</c:v>
                </c:pt>
                <c:pt idx="8268">
                  <c:v>-1.73059768818885E-3</c:v>
                </c:pt>
                <c:pt idx="8269">
                  <c:v>-1.7258131545357699E-3</c:v>
                </c:pt>
                <c:pt idx="8270">
                  <c:v>-1.72104012750427E-3</c:v>
                </c:pt>
                <c:pt idx="8271">
                  <c:v>-1.7162785848037201E-3</c:v>
                </c:pt>
                <c:pt idx="8272">
                  <c:v>-1.7115285041707101E-3</c:v>
                </c:pt>
                <c:pt idx="8273">
                  <c:v>-1.7067898633691E-3</c:v>
                </c:pt>
                <c:pt idx="8274">
                  <c:v>-1.7020626401900601E-3</c:v>
                </c:pt>
                <c:pt idx="8275">
                  <c:v>-1.6973468124520301E-3</c:v>
                </c:pt>
                <c:pt idx="8276">
                  <c:v>-1.69264235800076E-3</c:v>
                </c:pt>
                <c:pt idx="8277">
                  <c:v>-1.68794925470933E-3</c:v>
                </c:pt>
                <c:pt idx="8278">
                  <c:v>-1.6832674804781299E-3</c:v>
                </c:pt>
                <c:pt idx="8279">
                  <c:v>-1.6785970132349301E-3</c:v>
                </c:pt>
                <c:pt idx="8280">
                  <c:v>-1.6739378309348399E-3</c:v>
                </c:pt>
                <c:pt idx="8281">
                  <c:v>-1.6692899115603301E-3</c:v>
                </c:pt>
                <c:pt idx="8282">
                  <c:v>-1.66465323312127E-3</c:v>
                </c:pt>
                <c:pt idx="8283">
                  <c:v>-1.6600277736549E-3</c:v>
                </c:pt>
                <c:pt idx="8284">
                  <c:v>-1.6554135112258901E-3</c:v>
                </c:pt>
                <c:pt idx="8285">
                  <c:v>-1.65081042392633E-3</c:v>
                </c:pt>
                <c:pt idx="8286">
                  <c:v>-1.6462184898757E-3</c:v>
                </c:pt>
                <c:pt idx="8287">
                  <c:v>-1.6416376872209601E-3</c:v>
                </c:pt>
                <c:pt idx="8288">
                  <c:v>-1.63706799413651E-3</c:v>
                </c:pt>
                <c:pt idx="8289">
                  <c:v>-1.6325093888241899E-3</c:v>
                </c:pt>
                <c:pt idx="8290">
                  <c:v>-1.6279618495133399E-3</c:v>
                </c:pt>
                <c:pt idx="8291">
                  <c:v>-1.62342535446076E-3</c:v>
                </c:pt>
                <c:pt idx="8292">
                  <c:v>-1.6188998819507601E-3</c:v>
                </c:pt>
                <c:pt idx="8293">
                  <c:v>-1.61438541029514E-3</c:v>
                </c:pt>
                <c:pt idx="8294">
                  <c:v>-1.6098819178332099E-3</c:v>
                </c:pt>
                <c:pt idx="8295">
                  <c:v>-1.60538938293182E-3</c:v>
                </c:pt>
                <c:pt idx="8296">
                  <c:v>-1.6009077839853399E-3</c:v>
                </c:pt>
                <c:pt idx="8297">
                  <c:v>-1.59643709941567E-3</c:v>
                </c:pt>
                <c:pt idx="8298">
                  <c:v>-1.5919773076722901E-3</c:v>
                </c:pt>
                <c:pt idx="8299">
                  <c:v>-1.58752838723221E-3</c:v>
                </c:pt>
                <c:pt idx="8300">
                  <c:v>-1.58309031660002E-3</c:v>
                </c:pt>
                <c:pt idx="8301">
                  <c:v>-1.57866307430791E-3</c:v>
                </c:pt>
                <c:pt idx="8302">
                  <c:v>-1.5742466389156099E-3</c:v>
                </c:pt>
                <c:pt idx="8303">
                  <c:v>-1.56984098901047E-3</c:v>
                </c:pt>
                <c:pt idx="8304">
                  <c:v>-1.56544610320747E-3</c:v>
                </c:pt>
                <c:pt idx="8305">
                  <c:v>-1.5610619601491499E-3</c:v>
                </c:pt>
                <c:pt idx="8306">
                  <c:v>-1.5566885385057E-3</c:v>
                </c:pt>
                <c:pt idx="8307">
                  <c:v>-1.55232581697493E-3</c:v>
                </c:pt>
                <c:pt idx="8308">
                  <c:v>-1.54797377428229E-3</c:v>
                </c:pt>
                <c:pt idx="8309">
                  <c:v>-1.5436323891808699E-3</c:v>
                </c:pt>
                <c:pt idx="8310">
                  <c:v>-1.5393016404513999E-3</c:v>
                </c:pt>
                <c:pt idx="8311">
                  <c:v>-1.5349815069022801E-3</c:v>
                </c:pt>
                <c:pt idx="8312">
                  <c:v>-1.53067196736956E-3</c:v>
                </c:pt>
                <c:pt idx="8313">
                  <c:v>-1.5263730007170301E-3</c:v>
                </c:pt>
                <c:pt idx="8314">
                  <c:v>-1.52208458583595E-3</c:v>
                </c:pt>
                <c:pt idx="8315">
                  <c:v>-1.51780670164559E-3</c:v>
                </c:pt>
                <c:pt idx="8316">
                  <c:v>-1.51353932709256E-3</c:v>
                </c:pt>
                <c:pt idx="8317">
                  <c:v>-1.50928244115148E-3</c:v>
                </c:pt>
                <c:pt idx="8318">
                  <c:v>-1.5050360228245001E-3</c:v>
                </c:pt>
                <c:pt idx="8319">
                  <c:v>-1.5008000511414199E-3</c:v>
                </c:pt>
                <c:pt idx="8320">
                  <c:v>-1.4965745051599901E-3</c:v>
                </c:pt>
                <c:pt idx="8321">
                  <c:v>-1.49235936396543E-3</c:v>
                </c:pt>
                <c:pt idx="8322">
                  <c:v>-1.4881546066708099E-3</c:v>
                </c:pt>
                <c:pt idx="8323">
                  <c:v>-1.4839602124169301E-3</c:v>
                </c:pt>
                <c:pt idx="8324">
                  <c:v>-1.4797761603723E-3</c:v>
                </c:pt>
                <c:pt idx="8325">
                  <c:v>-1.4756024297331899E-3</c:v>
                </c:pt>
                <c:pt idx="8326">
                  <c:v>-1.4714389997236099E-3</c:v>
                </c:pt>
                <c:pt idx="8327">
                  <c:v>-1.4672858495953E-3</c:v>
                </c:pt>
                <c:pt idx="8328">
                  <c:v>-1.4631429586277999E-3</c:v>
                </c:pt>
                <c:pt idx="8329">
                  <c:v>-1.45901030612836E-3</c:v>
                </c:pt>
                <c:pt idx="8330">
                  <c:v>-1.45488787143203E-3</c:v>
                </c:pt>
                <c:pt idx="8331">
                  <c:v>-1.4507756339016201E-3</c:v>
                </c:pt>
                <c:pt idx="8332">
                  <c:v>-1.4466735729277099E-3</c:v>
                </c:pt>
                <c:pt idx="8333">
                  <c:v>-1.44258166792864E-3</c:v>
                </c:pt>
                <c:pt idx="8334">
                  <c:v>-1.4384998983505599E-3</c:v>
                </c:pt>
                <c:pt idx="8335">
                  <c:v>-1.4344282436674E-3</c:v>
                </c:pt>
                <c:pt idx="8336">
                  <c:v>-1.43036668338084E-3</c:v>
                </c:pt>
                <c:pt idx="8337">
                  <c:v>-1.4263151970204E-3</c:v>
                </c:pt>
                <c:pt idx="8338">
                  <c:v>-1.4222737641433501E-3</c:v>
                </c:pt>
                <c:pt idx="8339">
                  <c:v>-1.4182423643347799E-3</c:v>
                </c:pt>
                <c:pt idx="8340">
                  <c:v>-1.4142209772075899E-3</c:v>
                </c:pt>
                <c:pt idx="8341">
                  <c:v>-1.41020958240244E-3</c:v>
                </c:pt>
                <c:pt idx="8342">
                  <c:v>-1.4062081595878401E-3</c:v>
                </c:pt>
                <c:pt idx="8343">
                  <c:v>-1.4022166884600799E-3</c:v>
                </c:pt>
                <c:pt idx="8344">
                  <c:v>-1.39823514874326E-3</c:v>
                </c:pt>
                <c:pt idx="8345">
                  <c:v>-1.39426352018931E-3</c:v>
                </c:pt>
                <c:pt idx="8346">
                  <c:v>-1.39030178257793E-3</c:v>
                </c:pt>
                <c:pt idx="8347">
                  <c:v>-1.38634991571669E-3</c:v>
                </c:pt>
                <c:pt idx="8348">
                  <c:v>-1.3824078994409399E-3</c:v>
                </c:pt>
                <c:pt idx="8349">
                  <c:v>-1.37847571361384E-3</c:v>
                </c:pt>
                <c:pt idx="8350">
                  <c:v>-1.3745533381264001E-3</c:v>
                </c:pt>
                <c:pt idx="8351">
                  <c:v>-1.37064075289743E-3</c:v>
                </c:pt>
                <c:pt idx="8352">
                  <c:v>-1.3667379378735601E-3</c:v>
                </c:pt>
                <c:pt idx="8353">
                  <c:v>-1.36284487302926E-3</c:v>
                </c:pt>
                <c:pt idx="8354">
                  <c:v>-1.3589615383667901E-3</c:v>
                </c:pt>
                <c:pt idx="8355">
                  <c:v>-1.35508791391627E-3</c:v>
                </c:pt>
                <c:pt idx="8356">
                  <c:v>-1.3512239797356101E-3</c:v>
                </c:pt>
                <c:pt idx="8357">
                  <c:v>-1.3473697159105699E-3</c:v>
                </c:pt>
                <c:pt idx="8358">
                  <c:v>-1.34352510255473E-3</c:v>
                </c:pt>
                <c:pt idx="8359">
                  <c:v>-1.33969011980948E-3</c:v>
                </c:pt>
                <c:pt idx="8360">
                  <c:v>-1.3358647478440399E-3</c:v>
                </c:pt>
                <c:pt idx="8361">
                  <c:v>-1.33204896685547E-3</c:v>
                </c:pt>
                <c:pt idx="8362">
                  <c:v>-1.3282427570686199E-3</c:v>
                </c:pt>
                <c:pt idx="8363">
                  <c:v>-1.3244460987362099E-3</c:v>
                </c:pt>
                <c:pt idx="8364">
                  <c:v>-1.3206589721387399E-3</c:v>
                </c:pt>
                <c:pt idx="8365">
                  <c:v>-1.3168813575845501E-3</c:v>
                </c:pt>
                <c:pt idx="8366">
                  <c:v>-1.3131132354098E-3</c:v>
                </c:pt>
                <c:pt idx="8367">
                  <c:v>-1.3093545859784799E-3</c:v>
                </c:pt>
                <c:pt idx="8368">
                  <c:v>-1.30560538968237E-3</c:v>
                </c:pt>
                <c:pt idx="8369">
                  <c:v>-1.3018656269411001E-3</c:v>
                </c:pt>
                <c:pt idx="8370">
                  <c:v>-1.2981352782021E-3</c:v>
                </c:pt>
                <c:pt idx="8371">
                  <c:v>-1.29441432394061E-3</c:v>
                </c:pt>
                <c:pt idx="8372">
                  <c:v>-1.2907027446596899E-3</c:v>
                </c:pt>
                <c:pt idx="8373">
                  <c:v>-1.28700052089021E-3</c:v>
                </c:pt>
                <c:pt idx="8374">
                  <c:v>-1.28330763319085E-3</c:v>
                </c:pt>
                <c:pt idx="8375">
                  <c:v>-1.2796240621481001E-3</c:v>
                </c:pt>
                <c:pt idx="8376">
                  <c:v>-1.2759497883762299E-3</c:v>
                </c:pt>
                <c:pt idx="8377">
                  <c:v>-1.2722847925173599E-3</c:v>
                </c:pt>
                <c:pt idx="8378">
                  <c:v>-1.26862905524135E-3</c:v>
                </c:pt>
                <c:pt idx="8379">
                  <c:v>-1.26498255724592E-3</c:v>
                </c:pt>
                <c:pt idx="8380">
                  <c:v>-1.2613452792565301E-3</c:v>
                </c:pt>
                <c:pt idx="8381">
                  <c:v>-1.25771720202646E-3</c:v>
                </c:pt>
                <c:pt idx="8382">
                  <c:v>-1.2540983063367699E-3</c:v>
                </c:pt>
                <c:pt idx="8383">
                  <c:v>-1.25048857299632E-3</c:v>
                </c:pt>
                <c:pt idx="8384">
                  <c:v>-1.24688798284172E-3</c:v>
                </c:pt>
                <c:pt idx="8385">
                  <c:v>-1.2432965167373899E-3</c:v>
                </c:pt>
                <c:pt idx="8386">
                  <c:v>-1.2397141555755E-3</c:v>
                </c:pt>
                <c:pt idx="8387">
                  <c:v>-1.23614088027602E-3</c:v>
                </c:pt>
                <c:pt idx="8388">
                  <c:v>-1.2325766717866599E-3</c:v>
                </c:pt>
                <c:pt idx="8389">
                  <c:v>-1.2290215110829E-3</c:v>
                </c:pt>
                <c:pt idx="8390">
                  <c:v>-1.2254753791679899E-3</c:v>
                </c:pt>
                <c:pt idx="8391">
                  <c:v>-1.2219382570729401E-3</c:v>
                </c:pt>
                <c:pt idx="8392">
                  <c:v>-1.21841012585648E-3</c:v>
                </c:pt>
                <c:pt idx="8393">
                  <c:v>-1.2148909666051099E-3</c:v>
                </c:pt>
                <c:pt idx="8394">
                  <c:v>-1.21138076043307E-3</c:v>
                </c:pt>
                <c:pt idx="8395">
                  <c:v>-1.2078794884823401E-3</c:v>
                </c:pt>
                <c:pt idx="8396">
                  <c:v>-1.2043871319226201E-3</c:v>
                </c:pt>
                <c:pt idx="8397">
                  <c:v>-1.20090367195134E-3</c:v>
                </c:pt>
                <c:pt idx="8398">
                  <c:v>-1.19742908979367E-3</c:v>
                </c:pt>
                <c:pt idx="8399">
                  <c:v>-1.1939633667024799E-3</c:v>
                </c:pt>
                <c:pt idx="8400">
                  <c:v>-1.19050648395835E-3</c:v>
                </c:pt>
                <c:pt idx="8401">
                  <c:v>-1.18705842286957E-3</c:v>
                </c:pt>
                <c:pt idx="8402">
                  <c:v>-1.1836191647721401E-3</c:v>
                </c:pt>
                <c:pt idx="8403">
                  <c:v>-1.1801886910297399E-3</c:v>
                </c:pt>
                <c:pt idx="8404">
                  <c:v>-1.1767669830337699E-3</c:v>
                </c:pt>
                <c:pt idx="8405">
                  <c:v>-1.1733540222032899E-3</c:v>
                </c:pt>
                <c:pt idx="8406">
                  <c:v>-1.16994978998496E-3</c:v>
                </c:pt>
                <c:pt idx="8407">
                  <c:v>-1.16655426785331E-3</c:v>
                </c:pt>
                <c:pt idx="8408">
                  <c:v>-1.16316743731033E-3</c:v>
                </c:pt>
                <c:pt idx="8409">
                  <c:v>-1.1597892798857401E-3</c:v>
                </c:pt>
                <c:pt idx="8410">
                  <c:v>-1.15641977713702E-3</c:v>
                </c:pt>
                <c:pt idx="8411">
                  <c:v>-1.1530589106491199E-3</c:v>
                </c:pt>
                <c:pt idx="8412">
                  <c:v>-1.14970666203469E-3</c:v>
                </c:pt>
                <c:pt idx="8413">
                  <c:v>-1.14636301293413E-3</c:v>
                </c:pt>
                <c:pt idx="8414">
                  <c:v>-1.14302794501528E-3</c:v>
                </c:pt>
                <c:pt idx="8415">
                  <c:v>-1.1397014399737E-3</c:v>
                </c:pt>
                <c:pt idx="8416">
                  <c:v>-1.1363834795325601E-3</c:v>
                </c:pt>
                <c:pt idx="8417">
                  <c:v>-1.13307404544259E-3</c:v>
                </c:pt>
                <c:pt idx="8418">
                  <c:v>-1.12977311948216E-3</c:v>
                </c:pt>
                <c:pt idx="8419">
                  <c:v>-1.1264806834572099E-3</c:v>
                </c:pt>
                <c:pt idx="8420">
                  <c:v>-1.1231967192012399E-3</c:v>
                </c:pt>
                <c:pt idx="8421">
                  <c:v>-1.11992120857536E-3</c:v>
                </c:pt>
                <c:pt idx="8422">
                  <c:v>-1.1166541334682301E-3</c:v>
                </c:pt>
                <c:pt idx="8423">
                  <c:v>-1.11339547579604E-3</c:v>
                </c:pt>
                <c:pt idx="8424">
                  <c:v>-1.1101452175025701E-3</c:v>
                </c:pt>
                <c:pt idx="8425">
                  <c:v>-1.10690334055911E-3</c:v>
                </c:pt>
                <c:pt idx="8426">
                  <c:v>-1.1036698269645E-3</c:v>
                </c:pt>
                <c:pt idx="8427">
                  <c:v>-1.1004446587450901E-3</c:v>
                </c:pt>
                <c:pt idx="8428">
                  <c:v>-1.09722781795475E-3</c:v>
                </c:pt>
                <c:pt idx="8429">
                  <c:v>-1.09401928667486E-3</c:v>
                </c:pt>
                <c:pt idx="8430">
                  <c:v>-1.0908190470142801E-3</c:v>
                </c:pt>
                <c:pt idx="8431">
                  <c:v>-1.0876270811093899E-3</c:v>
                </c:pt>
                <c:pt idx="8432">
                  <c:v>-1.08444337112401E-3</c:v>
                </c:pt>
                <c:pt idx="8433">
                  <c:v>-1.0812678992494699E-3</c:v>
                </c:pt>
                <c:pt idx="8434">
                  <c:v>-1.07810064770452E-3</c:v>
                </c:pt>
                <c:pt idx="8435">
                  <c:v>-1.0749415987353901E-3</c:v>
                </c:pt>
                <c:pt idx="8436">
                  <c:v>-1.07179073461573E-3</c:v>
                </c:pt>
                <c:pt idx="8437">
                  <c:v>-1.06864803764666E-3</c:v>
                </c:pt>
                <c:pt idx="8438">
                  <c:v>-1.0655134901566799E-3</c:v>
                </c:pt>
                <c:pt idx="8439">
                  <c:v>-1.0623870745017101E-3</c:v>
                </c:pt>
                <c:pt idx="8440">
                  <c:v>-1.0592687730650999E-3</c:v>
                </c:pt>
                <c:pt idx="8441">
                  <c:v>-1.0561585682575599E-3</c:v>
                </c:pt>
                <c:pt idx="8442">
                  <c:v>-1.0530564425172101E-3</c:v>
                </c:pt>
                <c:pt idx="8443">
                  <c:v>-1.04996237830952E-3</c:v>
                </c:pt>
                <c:pt idx="8444">
                  <c:v>-1.0468763581273201E-3</c:v>
                </c:pt>
                <c:pt idx="8445">
                  <c:v>-1.04379836449082E-3</c:v>
                </c:pt>
                <c:pt idx="8446">
                  <c:v>-1.0407283799475401E-3</c:v>
                </c:pt>
                <c:pt idx="8447">
                  <c:v>-1.0376663870723399E-3</c:v>
                </c:pt>
                <c:pt idx="8448">
                  <c:v>-1.0346123684674201E-3</c:v>
                </c:pt>
                <c:pt idx="8449">
                  <c:v>-1.03156630676224E-3</c:v>
                </c:pt>
                <c:pt idx="8450">
                  <c:v>-1.0285281846136099E-3</c:v>
                </c:pt>
                <c:pt idx="8451">
                  <c:v>-1.0254979847055901E-3</c:v>
                </c:pt>
                <c:pt idx="8452">
                  <c:v>-1.0224756897495399E-3</c:v>
                </c:pt>
                <c:pt idx="8453">
                  <c:v>-1.0194612824840599E-3</c:v>
                </c:pt>
                <c:pt idx="8454">
                  <c:v>-1.01645474567502E-3</c:v>
                </c:pt>
                <c:pt idx="8455">
                  <c:v>-1.01345606211552E-3</c:v>
                </c:pt>
                <c:pt idx="8456">
                  <c:v>-1.0104652146259001E-3</c:v>
                </c:pt>
                <c:pt idx="8457">
                  <c:v>-1.0074821860537101E-3</c:v>
                </c:pt>
                <c:pt idx="8458">
                  <c:v>-1.0045069592737E-3</c:v>
                </c:pt>
                <c:pt idx="8459">
                  <c:v>-1.00153951718783E-3</c:v>
                </c:pt>
                <c:pt idx="8460">
                  <c:v>-9.985798427252239E-4</c:v>
                </c:pt>
                <c:pt idx="8461">
                  <c:v>-9.9562791884218898E-4</c:v>
                </c:pt>
                <c:pt idx="8462">
                  <c:v>-9.9268372852218795E-4</c:v>
                </c:pt>
                <c:pt idx="8463">
                  <c:v>-9.89747254775817E-4</c:v>
                </c:pt>
                <c:pt idx="8464">
                  <c:v>-9.8681848064082096E-4</c:v>
                </c:pt>
                <c:pt idx="8465">
                  <c:v>-9.8389738918205211E-4</c:v>
                </c:pt>
                <c:pt idx="8466">
                  <c:v>-9.8098396349147708E-4</c:v>
                </c:pt>
                <c:pt idx="8467">
                  <c:v>-9.7807818668815805E-4</c:v>
                </c:pt>
                <c:pt idx="8468">
                  <c:v>-9.7518004191823199E-4</c:v>
                </c:pt>
                <c:pt idx="8469">
                  <c:v>-9.7228951235491196E-4</c:v>
                </c:pt>
                <c:pt idx="8470">
                  <c:v>-9.6940658119846698E-4</c:v>
                </c:pt>
                <c:pt idx="8471">
                  <c:v>-9.6653123167620499E-4</c:v>
                </c:pt>
                <c:pt idx="8472">
                  <c:v>-9.6366344704246697E-4</c:v>
                </c:pt>
                <c:pt idx="8473">
                  <c:v>-9.6080321057860705E-4</c:v>
                </c:pt>
                <c:pt idx="8474">
                  <c:v>-9.5795050559298604E-4</c:v>
                </c:pt>
                <c:pt idx="8475">
                  <c:v>-9.5510531542095502E-4</c:v>
                </c:pt>
                <c:pt idx="8476">
                  <c:v>-9.5226762342483695E-4</c:v>
                </c:pt>
                <c:pt idx="8477">
                  <c:v>-9.4943741299391904E-4</c:v>
                </c:pt>
                <c:pt idx="8478">
                  <c:v>-9.4661466754444195E-4</c:v>
                </c:pt>
                <c:pt idx="8479">
                  <c:v>-9.4379937051957102E-4</c:v>
                </c:pt>
                <c:pt idx="8480">
                  <c:v>-9.4099150538940498E-4</c:v>
                </c:pt>
                <c:pt idx="8481">
                  <c:v>-9.3819105565093601E-4</c:v>
                </c:pt>
                <c:pt idx="8482">
                  <c:v>-9.35398004828059E-4</c:v>
                </c:pt>
                <c:pt idx="8483">
                  <c:v>-9.3261233647154505E-4</c:v>
                </c:pt>
                <c:pt idx="8484">
                  <c:v>-9.2983403415902504E-4</c:v>
                </c:pt>
                <c:pt idx="8485">
                  <c:v>-9.27063081494986E-4</c:v>
                </c:pt>
                <c:pt idx="8486">
                  <c:v>-9.2429946211074697E-4</c:v>
                </c:pt>
                <c:pt idx="8487">
                  <c:v>-9.2154315966444403E-4</c:v>
                </c:pt>
                <c:pt idx="8488">
                  <c:v>-9.1879415784102802E-4</c:v>
                </c:pt>
                <c:pt idx="8489">
                  <c:v>-9.1605244035223199E-4</c:v>
                </c:pt>
                <c:pt idx="8490">
                  <c:v>-9.1331799093656801E-4</c:v>
                </c:pt>
                <c:pt idx="8491">
                  <c:v>-9.1059079335931604E-4</c:v>
                </c:pt>
                <c:pt idx="8492">
                  <c:v>-9.0787083141249199E-4</c:v>
                </c:pt>
                <c:pt idx="8493">
                  <c:v>-9.0515808891484801E-4</c:v>
                </c:pt>
                <c:pt idx="8494">
                  <c:v>-9.0245254971188299E-4</c:v>
                </c:pt>
                <c:pt idx="8495">
                  <c:v>-8.9975419767570697E-4</c:v>
                </c:pt>
                <c:pt idx="8496">
                  <c:v>-8.9706301670517904E-4</c:v>
                </c:pt>
                <c:pt idx="8497">
                  <c:v>-8.9437899072589697E-4</c:v>
                </c:pt>
                <c:pt idx="8498">
                  <c:v>-8.9170210368996305E-4</c:v>
                </c:pt>
                <c:pt idx="8499">
                  <c:v>-8.8903233957619203E-4</c:v>
                </c:pt>
                <c:pt idx="8500">
                  <c:v>-8.8636968239010105E-4</c:v>
                </c:pt>
                <c:pt idx="8501">
                  <c:v>-8.8371411616363195E-4</c:v>
                </c:pt>
                <c:pt idx="8502">
                  <c:v>-8.8106562495553101E-4</c:v>
                </c:pt>
                <c:pt idx="8503">
                  <c:v>-8.7842419285092505E-4</c:v>
                </c:pt>
                <c:pt idx="8504">
                  <c:v>-8.7578980396161904E-4</c:v>
                </c:pt>
                <c:pt idx="8505">
                  <c:v>-8.7316244242592004E-4</c:v>
                </c:pt>
                <c:pt idx="8506">
                  <c:v>-8.7054209240867498E-4</c:v>
                </c:pt>
                <c:pt idx="8507">
                  <c:v>-8.6792873810122902E-4</c:v>
                </c:pt>
                <c:pt idx="8508">
                  <c:v>-8.6532236372142903E-4</c:v>
                </c:pt>
                <c:pt idx="8509">
                  <c:v>-8.6272295351360099E-4</c:v>
                </c:pt>
                <c:pt idx="8510">
                  <c:v>-8.6013049174852197E-4</c:v>
                </c:pt>
                <c:pt idx="8511">
                  <c:v>-8.57544962723424E-4</c:v>
                </c:pt>
                <c:pt idx="8512">
                  <c:v>-8.5496635076195895E-4</c:v>
                </c:pt>
                <c:pt idx="8513">
                  <c:v>-8.5239464021419104E-4</c:v>
                </c:pt>
                <c:pt idx="8514">
                  <c:v>-8.4982981545658005E-4</c:v>
                </c:pt>
                <c:pt idx="8515">
                  <c:v>-8.4727186089195898E-4</c:v>
                </c:pt>
                <c:pt idx="8516">
                  <c:v>-8.4472076094952505E-4</c:v>
                </c:pt>
                <c:pt idx="8517">
                  <c:v>-8.4217650008481496E-4</c:v>
                </c:pt>
                <c:pt idx="8518">
                  <c:v>-8.3963906277968899E-4</c:v>
                </c:pt>
                <c:pt idx="8519">
                  <c:v>-8.3710843354231699E-4</c:v>
                </c:pt>
                <c:pt idx="8520">
                  <c:v>-8.3458459690716202E-4</c:v>
                </c:pt>
                <c:pt idx="8521">
                  <c:v>-8.3206753743495399E-4</c:v>
                </c:pt>
                <c:pt idx="8522">
                  <c:v>-8.2955723971268598E-4</c:v>
                </c:pt>
                <c:pt idx="8523">
                  <c:v>-8.2705368835357901E-4</c:v>
                </c:pt>
                <c:pt idx="8524">
                  <c:v>-8.2455686799708398E-4</c:v>
                </c:pt>
                <c:pt idx="8525">
                  <c:v>-8.2206676330885003E-4</c:v>
                </c:pt>
                <c:pt idx="8526">
                  <c:v>-8.1958335898070804E-4</c:v>
                </c:pt>
                <c:pt idx="8527">
                  <c:v>-8.1710663973065696E-4</c:v>
                </c:pt>
                <c:pt idx="8528">
                  <c:v>-8.1463659030285205E-4</c:v>
                </c:pt>
                <c:pt idx="8529">
                  <c:v>-8.12173195467565E-4</c:v>
                </c:pt>
                <c:pt idx="8530">
                  <c:v>-8.0971644002119302E-4</c:v>
                </c:pt>
                <c:pt idx="8531">
                  <c:v>-8.0726630878621497E-4</c:v>
                </c:pt>
                <c:pt idx="8532">
                  <c:v>-8.0482278661119498E-4</c:v>
                </c:pt>
                <c:pt idx="8533">
                  <c:v>-8.0238585837075303E-4</c:v>
                </c:pt>
                <c:pt idx="8534">
                  <c:v>-7.9995550896554395E-4</c:v>
                </c:pt>
                <c:pt idx="8535">
                  <c:v>-7.9753172332224702E-4</c:v>
                </c:pt>
                <c:pt idx="8536">
                  <c:v>-7.9511448639353805E-4</c:v>
                </c:pt>
                <c:pt idx="8537">
                  <c:v>-7.9270378315808099E-4</c:v>
                </c:pt>
                <c:pt idx="8538">
                  <c:v>-7.9029959862050598E-4</c:v>
                </c:pt>
                <c:pt idx="8539">
                  <c:v>-7.8790191781137804E-4</c:v>
                </c:pt>
                <c:pt idx="8540">
                  <c:v>-7.8551072578719999E-4</c:v>
                </c:pt>
                <c:pt idx="8541">
                  <c:v>-7.8312600763037797E-4</c:v>
                </c:pt>
                <c:pt idx="8542">
                  <c:v>-7.8074774844920499E-4</c:v>
                </c:pt>
                <c:pt idx="8543">
                  <c:v>-7.78375933377847E-4</c:v>
                </c:pt>
                <c:pt idx="8544">
                  <c:v>-7.7601054757631398E-4</c:v>
                </c:pt>
                <c:pt idx="8545">
                  <c:v>-7.7365157623045298E-4</c:v>
                </c:pt>
                <c:pt idx="8546">
                  <c:v>-7.7129900455192397E-4</c:v>
                </c:pt>
                <c:pt idx="8547">
                  <c:v>-7.6895281777817097E-4</c:v>
                </c:pt>
                <c:pt idx="8548">
                  <c:v>-7.6661300117241804E-4</c:v>
                </c:pt>
                <c:pt idx="8549">
                  <c:v>-7.6427954002364102E-4</c:v>
                </c:pt>
                <c:pt idx="8550">
                  <c:v>-7.6195241964654601E-4</c:v>
                </c:pt>
                <c:pt idx="8551">
                  <c:v>-7.5963162538155696E-4</c:v>
                </c:pt>
                <c:pt idx="8552">
                  <c:v>-7.5731714259478903E-4</c:v>
                </c:pt>
                <c:pt idx="8553">
                  <c:v>-7.5500895667803295E-4</c:v>
                </c:pt>
                <c:pt idx="8554">
                  <c:v>-7.5270705304873698E-4</c:v>
                </c:pt>
                <c:pt idx="8555">
                  <c:v>-7.5041141714997698E-4</c:v>
                </c:pt>
                <c:pt idx="8556">
                  <c:v>-7.4812203445044905E-4</c:v>
                </c:pt>
                <c:pt idx="8557">
                  <c:v>-7.4583889044444395E-4</c:v>
                </c:pt>
                <c:pt idx="8558">
                  <c:v>-7.4356197065182097E-4</c:v>
                </c:pt>
                <c:pt idx="8559">
                  <c:v>-7.4129126061800205E-4</c:v>
                </c:pt>
                <c:pt idx="8560">
                  <c:v>-7.3902674591393299E-4</c:v>
                </c:pt>
                <c:pt idx="8561">
                  <c:v>-7.3676841213607999E-4</c:v>
                </c:pt>
                <c:pt idx="8562">
                  <c:v>-7.3451624490640402E-4</c:v>
                </c:pt>
                <c:pt idx="8563">
                  <c:v>-7.3227022987232802E-4</c:v>
                </c:pt>
                <c:pt idx="8564">
                  <c:v>-7.3003035270673903E-4</c:v>
                </c:pt>
                <c:pt idx="8565">
                  <c:v>-7.2779659910795103E-4</c:v>
                </c:pt>
                <c:pt idx="8566">
                  <c:v>-7.2556895479968398E-4</c:v>
                </c:pt>
                <c:pt idx="8567">
                  <c:v>-7.2334740553105605E-4</c:v>
                </c:pt>
                <c:pt idx="8568">
                  <c:v>-7.2113193707654599E-4</c:v>
                </c:pt>
                <c:pt idx="8569">
                  <c:v>-7.1892253523598703E-4</c:v>
                </c:pt>
                <c:pt idx="8570">
                  <c:v>-7.16719185834541E-4</c:v>
                </c:pt>
                <c:pt idx="8571">
                  <c:v>-7.1452187472266905E-4</c:v>
                </c:pt>
                <c:pt idx="8572">
                  <c:v>-7.1233058777612297E-4</c:v>
                </c:pt>
                <c:pt idx="8573">
                  <c:v>-7.1014531089592101E-4</c:v>
                </c:pt>
                <c:pt idx="8574">
                  <c:v>-7.0796603000831699E-4</c:v>
                </c:pt>
                <c:pt idx="8575">
                  <c:v>-7.05792731064794E-4</c:v>
                </c:pt>
                <c:pt idx="8576">
                  <c:v>-7.0362540004202797E-4</c:v>
                </c:pt>
                <c:pt idx="8577">
                  <c:v>-7.0146402294188304E-4</c:v>
                </c:pt>
                <c:pt idx="8578">
                  <c:v>-6.9930858579137498E-4</c:v>
                </c:pt>
                <c:pt idx="8579">
                  <c:v>-6.97159074642657E-4</c:v>
                </c:pt>
                <c:pt idx="8580">
                  <c:v>-6.9501547557299895E-4</c:v>
                </c:pt>
                <c:pt idx="8581">
                  <c:v>-6.9287777468476398E-4</c:v>
                </c:pt>
                <c:pt idx="8582">
                  <c:v>-6.9074595810538104E-4</c:v>
                </c:pt>
                <c:pt idx="8583">
                  <c:v>-6.8862001198733704E-4</c:v>
                </c:pt>
                <c:pt idx="8584">
                  <c:v>-6.8649992250814098E-4</c:v>
                </c:pt>
                <c:pt idx="8585">
                  <c:v>-6.8438567587033401E-4</c:v>
                </c:pt>
                <c:pt idx="8586">
                  <c:v>-6.8227725830135298E-4</c:v>
                </c:pt>
                <c:pt idx="8587">
                  <c:v>-6.8017465605374504E-4</c:v>
                </c:pt>
                <c:pt idx="8588">
                  <c:v>-6.7807785540483303E-4</c:v>
                </c:pt>
                <c:pt idx="8589">
                  <c:v>-6.7598684265700402E-4</c:v>
                </c:pt>
                <c:pt idx="8590">
                  <c:v>-6.7390160413747396E-4</c:v>
                </c:pt>
                <c:pt idx="8591">
                  <c:v>-6.7182212619827696E-4</c:v>
                </c:pt>
                <c:pt idx="8592">
                  <c:v>-6.6974839521643896E-4</c:v>
                </c:pt>
                <c:pt idx="8593">
                  <c:v>-6.67680397593676E-4</c:v>
                </c:pt>
                <c:pt idx="8594">
                  <c:v>-6.6561811975658603E-4</c:v>
                </c:pt>
                <c:pt idx="8595">
                  <c:v>-6.6356154815653905E-4</c:v>
                </c:pt>
                <c:pt idx="8596">
                  <c:v>-6.6151066926966695E-4</c:v>
                </c:pt>
                <c:pt idx="8597">
                  <c:v>-6.59465469596834E-4</c:v>
                </c:pt>
                <c:pt idx="8598">
                  <c:v>-6.5742593566363002E-4</c:v>
                </c:pt>
                <c:pt idx="8599">
                  <c:v>-6.5539205402033798E-4</c:v>
                </c:pt>
                <c:pt idx="8600">
                  <c:v>-6.5336381124190797E-4</c:v>
                </c:pt>
                <c:pt idx="8601">
                  <c:v>-6.5134119392794699E-4</c:v>
                </c:pt>
                <c:pt idx="8602">
                  <c:v>-6.4932418870268104E-4</c:v>
                </c:pt>
                <c:pt idx="8603">
                  <c:v>-6.4731278221494401E-4</c:v>
                </c:pt>
                <c:pt idx="8604">
                  <c:v>-6.4530696113815605E-4</c:v>
                </c:pt>
                <c:pt idx="8605">
                  <c:v>-6.4330671217028201E-4</c:v>
                </c:pt>
                <c:pt idx="8606">
                  <c:v>-6.4131202203383396E-4</c:v>
                </c:pt>
                <c:pt idx="8607">
                  <c:v>-6.3932287747583299E-4</c:v>
                </c:pt>
                <c:pt idx="8608">
                  <c:v>-6.37339265267783E-4</c:v>
                </c:pt>
                <c:pt idx="8609">
                  <c:v>-6.3536117220566301E-4</c:v>
                </c:pt>
                <c:pt idx="8610">
                  <c:v>-6.33388585109887E-4</c:v>
                </c:pt>
                <c:pt idx="8611">
                  <c:v>-6.3142149082529302E-4</c:v>
                </c:pt>
                <c:pt idx="8612">
                  <c:v>-6.2945987622111505E-4</c:v>
                </c:pt>
                <c:pt idx="8613">
                  <c:v>-6.2750372819095595E-4</c:v>
                </c:pt>
                <c:pt idx="8614">
                  <c:v>-6.25553033652773E-4</c:v>
                </c:pt>
                <c:pt idx="8615">
                  <c:v>-6.23607779548847E-4</c:v>
                </c:pt>
                <c:pt idx="8616">
                  <c:v>-6.2166795284576096E-4</c:v>
                </c:pt>
                <c:pt idx="8617">
                  <c:v>-6.19733540534379E-4</c:v>
                </c:pt>
                <c:pt idx="8618">
                  <c:v>-6.1780452962981701E-4</c:v>
                </c:pt>
                <c:pt idx="8619">
                  <c:v>-6.1588090717142703E-4</c:v>
                </c:pt>
                <c:pt idx="8620">
                  <c:v>-6.1396266022276905E-4</c:v>
                </c:pt>
                <c:pt idx="8621">
                  <c:v>-6.1204977587158099E-4</c:v>
                </c:pt>
                <c:pt idx="8622">
                  <c:v>-6.1014224122977101E-4</c:v>
                </c:pt>
                <c:pt idx="8623">
                  <c:v>-6.0824004343337801E-4</c:v>
                </c:pt>
                <c:pt idx="8624">
                  <c:v>-6.0634316964255496E-4</c:v>
                </c:pt>
                <c:pt idx="8625">
                  <c:v>-6.0445160704154603E-4</c:v>
                </c:pt>
                <c:pt idx="8626">
                  <c:v>-6.0256534283865796E-4</c:v>
                </c:pt>
                <c:pt idx="8627">
                  <c:v>-6.0068436426623999E-4</c:v>
                </c:pt>
                <c:pt idx="8628">
                  <c:v>-5.9880865858066097E-4</c:v>
                </c:pt>
                <c:pt idx="8629">
                  <c:v>-5.9693821306227701E-4</c:v>
                </c:pt>
                <c:pt idx="8630">
                  <c:v>-5.9507301501541903E-4</c:v>
                </c:pt>
                <c:pt idx="8631">
                  <c:v>-5.9321305176836204E-4</c:v>
                </c:pt>
                <c:pt idx="8632">
                  <c:v>-5.9135831067329595E-4</c:v>
                </c:pt>
                <c:pt idx="8633">
                  <c:v>-5.8950877910631699E-4</c:v>
                </c:pt>
                <c:pt idx="8634">
                  <c:v>-5.8766444446738098E-4</c:v>
                </c:pt>
                <c:pt idx="8635">
                  <c:v>-5.8582529418030403E-4</c:v>
                </c:pt>
                <c:pt idx="8636">
                  <c:v>-5.83991315692719E-4</c:v>
                </c:pt>
                <c:pt idx="8637">
                  <c:v>-5.8216249647605601E-4</c:v>
                </c:pt>
                <c:pt idx="8638">
                  <c:v>-5.8033882402552296E-4</c:v>
                </c:pt>
                <c:pt idx="8639">
                  <c:v>-5.7852028586008095E-4</c:v>
                </c:pt>
                <c:pt idx="8640">
                  <c:v>-5.7670686952240803E-4</c:v>
                </c:pt>
                <c:pt idx="8641">
                  <c:v>-5.7489856257889104E-4</c:v>
                </c:pt>
                <c:pt idx="8642">
                  <c:v>-5.7309535261958601E-4</c:v>
                </c:pt>
                <c:pt idx="8643">
                  <c:v>-5.71297227258205E-4</c:v>
                </c:pt>
                <c:pt idx="8644">
                  <c:v>-5.6950417413209001E-4</c:v>
                </c:pt>
                <c:pt idx="8645">
                  <c:v>-5.6771618090217498E-4</c:v>
                </c:pt>
                <c:pt idx="8646">
                  <c:v>-5.6593323525298302E-4</c:v>
                </c:pt>
                <c:pt idx="8647">
                  <c:v>-5.6415532489257801E-4</c:v>
                </c:pt>
                <c:pt idx="8648">
                  <c:v>-5.6238243755255999E-4</c:v>
                </c:pt>
                <c:pt idx="8649">
                  <c:v>-5.6061456098802998E-4</c:v>
                </c:pt>
                <c:pt idx="8650">
                  <c:v>-5.5885168297756195E-4</c:v>
                </c:pt>
                <c:pt idx="8651">
                  <c:v>-5.5709379132318703E-4</c:v>
                </c:pt>
                <c:pt idx="8652">
                  <c:v>-5.5534087385036596E-4</c:v>
                </c:pt>
                <c:pt idx="8653">
                  <c:v>-5.5359291840795396E-4</c:v>
                </c:pt>
                <c:pt idx="8654">
                  <c:v>-5.5184991286819302E-4</c:v>
                </c:pt>
                <c:pt idx="8655">
                  <c:v>-5.50111845126669E-4</c:v>
                </c:pt>
                <c:pt idx="8656">
                  <c:v>-5.4837870310230096E-4</c:v>
                </c:pt>
                <c:pt idx="8657">
                  <c:v>-5.4665047473730901E-4</c:v>
                </c:pt>
                <c:pt idx="8658">
                  <c:v>-5.4492714799718705E-4</c:v>
                </c:pt>
                <c:pt idx="8659">
                  <c:v>-5.43208710870681E-4</c:v>
                </c:pt>
                <c:pt idx="8660">
                  <c:v>-5.41495151369767E-4</c:v>
                </c:pt>
                <c:pt idx="8661">
                  <c:v>-5.3978645752961402E-4</c:v>
                </c:pt>
                <c:pt idx="8662">
                  <c:v>-5.3808261740857495E-4</c:v>
                </c:pt>
                <c:pt idx="8663">
                  <c:v>-5.3638361908814596E-4</c:v>
                </c:pt>
                <c:pt idx="8664">
                  <c:v>-5.3468945067294902E-4</c:v>
                </c:pt>
                <c:pt idx="8665">
                  <c:v>-5.3300010029070895E-4</c:v>
                </c:pt>
                <c:pt idx="8666">
                  <c:v>-5.3131555609221804E-4</c:v>
                </c:pt>
                <c:pt idx="8667">
                  <c:v>-5.2963580625132003E-4</c:v>
                </c:pt>
                <c:pt idx="8668">
                  <c:v>-5.2796083896488005E-4</c:v>
                </c:pt>
                <c:pt idx="8669">
                  <c:v>-5.2629064245275701E-4</c:v>
                </c:pt>
                <c:pt idx="8670">
                  <c:v>-5.2462520495778601E-4</c:v>
                </c:pt>
                <c:pt idx="8671">
                  <c:v>-5.2296451474573996E-4</c:v>
                </c:pt>
                <c:pt idx="8672">
                  <c:v>-5.21308560105317E-4</c:v>
                </c:pt>
                <c:pt idx="8673">
                  <c:v>-5.1965732934810898E-4</c:v>
                </c:pt>
                <c:pt idx="8674">
                  <c:v>-5.1801081080856998E-4</c:v>
                </c:pt>
                <c:pt idx="8675">
                  <c:v>-5.1636899284399995E-4</c:v>
                </c:pt>
                <c:pt idx="8676">
                  <c:v>-5.1473186383453303E-4</c:v>
                </c:pt>
                <c:pt idx="8677">
                  <c:v>-5.1309941218303796E-4</c:v>
                </c:pt>
                <c:pt idx="8678">
                  <c:v>-5.1147162631518905E-4</c:v>
                </c:pt>
                <c:pt idx="8679">
                  <c:v>-5.0984849467943601E-4</c:v>
                </c:pt>
                <c:pt idx="8680">
                  <c:v>-5.0823000574685701E-4</c:v>
                </c:pt>
                <c:pt idx="8681">
                  <c:v>-5.0661614801125298E-4</c:v>
                </c:pt>
                <c:pt idx="8682">
                  <c:v>-5.0500690998913798E-4</c:v>
                </c:pt>
                <c:pt idx="8683">
                  <c:v>-5.0340228021955103E-4</c:v>
                </c:pt>
                <c:pt idx="8684">
                  <c:v>-5.0180224726424801E-4</c:v>
                </c:pt>
                <c:pt idx="8685">
                  <c:v>-5.0020679970751299E-4</c:v>
                </c:pt>
                <c:pt idx="8686">
                  <c:v>-4.9861592615616597E-4</c:v>
                </c:pt>
                <c:pt idx="8687">
                  <c:v>-4.97029615239591E-4</c:v>
                </c:pt>
                <c:pt idx="8688">
                  <c:v>-4.9544785560967002E-4</c:v>
                </c:pt>
                <c:pt idx="8689">
                  <c:v>-4.9387063594075404E-4</c:v>
                </c:pt>
                <c:pt idx="8690">
                  <c:v>-4.9229794492964705E-4</c:v>
                </c:pt>
                <c:pt idx="8691">
                  <c:v>-4.9072977129558195E-4</c:v>
                </c:pt>
                <c:pt idx="8692">
                  <c:v>-4.8916610378017897E-4</c:v>
                </c:pt>
                <c:pt idx="8693">
                  <c:v>-4.8760693114744102E-4</c:v>
                </c:pt>
                <c:pt idx="8694">
                  <c:v>-4.8605224218370901E-4</c:v>
                </c:pt>
                <c:pt idx="8695">
                  <c:v>-4.8450202569764301E-4</c:v>
                </c:pt>
                <c:pt idx="8696">
                  <c:v>-4.82956270520199E-4</c:v>
                </c:pt>
                <c:pt idx="8697">
                  <c:v>-4.8141496550459402E-4</c:v>
                </c:pt>
                <c:pt idx="8698">
                  <c:v>-4.7987809952628602E-4</c:v>
                </c:pt>
                <c:pt idx="8699">
                  <c:v>-4.7834566148294798E-4</c:v>
                </c:pt>
                <c:pt idx="8700">
                  <c:v>-4.76817640294434E-4</c:v>
                </c:pt>
                <c:pt idx="8701">
                  <c:v>-4.7529402490275902E-4</c:v>
                </c:pt>
                <c:pt idx="8702">
                  <c:v>-4.7377480427207602E-4</c:v>
                </c:pt>
                <c:pt idx="8703">
                  <c:v>-4.7225996738863501E-4</c:v>
                </c:pt>
                <c:pt idx="8704">
                  <c:v>-4.70749503260774E-4</c:v>
                </c:pt>
                <c:pt idx="8705">
                  <c:v>-4.6924340091887697E-4</c:v>
                </c:pt>
                <c:pt idx="8706">
                  <c:v>-4.6774164941535697E-4</c:v>
                </c:pt>
                <c:pt idx="8707">
                  <c:v>-4.6624423782462798E-4</c:v>
                </c:pt>
                <c:pt idx="8708">
                  <c:v>-4.6475115524307101E-4</c:v>
                </c:pt>
                <c:pt idx="8709">
                  <c:v>-4.6326239078902E-4</c:v>
                </c:pt>
                <c:pt idx="8710">
                  <c:v>-4.6177793360272201E-4</c:v>
                </c:pt>
                <c:pt idx="8711">
                  <c:v>-4.60297772846318E-4</c:v>
                </c:pt>
                <c:pt idx="8712">
                  <c:v>-4.5882189770381497E-4</c:v>
                </c:pt>
                <c:pt idx="8713">
                  <c:v>-4.5735029738105498E-4</c:v>
                </c:pt>
                <c:pt idx="8714">
                  <c:v>-4.5588296110569499E-4</c:v>
                </c:pt>
                <c:pt idx="8715">
                  <c:v>-4.54419878127177E-4</c:v>
                </c:pt>
                <c:pt idx="8716">
                  <c:v>-4.5296103771669499E-4</c:v>
                </c:pt>
                <c:pt idx="8717">
                  <c:v>-4.5150642916717799E-4</c:v>
                </c:pt>
                <c:pt idx="8718">
                  <c:v>-4.5005604179325901E-4</c:v>
                </c:pt>
                <c:pt idx="8719">
                  <c:v>-4.4860986493124299E-4</c:v>
                </c:pt>
                <c:pt idx="8720">
                  <c:v>-4.4716788793909101E-4</c:v>
                </c:pt>
                <c:pt idx="8721">
                  <c:v>-4.4573010019637803E-4</c:v>
                </c:pt>
                <c:pt idx="8722">
                  <c:v>-4.4429649110428002E-4</c:v>
                </c:pt>
                <c:pt idx="8723">
                  <c:v>-4.4286705008554303E-4</c:v>
                </c:pt>
                <c:pt idx="8724">
                  <c:v>-4.41441766584445E-4</c:v>
                </c:pt>
                <c:pt idx="8725">
                  <c:v>-4.4002063006678797E-4</c:v>
                </c:pt>
                <c:pt idx="8726">
                  <c:v>-4.38603630019855E-4</c:v>
                </c:pt>
                <c:pt idx="8727">
                  <c:v>-4.3719075595238999E-4</c:v>
                </c:pt>
                <c:pt idx="8728">
                  <c:v>-4.3578199739456803E-4</c:v>
                </c:pt>
                <c:pt idx="8729">
                  <c:v>-4.3437734389797E-4</c:v>
                </c:pt>
                <c:pt idx="8730">
                  <c:v>-4.3297678503555502E-4</c:v>
                </c:pt>
                <c:pt idx="8731">
                  <c:v>-4.3158031040163298E-4</c:v>
                </c:pt>
                <c:pt idx="8732">
                  <c:v>-4.30187909611836E-4</c:v>
                </c:pt>
                <c:pt idx="8733">
                  <c:v>-4.2879957230309201E-4</c:v>
                </c:pt>
                <c:pt idx="8734">
                  <c:v>-4.2741528813359999E-4</c:v>
                </c:pt>
                <c:pt idx="8735">
                  <c:v>-4.2603504678279499E-4</c:v>
                </c:pt>
                <c:pt idx="8736">
                  <c:v>-4.2465883795133301E-4</c:v>
                </c:pt>
                <c:pt idx="8737">
                  <c:v>-4.2328665136104999E-4</c:v>
                </c:pt>
                <c:pt idx="8738">
                  <c:v>-4.2191847675494398E-4</c:v>
                </c:pt>
                <c:pt idx="8739">
                  <c:v>-4.2055430389714802E-4</c:v>
                </c:pt>
                <c:pt idx="8740">
                  <c:v>-4.1919412257289298E-4</c:v>
                </c:pt>
                <c:pt idx="8741">
                  <c:v>-4.1783792258848998E-4</c:v>
                </c:pt>
                <c:pt idx="8742">
                  <c:v>-4.1648569377130101E-4</c:v>
                </c:pt>
                <c:pt idx="8743">
                  <c:v>-4.1513742596970601E-4</c:v>
                </c:pt>
                <c:pt idx="8744">
                  <c:v>-4.1379310905308397E-4</c:v>
                </c:pt>
                <c:pt idx="8745">
                  <c:v>-4.12452732911777E-4</c:v>
                </c:pt>
                <c:pt idx="8746">
                  <c:v>-4.1111628745706802E-4</c:v>
                </c:pt>
                <c:pt idx="8747">
                  <c:v>-4.0978376262115399E-4</c:v>
                </c:pt>
                <c:pt idx="8748">
                  <c:v>-4.0845514835711197E-4</c:v>
                </c:pt>
                <c:pt idx="8749">
                  <c:v>-4.0713043463887802E-4</c:v>
                </c:pt>
                <c:pt idx="8750">
                  <c:v>-4.0580961146122001E-4</c:v>
                </c:pt>
                <c:pt idx="8751">
                  <c:v>-4.0449266883970102E-4</c:v>
                </c:pt>
                <c:pt idx="8752">
                  <c:v>-4.03179596810665E-4</c:v>
                </c:pt>
                <c:pt idx="8753">
                  <c:v>-4.0187038543119599E-4</c:v>
                </c:pt>
                <c:pt idx="8754">
                  <c:v>-4.0056502477910203E-4</c:v>
                </c:pt>
                <c:pt idx="8755">
                  <c:v>-3.9926350495287998E-4</c:v>
                </c:pt>
                <c:pt idx="8756">
                  <c:v>-3.97965816071688E-4</c:v>
                </c:pt>
                <c:pt idx="8757">
                  <c:v>-3.9667194827532201E-4</c:v>
                </c:pt>
                <c:pt idx="8758">
                  <c:v>-3.9538189172418997E-4</c:v>
                </c:pt>
                <c:pt idx="8759">
                  <c:v>-3.9409563659927098E-4</c:v>
                </c:pt>
                <c:pt idx="8760">
                  <c:v>-3.9281317310210502E-4</c:v>
                </c:pt>
                <c:pt idx="8761">
                  <c:v>-3.91534491454751E-4</c:v>
                </c:pt>
                <c:pt idx="8762">
                  <c:v>-3.9025958189977002E-4</c:v>
                </c:pt>
                <c:pt idx="8763">
                  <c:v>-3.8898843470019001E-4</c:v>
                </c:pt>
                <c:pt idx="8764">
                  <c:v>-3.87721040139478E-4</c:v>
                </c:pt>
                <c:pt idx="8765">
                  <c:v>-3.8645738852152099E-4</c:v>
                </c:pt>
                <c:pt idx="8766">
                  <c:v>-3.8519747017058502E-4</c:v>
                </c:pt>
                <c:pt idx="8767">
                  <c:v>-3.8394127543131301E-4</c:v>
                </c:pt>
                <c:pt idx="8768">
                  <c:v>-3.8268879466862301E-4</c:v>
                </c:pt>
                <c:pt idx="8769">
                  <c:v>-3.8144001826782598E-4</c:v>
                </c:pt>
                <c:pt idx="8770">
                  <c:v>-3.8019493663440902E-4</c:v>
                </c:pt>
                <c:pt idx="8771">
                  <c:v>-3.78953540194204E-4</c:v>
                </c:pt>
                <c:pt idx="8772">
                  <c:v>-3.7771581939317298E-4</c:v>
                </c:pt>
                <c:pt idx="8773">
                  <c:v>-3.7648176469750997E-4</c:v>
                </c:pt>
                <c:pt idx="8774">
                  <c:v>-3.7525136659360698E-4</c:v>
                </c:pt>
                <c:pt idx="8775">
                  <c:v>-3.74024615587919E-4</c:v>
                </c:pt>
                <c:pt idx="8776">
                  <c:v>-3.7280150220705499E-4</c:v>
                </c:pt>
                <c:pt idx="8777">
                  <c:v>-3.7158201699769499E-4</c:v>
                </c:pt>
                <c:pt idx="8778">
                  <c:v>-3.7036615052656898E-4</c:v>
                </c:pt>
                <c:pt idx="8779">
                  <c:v>-3.6915389338042898E-4</c:v>
                </c:pt>
                <c:pt idx="8780">
                  <c:v>-3.6794523616602597E-4</c:v>
                </c:pt>
                <c:pt idx="8781">
                  <c:v>-3.6674016951007899E-4</c:v>
                </c:pt>
                <c:pt idx="8782">
                  <c:v>-3.6553868405924203E-4</c:v>
                </c:pt>
                <c:pt idx="8783">
                  <c:v>-3.6434077048008701E-4</c:v>
                </c:pt>
                <c:pt idx="8784">
                  <c:v>-3.6314641945906601E-4</c:v>
                </c:pt>
                <c:pt idx="8785">
                  <c:v>-3.6195562170248898E-4</c:v>
                </c:pt>
                <c:pt idx="8786">
                  <c:v>-3.6076836793649602E-4</c:v>
                </c:pt>
                <c:pt idx="8787">
                  <c:v>-3.5958464890702201E-4</c:v>
                </c:pt>
                <c:pt idx="8788">
                  <c:v>-3.5840445537977701E-4</c:v>
                </c:pt>
                <c:pt idx="8789">
                  <c:v>-3.5722777814021801E-4</c:v>
                </c:pt>
                <c:pt idx="8790">
                  <c:v>-3.56054607993512E-4</c:v>
                </c:pt>
                <c:pt idx="8791">
                  <c:v>-3.5488493576451999E-4</c:v>
                </c:pt>
                <c:pt idx="8792">
                  <c:v>-3.5371875229775701E-4</c:v>
                </c:pt>
                <c:pt idx="8793">
                  <c:v>-3.5255604845737702E-4</c:v>
                </c:pt>
                <c:pt idx="8794">
                  <c:v>-3.51396815127134E-4</c:v>
                </c:pt>
                <c:pt idx="8795">
                  <c:v>-3.50241043210357E-4</c:v>
                </c:pt>
                <c:pt idx="8796">
                  <c:v>-3.49088723629926E-4</c:v>
                </c:pt>
                <c:pt idx="8797">
                  <c:v>-3.4793984732823998E-4</c:v>
                </c:pt>
                <c:pt idx="8798">
                  <c:v>-3.4679440526718698E-4</c:v>
                </c:pt>
                <c:pt idx="8799">
                  <c:v>-3.4565238842812398E-4</c:v>
                </c:pt>
                <c:pt idx="8800">
                  <c:v>-3.44513787811839E-4</c:v>
                </c:pt>
                <c:pt idx="8801">
                  <c:v>-3.4337859443853001E-4</c:v>
                </c:pt>
                <c:pt idx="8802">
                  <c:v>-3.42246799347776E-4</c:v>
                </c:pt>
                <c:pt idx="8803">
                  <c:v>-3.41118393598504E-4</c:v>
                </c:pt>
                <c:pt idx="8804">
                  <c:v>-3.3999336826896602E-4</c:v>
                </c:pt>
                <c:pt idx="8805">
                  <c:v>-3.38871714456713E-4</c:v>
                </c:pt>
                <c:pt idx="8806">
                  <c:v>-3.3775342327855499E-4</c:v>
                </c:pt>
                <c:pt idx="8807">
                  <c:v>-3.3663848587055098E-4</c:v>
                </c:pt>
                <c:pt idx="8808">
                  <c:v>-3.3552689338796202E-4</c:v>
                </c:pt>
                <c:pt idx="8809">
                  <c:v>-3.3441863700524001E-4</c:v>
                </c:pt>
                <c:pt idx="8810">
                  <c:v>-3.3331370791598702E-4</c:v>
                </c:pt>
                <c:pt idx="8811">
                  <c:v>-3.3221209733293199E-4</c:v>
                </c:pt>
                <c:pt idx="8812">
                  <c:v>-3.3111379648790402E-4</c:v>
                </c:pt>
                <c:pt idx="8813">
                  <c:v>-3.3001879663180502E-4</c:v>
                </c:pt>
                <c:pt idx="8814">
                  <c:v>-3.2892708903457498E-4</c:v>
                </c:pt>
                <c:pt idx="8815">
                  <c:v>-3.2783866498517001E-4</c:v>
                </c:pt>
                <c:pt idx="8816">
                  <c:v>-3.2675351579153301E-4</c:v>
                </c:pt>
                <c:pt idx="8817">
                  <c:v>-3.2567163278056501E-4</c:v>
                </c:pt>
                <c:pt idx="8818">
                  <c:v>-3.24593007298097E-4</c:v>
                </c:pt>
                <c:pt idx="8819">
                  <c:v>-3.2351763070885998E-4</c:v>
                </c:pt>
                <c:pt idx="8820">
                  <c:v>-3.2244549439646298E-4</c:v>
                </c:pt>
                <c:pt idx="8821">
                  <c:v>-3.2137658976335697E-4</c:v>
                </c:pt>
                <c:pt idx="8822">
                  <c:v>-3.2031090823081198E-4</c:v>
                </c:pt>
                <c:pt idx="8823">
                  <c:v>-3.1924844123888799E-4</c:v>
                </c:pt>
                <c:pt idx="8824">
                  <c:v>-3.1818918024640398E-4</c:v>
                </c:pt>
                <c:pt idx="8825">
                  <c:v>-3.1713311673091398E-4</c:v>
                </c:pt>
                <c:pt idx="8826">
                  <c:v>-3.1608024218867802E-4</c:v>
                </c:pt>
                <c:pt idx="8827">
                  <c:v>-3.15030548134631E-4</c:v>
                </c:pt>
                <c:pt idx="8828">
                  <c:v>-3.1398402610235699E-4</c:v>
                </c:pt>
                <c:pt idx="8829">
                  <c:v>-3.1294066764406302E-4</c:v>
                </c:pt>
                <c:pt idx="8830">
                  <c:v>-3.1190046433054601E-4</c:v>
                </c:pt>
                <c:pt idx="8831">
                  <c:v>-3.1086340775116799E-4</c:v>
                </c:pt>
                <c:pt idx="8832">
                  <c:v>-3.0982948951382798E-4</c:v>
                </c:pt>
                <c:pt idx="8833">
                  <c:v>-3.0879870124493202E-4</c:v>
                </c:pt>
                <c:pt idx="8834">
                  <c:v>-3.07771034589369E-4</c:v>
                </c:pt>
                <c:pt idx="8835">
                  <c:v>-3.06746481210477E-4</c:v>
                </c:pt>
                <c:pt idx="8836">
                  <c:v>-3.0572503279001698E-4</c:v>
                </c:pt>
                <c:pt idx="8837">
                  <c:v>-3.0470668102815202E-4</c:v>
                </c:pt>
                <c:pt idx="8838">
                  <c:v>-3.0369141764340399E-4</c:v>
                </c:pt>
                <c:pt idx="8839">
                  <c:v>-3.0267923437264101E-4</c:v>
                </c:pt>
                <c:pt idx="8840">
                  <c:v>-3.0167012297103898E-4</c:v>
                </c:pt>
                <c:pt idx="8841">
                  <c:v>-3.0066407521205899E-4</c:v>
                </c:pt>
                <c:pt idx="8842">
                  <c:v>-2.9966108288741699E-4</c:v>
                </c:pt>
                <c:pt idx="8843">
                  <c:v>-2.98661137807056E-4</c:v>
                </c:pt>
                <c:pt idx="8844">
                  <c:v>-2.9766423179911701E-4</c:v>
                </c:pt>
                <c:pt idx="8845">
                  <c:v>-2.9667035670991401E-4</c:v>
                </c:pt>
                <c:pt idx="8846">
                  <c:v>-2.95679504403901E-4</c:v>
                </c:pt>
                <c:pt idx="8847">
                  <c:v>-2.9469166676365099E-4</c:v>
                </c:pt>
                <c:pt idx="8848">
                  <c:v>-2.9370683568981701E-4</c:v>
                </c:pt>
                <c:pt idx="8849">
                  <c:v>-2.9272500310111699E-4</c:v>
                </c:pt>
                <c:pt idx="8850">
                  <c:v>-2.9174616093429801E-4</c:v>
                </c:pt>
                <c:pt idx="8851">
                  <c:v>-2.9077030114410502E-4</c:v>
                </c:pt>
                <c:pt idx="8852">
                  <c:v>-2.8979741570326299E-4</c:v>
                </c:pt>
                <c:pt idx="8853">
                  <c:v>-2.8882749660244202E-4</c:v>
                </c:pt>
                <c:pt idx="8854">
                  <c:v>-2.8786053585022701E-4</c:v>
                </c:pt>
                <c:pt idx="8855">
                  <c:v>-2.86896525473098E-4</c:v>
                </c:pt>
                <c:pt idx="8856">
                  <c:v>-2.8593545751539099E-4</c:v>
                </c:pt>
                <c:pt idx="8857">
                  <c:v>-2.8497732403928201E-4</c:v>
                </c:pt>
                <c:pt idx="8858">
                  <c:v>-2.8402211712474999E-4</c:v>
                </c:pt>
                <c:pt idx="8859">
                  <c:v>-2.8306982886956098E-4</c:v>
                </c:pt>
                <c:pt idx="8860">
                  <c:v>-2.82120451389196E-4</c:v>
                </c:pt>
                <c:pt idx="8861">
                  <c:v>-2.8117397681692098E-4</c:v>
                </c:pt>
                <c:pt idx="8862">
                  <c:v>-2.8023039730363001E-4</c:v>
                </c:pt>
                <c:pt idx="8863">
                  <c:v>-2.7928970501791401E-4</c:v>
                </c:pt>
                <c:pt idx="8864">
                  <c:v>-2.7835189214602598E-4</c:v>
                </c:pt>
                <c:pt idx="8865">
                  <c:v>-2.77416950891777E-4</c:v>
                </c:pt>
                <c:pt idx="8866">
                  <c:v>-2.7648487347659202E-4</c:v>
                </c:pt>
                <c:pt idx="8867">
                  <c:v>-2.7555565213944599E-4</c:v>
                </c:pt>
                <c:pt idx="8868">
                  <c:v>-2.7462927913683699E-4</c:v>
                </c:pt>
                <c:pt idx="8869">
                  <c:v>-2.7370574674275998E-4</c:v>
                </c:pt>
                <c:pt idx="8870">
                  <c:v>-2.7278504724868202E-4</c:v>
                </c:pt>
                <c:pt idx="8871">
                  <c:v>-2.7186717296351099E-4</c:v>
                </c:pt>
                <c:pt idx="8872">
                  <c:v>-2.7095211621356902E-4</c:v>
                </c:pt>
                <c:pt idx="8873">
                  <c:v>-2.7003986934256502E-4</c:v>
                </c:pt>
                <c:pt idx="8874">
                  <c:v>-2.6913042471156401E-4</c:v>
                </c:pt>
                <c:pt idx="8875">
                  <c:v>-2.6822377469896302E-4</c:v>
                </c:pt>
                <c:pt idx="8876">
                  <c:v>-2.6731991170045999E-4</c:v>
                </c:pt>
                <c:pt idx="8877">
                  <c:v>-2.6641882812902898E-4</c:v>
                </c:pt>
                <c:pt idx="8878">
                  <c:v>-2.6552051641488898E-4</c:v>
                </c:pt>
                <c:pt idx="8879">
                  <c:v>-2.6462496900547702E-4</c:v>
                </c:pt>
                <c:pt idx="8880">
                  <c:v>-2.6373217836542202E-4</c:v>
                </c:pt>
                <c:pt idx="8881">
                  <c:v>-2.6284213697651498E-4</c:v>
                </c:pt>
                <c:pt idx="8882">
                  <c:v>-2.61954837337682E-4</c:v>
                </c:pt>
                <c:pt idx="8883">
                  <c:v>-2.61070271964956E-4</c:v>
                </c:pt>
                <c:pt idx="8884">
                  <c:v>-2.6018843339144899E-4</c:v>
                </c:pt>
                <c:pt idx="8885">
                  <c:v>-2.5930931416732301E-4</c:v>
                </c:pt>
                <c:pt idx="8886">
                  <c:v>-2.5843290685976698E-4</c:v>
                </c:pt>
                <c:pt idx="8887">
                  <c:v>-2.5755920405296E-4</c:v>
                </c:pt>
                <c:pt idx="8888">
                  <c:v>-2.56688198348054E-4</c:v>
                </c:pt>
                <c:pt idx="8889">
                  <c:v>-2.5581988236313802E-4</c:v>
                </c:pt>
                <c:pt idx="8890">
                  <c:v>-2.5495424873321398E-4</c:v>
                </c:pt>
                <c:pt idx="8891">
                  <c:v>-2.5409129011016703E-4</c:v>
                </c:pt>
                <c:pt idx="8892">
                  <c:v>-2.53230999162741E-4</c:v>
                </c:pt>
                <c:pt idx="8893">
                  <c:v>-2.5237336857650701E-4</c:v>
                </c:pt>
                <c:pt idx="8894">
                  <c:v>-2.5151839105383699E-4</c:v>
                </c:pt>
                <c:pt idx="8895">
                  <c:v>-2.5066605931387502E-4</c:v>
                </c:pt>
                <c:pt idx="8896">
                  <c:v>-2.4981636609251398E-4</c:v>
                </c:pt>
                <c:pt idx="8897">
                  <c:v>-2.4896930414236199E-4</c:v>
                </c:pt>
                <c:pt idx="8898">
                  <c:v>-2.4812486623271599E-4</c:v>
                </c:pt>
                <c:pt idx="8899">
                  <c:v>-2.47283045149539E-4</c:v>
                </c:pt>
                <c:pt idx="8900">
                  <c:v>-2.4644383369542498E-4</c:v>
                </c:pt>
                <c:pt idx="8901">
                  <c:v>-2.4560722468957598E-4</c:v>
                </c:pt>
                <c:pt idx="8902">
                  <c:v>-2.4477321096777498E-4</c:v>
                </c:pt>
                <c:pt idx="8903">
                  <c:v>-2.43941785382352E-4</c:v>
                </c:pt>
                <c:pt idx="8904">
                  <c:v>-2.4311294080216599E-4</c:v>
                </c:pt>
                <c:pt idx="8905">
                  <c:v>-2.4228667011256901E-4</c:v>
                </c:pt>
                <c:pt idx="8906">
                  <c:v>-2.41462966215382E-4</c:v>
                </c:pt>
                <c:pt idx="8907">
                  <c:v>-2.4064182202886801E-4</c:v>
                </c:pt>
                <c:pt idx="8908">
                  <c:v>-2.3982323048770299E-4</c:v>
                </c:pt>
                <c:pt idx="8909">
                  <c:v>-2.3900718454294699E-4</c:v>
                </c:pt>
                <c:pt idx="8910">
                  <c:v>-2.3819367716201999E-4</c:v>
                </c:pt>
                <c:pt idx="8911">
                  <c:v>-2.3738270132867101E-4</c:v>
                </c:pt>
                <c:pt idx="8912">
                  <c:v>-2.3657425004295401E-4</c:v>
                </c:pt>
                <c:pt idx="8913">
                  <c:v>-2.3576831632119799E-4</c:v>
                </c:pt>
                <c:pt idx="8914">
                  <c:v>-2.34964893195977E-4</c:v>
                </c:pt>
                <c:pt idx="8915">
                  <c:v>-2.34163973716088E-4</c:v>
                </c:pt>
                <c:pt idx="8916">
                  <c:v>-2.3336555094652299E-4</c:v>
                </c:pt>
                <c:pt idx="8917">
                  <c:v>-2.32569617968432E-4</c:v>
                </c:pt>
                <c:pt idx="8918">
                  <c:v>-2.31776167879111E-4</c:v>
                </c:pt>
                <c:pt idx="8919">
                  <c:v>-2.3098519379196101E-4</c:v>
                </c:pt>
                <c:pt idx="8920">
                  <c:v>-2.3019668883646801E-4</c:v>
                </c:pt>
                <c:pt idx="8921">
                  <c:v>-2.2941064615817399E-4</c:v>
                </c:pt>
                <c:pt idx="8922">
                  <c:v>-2.28627058918646E-4</c:v>
                </c:pt>
                <c:pt idx="8923">
                  <c:v>-2.2784592029545501E-4</c:v>
                </c:pt>
                <c:pt idx="8924">
                  <c:v>-2.2706722348214399E-4</c:v>
                </c:pt>
                <c:pt idx="8925">
                  <c:v>-2.26290961688201E-4</c:v>
                </c:pt>
                <c:pt idx="8926">
                  <c:v>-2.25517128139033E-4</c:v>
                </c:pt>
                <c:pt idx="8927">
                  <c:v>-2.2474571607593801E-4</c:v>
                </c:pt>
                <c:pt idx="8928">
                  <c:v>-2.2397671875607701E-4</c:v>
                </c:pt>
                <c:pt idx="8929">
                  <c:v>-2.2321012945245001E-4</c:v>
                </c:pt>
                <c:pt idx="8930">
                  <c:v>-2.2244594145386101E-4</c:v>
                </c:pt>
                <c:pt idx="8931">
                  <c:v>-2.2168414806490001E-4</c:v>
                </c:pt>
                <c:pt idx="8932">
                  <c:v>-2.2092474260591101E-4</c:v>
                </c:pt>
                <c:pt idx="8933">
                  <c:v>-2.2016771841296199E-4</c:v>
                </c:pt>
                <c:pt idx="8934">
                  <c:v>-2.1941306883782499E-4</c:v>
                </c:pt>
                <c:pt idx="8935">
                  <c:v>-2.1866078724794099E-4</c:v>
                </c:pt>
                <c:pt idx="8936">
                  <c:v>-2.1791086702639901E-4</c:v>
                </c:pt>
                <c:pt idx="8937">
                  <c:v>-2.1716330157190599E-4</c:v>
                </c:pt>
                <c:pt idx="8938">
                  <c:v>-2.1641808429875601E-4</c:v>
                </c:pt>
                <c:pt idx="8939">
                  <c:v>-2.1567520863681201E-4</c:v>
                </c:pt>
                <c:pt idx="8940">
                  <c:v>-2.14934668031472E-4</c:v>
                </c:pt>
                <c:pt idx="8941">
                  <c:v>-2.1419645594364099E-4</c:v>
                </c:pt>
                <c:pt idx="8942">
                  <c:v>-2.13460565849709E-4</c:v>
                </c:pt>
                <c:pt idx="8943">
                  <c:v>-2.1272699124152001E-4</c:v>
                </c:pt>
                <c:pt idx="8944">
                  <c:v>-2.1199572562634599E-4</c:v>
                </c:pt>
                <c:pt idx="8945">
                  <c:v>-2.1126676252686101E-4</c:v>
                </c:pt>
                <c:pt idx="8946">
                  <c:v>-2.10540095481111E-4</c:v>
                </c:pt>
                <c:pt idx="8947">
                  <c:v>-2.09815718042492E-4</c:v>
                </c:pt>
                <c:pt idx="8948">
                  <c:v>-2.0909362377972301E-4</c:v>
                </c:pt>
                <c:pt idx="8949">
                  <c:v>-2.0837380627679601E-4</c:v>
                </c:pt>
                <c:pt idx="8950">
                  <c:v>-2.07656259132984E-4</c:v>
                </c:pt>
                <c:pt idx="8951">
                  <c:v>-2.0694097596281899E-4</c:v>
                </c:pt>
                <c:pt idx="8952">
                  <c:v>-2.0622795039600399E-4</c:v>
                </c:pt>
                <c:pt idx="8953">
                  <c:v>-2.0551717607744299E-4</c:v>
                </c:pt>
                <c:pt idx="8954">
                  <c:v>-2.0480864666722501E-4</c:v>
                </c:pt>
                <c:pt idx="8955">
                  <c:v>-2.04102355840517E-4</c:v>
                </c:pt>
                <c:pt idx="8956">
                  <c:v>-2.0339829728764199E-4</c:v>
                </c:pt>
                <c:pt idx="8957">
                  <c:v>-2.02696464713975E-4</c:v>
                </c:pt>
                <c:pt idx="8958">
                  <c:v>-2.01996851839932E-4</c:v>
                </c:pt>
                <c:pt idx="8959">
                  <c:v>-2.0129945240096901E-4</c:v>
                </c:pt>
                <c:pt idx="8960">
                  <c:v>-2.00604260147535E-4</c:v>
                </c:pt>
                <c:pt idx="8961">
                  <c:v>-1.9991126884504599E-4</c:v>
                </c:pt>
                <c:pt idx="8962">
                  <c:v>-1.9922047227386401E-4</c:v>
                </c:pt>
                <c:pt idx="8963">
                  <c:v>-1.98531864229265E-4</c:v>
                </c:pt>
                <c:pt idx="8964">
                  <c:v>-1.9784543852141299E-4</c:v>
                </c:pt>
                <c:pt idx="8965">
                  <c:v>-1.9716118897533899E-4</c:v>
                </c:pt>
                <c:pt idx="8966">
                  <c:v>-1.9647910943090599E-4</c:v>
                </c:pt>
                <c:pt idx="8967">
                  <c:v>-1.9579919374278801E-4</c:v>
                </c:pt>
                <c:pt idx="8968">
                  <c:v>-1.9512143578044101E-4</c:v>
                </c:pt>
                <c:pt idx="8969">
                  <c:v>-1.9444582942807601E-4</c:v>
                </c:pt>
                <c:pt idx="8970">
                  <c:v>-1.93772368584635E-4</c:v>
                </c:pt>
                <c:pt idx="8971">
                  <c:v>-1.9310104716376101E-4</c:v>
                </c:pt>
                <c:pt idx="8972">
                  <c:v>-1.92431859093774E-4</c:v>
                </c:pt>
                <c:pt idx="8973">
                  <c:v>-1.9176479831764301E-4</c:v>
                </c:pt>
                <c:pt idx="8974">
                  <c:v>-1.91099858792959E-4</c:v>
                </c:pt>
                <c:pt idx="8975">
                  <c:v>-1.9043703449190901E-4</c:v>
                </c:pt>
                <c:pt idx="8976">
                  <c:v>-1.8977631940125201E-4</c:v>
                </c:pt>
                <c:pt idx="8977">
                  <c:v>-1.89117707522287E-4</c:v>
                </c:pt>
                <c:pt idx="8978">
                  <c:v>-1.88461192870831E-4</c:v>
                </c:pt>
                <c:pt idx="8979">
                  <c:v>-1.87806769477192E-4</c:v>
                </c:pt>
                <c:pt idx="8980">
                  <c:v>-1.8715443138614101E-4</c:v>
                </c:pt>
                <c:pt idx="8981">
                  <c:v>-1.86504172656884E-4</c:v>
                </c:pt>
                <c:pt idx="8982">
                  <c:v>-1.8585598736304301E-4</c:v>
                </c:pt>
                <c:pt idx="8983">
                  <c:v>-1.85209869592618E-4</c:v>
                </c:pt>
                <c:pt idx="8984">
                  <c:v>-1.8456581344797199E-4</c:v>
                </c:pt>
                <c:pt idx="8985">
                  <c:v>-1.8392381304579601E-4</c:v>
                </c:pt>
                <c:pt idx="8986">
                  <c:v>-1.8328386251708999E-4</c:v>
                </c:pt>
                <c:pt idx="8987">
                  <c:v>-1.8264595600713101E-4</c:v>
                </c:pt>
                <c:pt idx="8988">
                  <c:v>-1.8201008767544601E-4</c:v>
                </c:pt>
                <c:pt idx="8989">
                  <c:v>-1.81376251695794E-4</c:v>
                </c:pt>
                <c:pt idx="8990">
                  <c:v>-1.8074444225613001E-4</c:v>
                </c:pt>
                <c:pt idx="8991">
                  <c:v>-1.80114653558583E-4</c:v>
                </c:pt>
                <c:pt idx="8992">
                  <c:v>-1.7948687981943201E-4</c:v>
                </c:pt>
                <c:pt idx="8993">
                  <c:v>-1.7886111526907499E-4</c:v>
                </c:pt>
                <c:pt idx="8994">
                  <c:v>-1.7823735415200699E-4</c:v>
                </c:pt>
                <c:pt idx="8995">
                  <c:v>-1.77615590726791E-4</c:v>
                </c:pt>
                <c:pt idx="8996">
                  <c:v>-1.76995819266034E-4</c:v>
                </c:pt>
                <c:pt idx="8997">
                  <c:v>-1.7637803405635801E-4</c:v>
                </c:pt>
                <c:pt idx="8998">
                  <c:v>-1.7576222939837799E-4</c:v>
                </c:pt>
                <c:pt idx="8999">
                  <c:v>-1.7514839960667099E-4</c:v>
                </c:pt>
                <c:pt idx="9000">
                  <c:v>-1.74536539009757E-4</c:v>
                </c:pt>
              </c:numCache>
            </c:numRef>
          </c:val>
        </c:ser>
        <c:dLbls>
          <c:showLegendKey val="0"/>
          <c:showVal val="0"/>
          <c:showCatName val="0"/>
          <c:showSerName val="0"/>
          <c:showPercent val="0"/>
          <c:showBubbleSize val="0"/>
        </c:dLbls>
        <c:axId val="240345472"/>
        <c:axId val="240347008"/>
      </c:areaChart>
      <c:catAx>
        <c:axId val="240345472"/>
        <c:scaling>
          <c:orientation val="minMax"/>
        </c:scaling>
        <c:delete val="0"/>
        <c:axPos val="b"/>
        <c:numFmt formatCode="General" sourceLinked="1"/>
        <c:majorTickMark val="none"/>
        <c:minorTickMark val="none"/>
        <c:tickLblPos val="none"/>
        <c:crossAx val="240347008"/>
        <c:crosses val="autoZero"/>
        <c:auto val="1"/>
        <c:lblAlgn val="ctr"/>
        <c:lblOffset val="1"/>
        <c:tickLblSkip val="1000"/>
        <c:noMultiLvlLbl val="0"/>
      </c:catAx>
      <c:valAx>
        <c:axId val="240347008"/>
        <c:scaling>
          <c:orientation val="minMax"/>
        </c:scaling>
        <c:delete val="0"/>
        <c:axPos val="l"/>
        <c:numFmt formatCode="General" sourceLinked="1"/>
        <c:majorTickMark val="out"/>
        <c:minorTickMark val="none"/>
        <c:tickLblPos val="nextTo"/>
        <c:txPr>
          <a:bodyPr/>
          <a:lstStyle/>
          <a:p>
            <a:pPr>
              <a:defRPr>
                <a:solidFill>
                  <a:schemeClr val="bg1"/>
                </a:solidFill>
              </a:defRPr>
            </a:pPr>
            <a:endParaRPr lang="en-US"/>
          </a:p>
        </c:txPr>
        <c:crossAx val="240345472"/>
        <c:crosses val="autoZero"/>
        <c:crossBetween val="midCat"/>
      </c:valAx>
      <c:spPr>
        <a:noFill/>
      </c:spPr>
    </c:plotArea>
    <c:plotVisOnly val="1"/>
    <c:dispBlanksAs val="gap"/>
    <c:showDLblsOverMax val="0"/>
  </c:chart>
  <c:spPr>
    <a:noFill/>
  </c:spPr>
  <c:externalData r:id="rId1">
    <c:autoUpdate val="0"/>
  </c:externalData>
  <c:userShapes r:id="rId2"/>
</c:chartSpace>
</file>

<file path=ppt/drawings/drawing1.xml><?xml version="1.0" encoding="utf-8"?>
<c:userShapes xmlns:c="http://schemas.openxmlformats.org/drawingml/2006/chart">
  <cdr:relSizeAnchor xmlns:cdr="http://schemas.openxmlformats.org/drawingml/2006/chartDrawing">
    <cdr:from>
      <cdr:x>0.18898</cdr:x>
      <cdr:y>0.92106</cdr:y>
    </cdr:from>
    <cdr:to>
      <cdr:x>0.40486</cdr:x>
      <cdr:y>0.97249</cdr:y>
    </cdr:to>
    <cdr:sp macro="" textlink="">
      <cdr:nvSpPr>
        <cdr:cNvPr id="2" name="TextBox 1"/>
        <cdr:cNvSpPr txBox="1"/>
      </cdr:nvSpPr>
      <cdr:spPr>
        <a:xfrm xmlns:a="http://schemas.openxmlformats.org/drawingml/2006/main">
          <a:off x="1636954" y="5796260"/>
          <a:ext cx="1869964" cy="32365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2000" b="1"/>
            <a:t>Screener Scores</a:t>
          </a:r>
        </a:p>
      </cdr:txBody>
    </cdr:sp>
  </cdr:relSizeAnchor>
  <cdr:relSizeAnchor xmlns:cdr="http://schemas.openxmlformats.org/drawingml/2006/chartDrawing">
    <cdr:from>
      <cdr:x>0.05184</cdr:x>
      <cdr:y>0.88262</cdr:y>
    </cdr:from>
    <cdr:to>
      <cdr:x>1</cdr:x>
      <cdr:y>0.92014</cdr:y>
    </cdr:to>
    <cdr:sp macro="" textlink="">
      <cdr:nvSpPr>
        <cdr:cNvPr id="32" name="TextBox 1"/>
        <cdr:cNvSpPr txBox="1"/>
      </cdr:nvSpPr>
      <cdr:spPr>
        <a:xfrm xmlns:a="http://schemas.openxmlformats.org/drawingml/2006/main">
          <a:off x="447810" y="5539419"/>
          <a:ext cx="8190499" cy="235480"/>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1200" b="1"/>
            <a:t>     </a:t>
          </a:r>
          <a:r>
            <a:rPr lang="en-US" sz="600" b="1" baseline="0"/>
            <a:t> </a:t>
          </a:r>
          <a:r>
            <a:rPr lang="en-US" sz="1200" b="1" baseline="0"/>
            <a:t>1</a:t>
          </a:r>
          <a:r>
            <a:rPr lang="en-US" sz="11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0.15595</cdr:x>
      <cdr:y>0.79036</cdr:y>
    </cdr:from>
    <cdr:to>
      <cdr:x>0.72248</cdr:x>
      <cdr:y>0.79036</cdr:y>
    </cdr:to>
    <cdr:cxnSp macro="">
      <cdr:nvCxnSpPr>
        <cdr:cNvPr id="13" name="Straight Arrow Connector 12"/>
        <cdr:cNvCxnSpPr/>
      </cdr:nvCxnSpPr>
      <cdr:spPr>
        <a:xfrm xmlns:a="http://schemas.openxmlformats.org/drawingml/2006/main">
          <a:off x="1350818" y="4973734"/>
          <a:ext cx="4907339" cy="0"/>
        </a:xfrm>
        <a:prstGeom xmlns:a="http://schemas.openxmlformats.org/drawingml/2006/main" prst="straightConnector1">
          <a:avLst/>
        </a:prstGeom>
        <a:ln xmlns:a="http://schemas.openxmlformats.org/drawingml/2006/main" w="57150">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0.73134</cdr:x>
      <cdr:y>0.7623</cdr:y>
    </cdr:from>
    <cdr:to>
      <cdr:x>0.89942</cdr:x>
      <cdr:y>0.81663</cdr:y>
    </cdr:to>
    <cdr:sp macro="" textlink="">
      <cdr:nvSpPr>
        <cdr:cNvPr id="14" name="TextBox 2"/>
        <cdr:cNvSpPr txBox="1"/>
      </cdr:nvSpPr>
      <cdr:spPr>
        <a:xfrm xmlns:a="http://schemas.openxmlformats.org/drawingml/2006/main">
          <a:off x="6334933" y="4797165"/>
          <a:ext cx="1455883" cy="34189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000" b="0" i="1"/>
            <a:t>Greater Risk</a:t>
          </a:r>
        </a:p>
      </cdr:txBody>
    </cdr:sp>
  </cdr:relSizeAnchor>
</c:userShapes>
</file>

<file path=ppt/drawings/drawing10.xml><?xml version="1.0" encoding="utf-8"?>
<c:userShapes xmlns:c="http://schemas.openxmlformats.org/drawingml/2006/chart">
  <cdr:relSizeAnchor xmlns:cdr="http://schemas.openxmlformats.org/drawingml/2006/chartDrawing">
    <cdr:from>
      <cdr:x>0.06006</cdr:x>
      <cdr:y>0.77392</cdr:y>
    </cdr:from>
    <cdr:to>
      <cdr:x>1</cdr:x>
      <cdr:y>0.81144</cdr:y>
    </cdr:to>
    <cdr:sp macro="" textlink="">
      <cdr:nvSpPr>
        <cdr:cNvPr id="32" name="TextBox 1"/>
        <cdr:cNvSpPr txBox="1"/>
      </cdr:nvSpPr>
      <cdr:spPr>
        <a:xfrm xmlns:a="http://schemas.openxmlformats.org/drawingml/2006/main">
          <a:off x="520212" y="4870263"/>
          <a:ext cx="8141839" cy="236114"/>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800" b="1"/>
            <a:t> </a:t>
          </a:r>
          <a:r>
            <a:rPr lang="en-US" sz="1200" b="1"/>
            <a:t> </a:t>
          </a:r>
          <a:r>
            <a:rPr lang="en-US" sz="1300" b="1"/>
            <a:t> </a:t>
          </a:r>
          <a:r>
            <a:rPr lang="en-US" sz="1200" b="1"/>
            <a:t>  </a:t>
          </a:r>
          <a:r>
            <a:rPr lang="en-US" sz="600" b="1" baseline="0"/>
            <a:t> </a:t>
          </a:r>
          <a:r>
            <a:rPr lang="en-US" sz="1200" b="1" baseline="0"/>
            <a:t>1</a:t>
          </a:r>
          <a:r>
            <a:rPr lang="en-US" sz="1100" b="1">
              <a:effectLst/>
              <a:latin typeface="+mn-lt"/>
              <a:ea typeface="+mn-ea"/>
              <a:cs typeface="+mn-cs"/>
            </a:rPr>
            <a:t>                    </a:t>
          </a:r>
          <a:r>
            <a:rPr lang="en-US" sz="8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10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8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5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0.55693</cdr:x>
      <cdr:y>0.27167</cdr:y>
    </cdr:from>
    <cdr:to>
      <cdr:x>0.55693</cdr:x>
      <cdr:y>0.90686</cdr:y>
    </cdr:to>
    <cdr:cxnSp macro="">
      <cdr:nvCxnSpPr>
        <cdr:cNvPr id="16" name="Straight Connector 15"/>
        <cdr:cNvCxnSpPr/>
      </cdr:nvCxnSpPr>
      <cdr:spPr>
        <a:xfrm xmlns:a="http://schemas.openxmlformats.org/drawingml/2006/main">
          <a:off x="4824113" y="1709615"/>
          <a:ext cx="0" cy="3997244"/>
        </a:xfrm>
        <a:prstGeom xmlns:a="http://schemas.openxmlformats.org/drawingml/2006/main" prst="line">
          <a:avLst/>
        </a:prstGeom>
        <a:ln xmlns:a="http://schemas.openxmlformats.org/drawingml/2006/main" w="28575">
          <a:solidFill>
            <a:sysClr val="windowText" lastClr="0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0.00786</cdr:x>
      <cdr:y>0.06862</cdr:y>
    </cdr:from>
    <cdr:to>
      <cdr:x>0.05507</cdr:x>
      <cdr:y>0.97126</cdr:y>
    </cdr:to>
    <cdr:grpSp>
      <cdr:nvGrpSpPr>
        <cdr:cNvPr id="33" name="Group 32"/>
        <cdr:cNvGrpSpPr/>
      </cdr:nvGrpSpPr>
      <cdr:grpSpPr>
        <a:xfrm xmlns:a="http://schemas.openxmlformats.org/drawingml/2006/main">
          <a:off x="68282" y="345104"/>
          <a:ext cx="410125" cy="4539557"/>
          <a:chOff x="0" y="0"/>
          <a:chExt cx="408936" cy="5680360"/>
        </a:xfrm>
      </cdr:grpSpPr>
      <cdr:sp macro="" textlink="">
        <cdr:nvSpPr>
          <cdr:cNvPr id="35" name="TextBox 1"/>
          <cdr:cNvSpPr txBox="1"/>
        </cdr:nvSpPr>
        <cdr:spPr>
          <a:xfrm xmlns:a="http://schemas.openxmlformats.org/drawingml/2006/main">
            <a:off x="0" y="2034862"/>
            <a:ext cx="325694" cy="1716287"/>
          </a:xfrm>
          <a:prstGeom xmlns:a="http://schemas.openxmlformats.org/drawingml/2006/main" prst="rect">
            <a:avLst/>
          </a:prstGeom>
        </cdr:spPr>
        <cdr:txBody>
          <a:bodyPr xmlns:a="http://schemas.openxmlformats.org/drawingml/2006/main" vert="vert270"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2000" b="1" dirty="0"/>
              <a:t>Frequency</a:t>
            </a:r>
          </a:p>
        </cdr:txBody>
      </cdr:sp>
      <cdr:cxnSp macro="">
        <cdr:nvCxnSpPr>
          <cdr:cNvPr id="36" name="Straight Arrow Connector 35"/>
          <cdr:cNvCxnSpPr/>
        </cdr:nvCxnSpPr>
        <cdr:spPr>
          <a:xfrm xmlns:a="http://schemas.openxmlformats.org/drawingml/2006/main" flipV="1">
            <a:off x="408936" y="0"/>
            <a:ext cx="0" cy="4113065"/>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7" name="TextBox 2"/>
          <cdr:cNvSpPr txBox="1"/>
        </cdr:nvSpPr>
        <cdr:spPr>
          <a:xfrm xmlns:a="http://schemas.openxmlformats.org/drawingml/2006/main">
            <a:off x="122135" y="114658"/>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sp macro="" textlink="">
        <cdr:nvSpPr>
          <cdr:cNvPr id="38" name="TextBox 2"/>
          <cdr:cNvSpPr txBox="1"/>
        </cdr:nvSpPr>
        <cdr:spPr>
          <a:xfrm xmlns:a="http://schemas.openxmlformats.org/drawingml/2006/main">
            <a:off x="130797" y="5236354"/>
            <a:ext cx="268611" cy="33573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cxnSp macro="">
        <cdr:nvCxnSpPr>
          <cdr:cNvPr id="39" name="Straight Arrow Connector 38"/>
          <cdr:cNvCxnSpPr/>
        </cdr:nvCxnSpPr>
        <cdr:spPr>
          <a:xfrm xmlns:a="http://schemas.openxmlformats.org/drawingml/2006/main">
            <a:off x="406954" y="4771156"/>
            <a:ext cx="0" cy="909204"/>
          </a:xfrm>
          <a:prstGeom xmlns:a="http://schemas.openxmlformats.org/drawingml/2006/main" prst="straightConnector1">
            <a:avLst/>
          </a:prstGeom>
          <a:ln xmlns:a="http://schemas.openxmlformats.org/drawingml/2006/main" w="28575">
            <a:solidFill>
              <a:sysClr val="windowText" lastClr="0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userShapes>
</file>

<file path=ppt/drawings/drawing11.xml><?xml version="1.0" encoding="utf-8"?>
<c:userShapes xmlns:c="http://schemas.openxmlformats.org/drawingml/2006/chart">
  <cdr:relSizeAnchor xmlns:cdr="http://schemas.openxmlformats.org/drawingml/2006/chartDrawing">
    <cdr:from>
      <cdr:x>0.19332</cdr:x>
      <cdr:y>0.81236</cdr:y>
    </cdr:from>
    <cdr:to>
      <cdr:x>0.4092</cdr:x>
      <cdr:y>0.86379</cdr:y>
    </cdr:to>
    <cdr:sp macro="" textlink="">
      <cdr:nvSpPr>
        <cdr:cNvPr id="2" name="TextBox 1"/>
        <cdr:cNvSpPr txBox="1"/>
      </cdr:nvSpPr>
      <cdr:spPr>
        <a:xfrm xmlns:a="http://schemas.openxmlformats.org/drawingml/2006/main">
          <a:off x="1674549" y="5112184"/>
          <a:ext cx="1869979" cy="3236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100" b="1" dirty="0"/>
            <a:t>Screener</a:t>
          </a:r>
          <a:r>
            <a:rPr lang="en-US" sz="1200" b="1" dirty="0"/>
            <a:t> Scores</a:t>
          </a:r>
        </a:p>
      </cdr:txBody>
    </cdr:sp>
  </cdr:relSizeAnchor>
  <cdr:relSizeAnchor xmlns:cdr="http://schemas.openxmlformats.org/drawingml/2006/chartDrawing">
    <cdr:from>
      <cdr:x>0.06006</cdr:x>
      <cdr:y>0.77392</cdr:y>
    </cdr:from>
    <cdr:to>
      <cdr:x>1</cdr:x>
      <cdr:y>0.81144</cdr:y>
    </cdr:to>
    <cdr:sp macro="" textlink="">
      <cdr:nvSpPr>
        <cdr:cNvPr id="32" name="TextBox 1"/>
        <cdr:cNvSpPr txBox="1"/>
      </cdr:nvSpPr>
      <cdr:spPr>
        <a:xfrm xmlns:a="http://schemas.openxmlformats.org/drawingml/2006/main">
          <a:off x="520212" y="4870263"/>
          <a:ext cx="8141839" cy="236114"/>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800" b="1"/>
            <a:t> </a:t>
          </a:r>
          <a:r>
            <a:rPr lang="en-US" sz="1200" b="1"/>
            <a:t> </a:t>
          </a:r>
          <a:r>
            <a:rPr lang="en-US" sz="1300" b="1"/>
            <a:t> </a:t>
          </a:r>
          <a:r>
            <a:rPr lang="en-US" sz="1200" b="1"/>
            <a:t>  </a:t>
          </a:r>
          <a:r>
            <a:rPr lang="en-US" sz="600" b="1" baseline="0"/>
            <a:t> </a:t>
          </a:r>
          <a:r>
            <a:rPr lang="en-US" sz="1200" b="1" baseline="0"/>
            <a:t>1</a:t>
          </a:r>
          <a:r>
            <a:rPr lang="en-US" sz="1100" b="1">
              <a:effectLst/>
              <a:latin typeface="+mn-lt"/>
              <a:ea typeface="+mn-ea"/>
              <a:cs typeface="+mn-cs"/>
            </a:rPr>
            <a:t>                    </a:t>
          </a:r>
          <a:r>
            <a:rPr lang="en-US" sz="8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10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8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5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0.55693</cdr:x>
      <cdr:y>0.27167</cdr:y>
    </cdr:from>
    <cdr:to>
      <cdr:x>0.55693</cdr:x>
      <cdr:y>0.90686</cdr:y>
    </cdr:to>
    <cdr:cxnSp macro="">
      <cdr:nvCxnSpPr>
        <cdr:cNvPr id="16" name="Straight Connector 15"/>
        <cdr:cNvCxnSpPr/>
      </cdr:nvCxnSpPr>
      <cdr:spPr>
        <a:xfrm xmlns:a="http://schemas.openxmlformats.org/drawingml/2006/main">
          <a:off x="4824113" y="1709615"/>
          <a:ext cx="0" cy="3997244"/>
        </a:xfrm>
        <a:prstGeom xmlns:a="http://schemas.openxmlformats.org/drawingml/2006/main" prst="line">
          <a:avLst/>
        </a:prstGeom>
        <a:ln xmlns:a="http://schemas.openxmlformats.org/drawingml/2006/main" w="28575">
          <a:solidFill>
            <a:sysClr val="windowText" lastClr="0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0.30985</cdr:x>
      <cdr:y>0.5704</cdr:y>
    </cdr:from>
    <cdr:to>
      <cdr:x>0.52679</cdr:x>
      <cdr:y>0.61697</cdr:y>
    </cdr:to>
    <cdr:sp macro="" textlink="">
      <cdr:nvSpPr>
        <cdr:cNvPr id="27" name="TextBox 3"/>
        <cdr:cNvSpPr txBox="1"/>
      </cdr:nvSpPr>
      <cdr:spPr>
        <a:xfrm xmlns:a="http://schemas.openxmlformats.org/drawingml/2006/main">
          <a:off x="2683964" y="3589535"/>
          <a:ext cx="1879146" cy="293065"/>
        </a:xfrm>
        <a:prstGeom xmlns:a="http://schemas.openxmlformats.org/drawingml/2006/main" prst="rect">
          <a:avLst/>
        </a:prstGeom>
        <a:noFill xmlns:a="http://schemas.openxmlformats.org/drawingml/2006/mai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900">
              <a:solidFill>
                <a:schemeClr val="bg1"/>
              </a:solidFill>
            </a:rPr>
            <a:t>Screen Negative</a:t>
          </a:r>
        </a:p>
      </cdr:txBody>
    </cdr:sp>
  </cdr:relSizeAnchor>
  <cdr:relSizeAnchor xmlns:cdr="http://schemas.openxmlformats.org/drawingml/2006/chartDrawing">
    <cdr:from>
      <cdr:x>0.00786</cdr:x>
      <cdr:y>0.06862</cdr:y>
    </cdr:from>
    <cdr:to>
      <cdr:x>0.05507</cdr:x>
      <cdr:y>0.97126</cdr:y>
    </cdr:to>
    <cdr:grpSp>
      <cdr:nvGrpSpPr>
        <cdr:cNvPr id="33" name="Group 32"/>
        <cdr:cNvGrpSpPr/>
      </cdr:nvGrpSpPr>
      <cdr:grpSpPr>
        <a:xfrm xmlns:a="http://schemas.openxmlformats.org/drawingml/2006/main">
          <a:off x="47316" y="339875"/>
          <a:ext cx="284194" cy="4470776"/>
          <a:chOff x="0" y="0"/>
          <a:chExt cx="408936" cy="5680360"/>
        </a:xfrm>
      </cdr:grpSpPr>
      <cdr:sp macro="" textlink="">
        <cdr:nvSpPr>
          <cdr:cNvPr id="35" name="TextBox 1"/>
          <cdr:cNvSpPr txBox="1"/>
        </cdr:nvSpPr>
        <cdr:spPr>
          <a:xfrm xmlns:a="http://schemas.openxmlformats.org/drawingml/2006/main">
            <a:off x="0" y="2034862"/>
            <a:ext cx="325694" cy="1716287"/>
          </a:xfrm>
          <a:prstGeom xmlns:a="http://schemas.openxmlformats.org/drawingml/2006/main" prst="rect">
            <a:avLst/>
          </a:prstGeom>
        </cdr:spPr>
        <cdr:txBody>
          <a:bodyPr xmlns:a="http://schemas.openxmlformats.org/drawingml/2006/main" vert="vert270"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600" b="1" dirty="0"/>
              <a:t>Frequency</a:t>
            </a:r>
          </a:p>
        </cdr:txBody>
      </cdr:sp>
      <cdr:cxnSp macro="">
        <cdr:nvCxnSpPr>
          <cdr:cNvPr id="36" name="Straight Arrow Connector 35"/>
          <cdr:cNvCxnSpPr/>
        </cdr:nvCxnSpPr>
        <cdr:spPr>
          <a:xfrm xmlns:a="http://schemas.openxmlformats.org/drawingml/2006/main" flipV="1">
            <a:off x="408936" y="0"/>
            <a:ext cx="0" cy="4113065"/>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7" name="TextBox 2"/>
          <cdr:cNvSpPr txBox="1"/>
        </cdr:nvSpPr>
        <cdr:spPr>
          <a:xfrm xmlns:a="http://schemas.openxmlformats.org/drawingml/2006/main">
            <a:off x="122135" y="114658"/>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sp macro="" textlink="">
        <cdr:nvSpPr>
          <cdr:cNvPr id="38" name="TextBox 2"/>
          <cdr:cNvSpPr txBox="1"/>
        </cdr:nvSpPr>
        <cdr:spPr>
          <a:xfrm xmlns:a="http://schemas.openxmlformats.org/drawingml/2006/main">
            <a:off x="130797" y="5236354"/>
            <a:ext cx="268611" cy="33573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cxnSp macro="">
        <cdr:nvCxnSpPr>
          <cdr:cNvPr id="39" name="Straight Arrow Connector 38"/>
          <cdr:cNvCxnSpPr/>
        </cdr:nvCxnSpPr>
        <cdr:spPr>
          <a:xfrm xmlns:a="http://schemas.openxmlformats.org/drawingml/2006/main">
            <a:off x="406954" y="4771156"/>
            <a:ext cx="0" cy="909204"/>
          </a:xfrm>
          <a:prstGeom xmlns:a="http://schemas.openxmlformats.org/drawingml/2006/main" prst="straightConnector1">
            <a:avLst/>
          </a:prstGeom>
          <a:ln xmlns:a="http://schemas.openxmlformats.org/drawingml/2006/main" w="28575">
            <a:solidFill>
              <a:sysClr val="windowText" lastClr="0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userShapes>
</file>

<file path=ppt/drawings/drawing12.xml><?xml version="1.0" encoding="utf-8"?>
<c:userShapes xmlns:c="http://schemas.openxmlformats.org/drawingml/2006/chart">
  <cdr:relSizeAnchor xmlns:cdr="http://schemas.openxmlformats.org/drawingml/2006/chartDrawing">
    <cdr:from>
      <cdr:x>0.19332</cdr:x>
      <cdr:y>0.81236</cdr:y>
    </cdr:from>
    <cdr:to>
      <cdr:x>0.4092</cdr:x>
      <cdr:y>0.86379</cdr:y>
    </cdr:to>
    <cdr:sp macro="" textlink="">
      <cdr:nvSpPr>
        <cdr:cNvPr id="2" name="TextBox 1"/>
        <cdr:cNvSpPr txBox="1"/>
      </cdr:nvSpPr>
      <cdr:spPr>
        <a:xfrm xmlns:a="http://schemas.openxmlformats.org/drawingml/2006/main">
          <a:off x="1674549" y="5112184"/>
          <a:ext cx="1869979" cy="3236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800" b="1" dirty="0"/>
            <a:t>Screener Scores</a:t>
          </a:r>
        </a:p>
      </cdr:txBody>
    </cdr:sp>
  </cdr:relSizeAnchor>
  <cdr:relSizeAnchor xmlns:cdr="http://schemas.openxmlformats.org/drawingml/2006/chartDrawing">
    <cdr:from>
      <cdr:x>0.06006</cdr:x>
      <cdr:y>0.77392</cdr:y>
    </cdr:from>
    <cdr:to>
      <cdr:x>1</cdr:x>
      <cdr:y>0.81144</cdr:y>
    </cdr:to>
    <cdr:sp macro="" textlink="">
      <cdr:nvSpPr>
        <cdr:cNvPr id="32" name="TextBox 1"/>
        <cdr:cNvSpPr txBox="1"/>
      </cdr:nvSpPr>
      <cdr:spPr>
        <a:xfrm xmlns:a="http://schemas.openxmlformats.org/drawingml/2006/main">
          <a:off x="520212" y="4870263"/>
          <a:ext cx="8141839" cy="236114"/>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800" b="1"/>
            <a:t> </a:t>
          </a:r>
          <a:r>
            <a:rPr lang="en-US" sz="1200" b="1"/>
            <a:t> </a:t>
          </a:r>
          <a:r>
            <a:rPr lang="en-US" sz="1300" b="1"/>
            <a:t> </a:t>
          </a:r>
          <a:r>
            <a:rPr lang="en-US" sz="1200" b="1"/>
            <a:t>  </a:t>
          </a:r>
          <a:r>
            <a:rPr lang="en-US" sz="600" b="1" baseline="0"/>
            <a:t> </a:t>
          </a:r>
          <a:r>
            <a:rPr lang="en-US" sz="1200" b="1" baseline="0"/>
            <a:t>1</a:t>
          </a:r>
          <a:r>
            <a:rPr lang="en-US" sz="1100" b="1">
              <a:effectLst/>
              <a:latin typeface="+mn-lt"/>
              <a:ea typeface="+mn-ea"/>
              <a:cs typeface="+mn-cs"/>
            </a:rPr>
            <a:t>                    </a:t>
          </a:r>
          <a:r>
            <a:rPr lang="en-US" sz="8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10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8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5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0.5578</cdr:x>
      <cdr:y>0.27584</cdr:y>
    </cdr:from>
    <cdr:to>
      <cdr:x>0.5578</cdr:x>
      <cdr:y>0.90735</cdr:y>
    </cdr:to>
    <cdr:cxnSp macro="">
      <cdr:nvCxnSpPr>
        <cdr:cNvPr id="16" name="Straight Connector 15"/>
        <cdr:cNvCxnSpPr/>
      </cdr:nvCxnSpPr>
      <cdr:spPr>
        <a:xfrm xmlns:a="http://schemas.openxmlformats.org/drawingml/2006/main">
          <a:off x="4830032" y="1734038"/>
          <a:ext cx="0" cy="3970018"/>
        </a:xfrm>
        <a:prstGeom xmlns:a="http://schemas.openxmlformats.org/drawingml/2006/main" prst="line">
          <a:avLst/>
        </a:prstGeom>
        <a:ln xmlns:a="http://schemas.openxmlformats.org/drawingml/2006/main" w="28575">
          <a:solidFill>
            <a:sysClr val="windowText" lastClr="000000"/>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0.65824</cdr:x>
      <cdr:y>0.15556</cdr:y>
    </cdr:from>
    <cdr:to>
      <cdr:x>0.92606</cdr:x>
      <cdr:y>0.32456</cdr:y>
    </cdr:to>
    <cdr:sp macro="" textlink="">
      <cdr:nvSpPr>
        <cdr:cNvPr id="21" name="TextBox 2"/>
        <cdr:cNvSpPr txBox="1"/>
      </cdr:nvSpPr>
      <cdr:spPr>
        <a:xfrm xmlns:a="http://schemas.openxmlformats.org/drawingml/2006/main">
          <a:off x="5689458" y="977374"/>
          <a:ext cx="2314894" cy="106178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000"/>
            <a:t>Previous</a:t>
          </a:r>
        </a:p>
        <a:p xmlns:a="http://schemas.openxmlformats.org/drawingml/2006/main">
          <a:pPr algn="ctr"/>
          <a:r>
            <a:rPr lang="en-US" sz="2000"/>
            <a:t>Screening Threshold</a:t>
          </a:r>
        </a:p>
        <a:p xmlns:a="http://schemas.openxmlformats.org/drawingml/2006/main">
          <a:pPr algn="ctr"/>
          <a:r>
            <a:rPr lang="en-US" sz="2000"/>
            <a:t>(Set at 4.8)</a:t>
          </a:r>
        </a:p>
      </cdr:txBody>
    </cdr:sp>
  </cdr:relSizeAnchor>
  <cdr:relSizeAnchor xmlns:cdr="http://schemas.openxmlformats.org/drawingml/2006/chartDrawing">
    <cdr:from>
      <cdr:x>0.00786</cdr:x>
      <cdr:y>0.11248</cdr:y>
    </cdr:from>
    <cdr:to>
      <cdr:x>0.08402</cdr:x>
      <cdr:y>1</cdr:y>
    </cdr:to>
    <cdr:grpSp>
      <cdr:nvGrpSpPr>
        <cdr:cNvPr id="33" name="Group 32"/>
        <cdr:cNvGrpSpPr/>
      </cdr:nvGrpSpPr>
      <cdr:grpSpPr>
        <a:xfrm xmlns:a="http://schemas.openxmlformats.org/drawingml/2006/main">
          <a:off x="67938" y="565684"/>
          <a:ext cx="658286" cy="4463516"/>
          <a:chOff x="-250803" y="0"/>
          <a:chExt cx="659739" cy="5680360"/>
        </a:xfrm>
      </cdr:grpSpPr>
      <cdr:sp macro="" textlink="">
        <cdr:nvSpPr>
          <cdr:cNvPr id="35" name="TextBox 1"/>
          <cdr:cNvSpPr txBox="1"/>
        </cdr:nvSpPr>
        <cdr:spPr>
          <a:xfrm xmlns:a="http://schemas.openxmlformats.org/drawingml/2006/main">
            <a:off x="-250803" y="1788803"/>
            <a:ext cx="325694" cy="1225966"/>
          </a:xfrm>
          <a:prstGeom xmlns:a="http://schemas.openxmlformats.org/drawingml/2006/main" prst="rect">
            <a:avLst/>
          </a:prstGeom>
        </cdr:spPr>
        <cdr:txBody>
          <a:bodyPr xmlns:a="http://schemas.openxmlformats.org/drawingml/2006/main" vert="vert270"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400" b="1" dirty="0"/>
              <a:t>Frequency</a:t>
            </a:r>
          </a:p>
        </cdr:txBody>
      </cdr:sp>
      <cdr:cxnSp macro="">
        <cdr:nvCxnSpPr>
          <cdr:cNvPr id="36" name="Straight Arrow Connector 35"/>
          <cdr:cNvCxnSpPr/>
        </cdr:nvCxnSpPr>
        <cdr:spPr>
          <a:xfrm xmlns:a="http://schemas.openxmlformats.org/drawingml/2006/main" flipV="1">
            <a:off x="408936" y="0"/>
            <a:ext cx="0" cy="4113065"/>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7" name="TextBox 2"/>
          <cdr:cNvSpPr txBox="1"/>
        </cdr:nvSpPr>
        <cdr:spPr>
          <a:xfrm xmlns:a="http://schemas.openxmlformats.org/drawingml/2006/main">
            <a:off x="122135" y="114658"/>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sp macro="" textlink="">
        <cdr:nvSpPr>
          <cdr:cNvPr id="38" name="TextBox 2"/>
          <cdr:cNvSpPr txBox="1"/>
        </cdr:nvSpPr>
        <cdr:spPr>
          <a:xfrm xmlns:a="http://schemas.openxmlformats.org/drawingml/2006/main">
            <a:off x="130797" y="5236354"/>
            <a:ext cx="268611" cy="33573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cxnSp macro="">
        <cdr:nvCxnSpPr>
          <cdr:cNvPr id="39" name="Straight Arrow Connector 38"/>
          <cdr:cNvCxnSpPr/>
        </cdr:nvCxnSpPr>
        <cdr:spPr>
          <a:xfrm xmlns:a="http://schemas.openxmlformats.org/drawingml/2006/main">
            <a:off x="406954" y="4771156"/>
            <a:ext cx="0" cy="909204"/>
          </a:xfrm>
          <a:prstGeom xmlns:a="http://schemas.openxmlformats.org/drawingml/2006/main" prst="straightConnector1">
            <a:avLst/>
          </a:prstGeom>
          <a:ln xmlns:a="http://schemas.openxmlformats.org/drawingml/2006/main" w="28575">
            <a:solidFill>
              <a:sysClr val="windowText" lastClr="0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0.64477</cdr:x>
      <cdr:y>0.60048</cdr:y>
    </cdr:from>
    <cdr:to>
      <cdr:x>0.64477</cdr:x>
      <cdr:y>0.94977</cdr:y>
    </cdr:to>
    <cdr:cxnSp macro="">
      <cdr:nvCxnSpPr>
        <cdr:cNvPr id="4" name="Straight Connector 3"/>
        <cdr:cNvCxnSpPr/>
      </cdr:nvCxnSpPr>
      <cdr:spPr>
        <a:xfrm xmlns:a="http://schemas.openxmlformats.org/drawingml/2006/main">
          <a:off x="5573059" y="3772647"/>
          <a:ext cx="0" cy="2194560"/>
        </a:xfrm>
        <a:prstGeom xmlns:a="http://schemas.openxmlformats.org/drawingml/2006/main" prst="line">
          <a:avLst/>
        </a:prstGeom>
        <a:ln xmlns:a="http://schemas.openxmlformats.org/drawingml/2006/main" w="285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0.7204</cdr:x>
      <cdr:y>0.42723</cdr:y>
    </cdr:from>
    <cdr:to>
      <cdr:x>0.98822</cdr:x>
      <cdr:y>0.59622</cdr:y>
    </cdr:to>
    <cdr:sp macro="" textlink="">
      <cdr:nvSpPr>
        <cdr:cNvPr id="44" name="TextBox 2"/>
        <cdr:cNvSpPr txBox="1"/>
      </cdr:nvSpPr>
      <cdr:spPr>
        <a:xfrm xmlns:a="http://schemas.openxmlformats.org/drawingml/2006/main">
          <a:off x="6226736" y="2684183"/>
          <a:ext cx="2314894" cy="1061725"/>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000" dirty="0"/>
            <a:t>New</a:t>
          </a:r>
        </a:p>
        <a:p xmlns:a="http://schemas.openxmlformats.org/drawingml/2006/main">
          <a:pPr algn="ctr"/>
          <a:r>
            <a:rPr lang="en-US" sz="2000" dirty="0"/>
            <a:t>Screening Threshold</a:t>
          </a:r>
        </a:p>
        <a:p xmlns:a="http://schemas.openxmlformats.org/drawingml/2006/main">
          <a:pPr algn="ctr"/>
          <a:r>
            <a:rPr lang="en-US" sz="2000" dirty="0"/>
            <a:t>(Set at 5.7)</a:t>
          </a:r>
        </a:p>
      </cdr:txBody>
    </cdr:sp>
  </cdr:relSizeAnchor>
  <cdr:relSizeAnchor xmlns:cdr="http://schemas.openxmlformats.org/drawingml/2006/chartDrawing">
    <cdr:from>
      <cdr:x>0.57021</cdr:x>
      <cdr:y>0.68741</cdr:y>
    </cdr:from>
    <cdr:to>
      <cdr:x>0.63998</cdr:x>
      <cdr:y>0.74309</cdr:y>
    </cdr:to>
    <cdr:sp macro="" textlink="">
      <cdr:nvSpPr>
        <cdr:cNvPr id="24" name="TextBox 1"/>
        <cdr:cNvSpPr txBox="1"/>
      </cdr:nvSpPr>
      <cdr:spPr>
        <a:xfrm xmlns:a="http://schemas.openxmlformats.org/drawingml/2006/main">
          <a:off x="4928575" y="4318835"/>
          <a:ext cx="603055" cy="349825"/>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dirty="0">
              <a:ln w="15875" cap="sq">
                <a:solidFill>
                  <a:sysClr val="windowText" lastClr="000000"/>
                </a:solidFill>
                <a:bevel/>
              </a:ln>
              <a:solidFill>
                <a:schemeClr val="bg1"/>
              </a:solidFill>
            </a:rPr>
            <a:t>TN</a:t>
          </a:r>
        </a:p>
      </cdr:txBody>
    </cdr:sp>
  </cdr:relSizeAnchor>
  <cdr:relSizeAnchor xmlns:cdr="http://schemas.openxmlformats.org/drawingml/2006/chartDrawing">
    <cdr:from>
      <cdr:x>0.64666</cdr:x>
      <cdr:y>0.6861</cdr:y>
    </cdr:from>
    <cdr:to>
      <cdr:x>0.71059</cdr:x>
      <cdr:y>0.74178</cdr:y>
    </cdr:to>
    <cdr:sp macro="" textlink="">
      <cdr:nvSpPr>
        <cdr:cNvPr id="25" name="TextBox 1"/>
        <cdr:cNvSpPr txBox="1"/>
      </cdr:nvSpPr>
      <cdr:spPr>
        <a:xfrm xmlns:a="http://schemas.openxmlformats.org/drawingml/2006/main">
          <a:off x="5589379" y="4310605"/>
          <a:ext cx="552577" cy="34982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ysClr val="windowText" lastClr="000000"/>
                </a:solidFill>
                <a:bevel/>
              </a:ln>
              <a:solidFill>
                <a:schemeClr val="bg1"/>
              </a:solidFill>
            </a:rPr>
            <a:t>FP</a:t>
          </a:r>
        </a:p>
      </cdr:txBody>
    </cdr:sp>
  </cdr:relSizeAnchor>
  <cdr:relSizeAnchor xmlns:cdr="http://schemas.openxmlformats.org/drawingml/2006/chartDrawing">
    <cdr:from>
      <cdr:x>0.57121</cdr:x>
      <cdr:y>0.79507</cdr:y>
    </cdr:from>
    <cdr:to>
      <cdr:x>0.64021</cdr:x>
      <cdr:y>0.85075</cdr:y>
    </cdr:to>
    <cdr:sp macro="" textlink="">
      <cdr:nvSpPr>
        <cdr:cNvPr id="26" name="TextBox 1"/>
        <cdr:cNvSpPr txBox="1"/>
      </cdr:nvSpPr>
      <cdr:spPr>
        <a:xfrm xmlns:a="http://schemas.openxmlformats.org/drawingml/2006/main">
          <a:off x="4937219" y="4995238"/>
          <a:ext cx="596399" cy="34982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FN</a:t>
          </a:r>
        </a:p>
      </cdr:txBody>
    </cdr:sp>
  </cdr:relSizeAnchor>
  <cdr:relSizeAnchor xmlns:cdr="http://schemas.openxmlformats.org/drawingml/2006/chartDrawing">
    <cdr:from>
      <cdr:x>0.64678</cdr:x>
      <cdr:y>0.79636</cdr:y>
    </cdr:from>
    <cdr:to>
      <cdr:x>0.71071</cdr:x>
      <cdr:y>0.85204</cdr:y>
    </cdr:to>
    <cdr:sp macro="" textlink="">
      <cdr:nvSpPr>
        <cdr:cNvPr id="27" name="TextBox 1"/>
        <cdr:cNvSpPr txBox="1"/>
      </cdr:nvSpPr>
      <cdr:spPr>
        <a:xfrm xmlns:a="http://schemas.openxmlformats.org/drawingml/2006/main">
          <a:off x="5590416" y="5003343"/>
          <a:ext cx="552577" cy="34982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TP</a:t>
          </a:r>
        </a:p>
      </cdr:txBody>
    </cdr:sp>
  </cdr:relSizeAnchor>
  <cdr:relSizeAnchor xmlns:cdr="http://schemas.openxmlformats.org/drawingml/2006/chartDrawing">
    <cdr:from>
      <cdr:x>0.56132</cdr:x>
      <cdr:y>0.24006</cdr:y>
    </cdr:from>
    <cdr:to>
      <cdr:x>0.65824</cdr:x>
      <cdr:y>0.27428</cdr:y>
    </cdr:to>
    <cdr:cxnSp macro="">
      <cdr:nvCxnSpPr>
        <cdr:cNvPr id="28" name="Straight Arrow Connector 27"/>
        <cdr:cNvCxnSpPr>
          <a:stCxn xmlns:a="http://schemas.openxmlformats.org/drawingml/2006/main" id="21" idx="1"/>
        </cdr:cNvCxnSpPr>
      </cdr:nvCxnSpPr>
      <cdr:spPr>
        <a:xfrm xmlns:a="http://schemas.openxmlformats.org/drawingml/2006/main" flipH="1">
          <a:off x="4851753" y="1207310"/>
          <a:ext cx="837725" cy="172099"/>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0.6489</cdr:x>
      <cdr:y>0.53639</cdr:y>
    </cdr:from>
    <cdr:to>
      <cdr:x>0.77329</cdr:x>
      <cdr:y>0.58938</cdr:y>
    </cdr:to>
    <cdr:cxnSp macro="">
      <cdr:nvCxnSpPr>
        <cdr:cNvPr id="29" name="Straight Arrow Connector 28"/>
        <cdr:cNvCxnSpPr/>
      </cdr:nvCxnSpPr>
      <cdr:spPr>
        <a:xfrm xmlns:a="http://schemas.openxmlformats.org/drawingml/2006/main" flipH="1">
          <a:off x="5608748" y="3369983"/>
          <a:ext cx="1075188" cy="332953"/>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13.xml><?xml version="1.0" encoding="utf-8"?>
<c:userShapes xmlns:c="http://schemas.openxmlformats.org/drawingml/2006/chart">
  <cdr:relSizeAnchor xmlns:cdr="http://schemas.openxmlformats.org/drawingml/2006/chartDrawing">
    <cdr:from>
      <cdr:x>0.06006</cdr:x>
      <cdr:y>0.77392</cdr:y>
    </cdr:from>
    <cdr:to>
      <cdr:x>1</cdr:x>
      <cdr:y>0.81144</cdr:y>
    </cdr:to>
    <cdr:sp macro="" textlink="">
      <cdr:nvSpPr>
        <cdr:cNvPr id="32" name="TextBox 1"/>
        <cdr:cNvSpPr txBox="1"/>
      </cdr:nvSpPr>
      <cdr:spPr>
        <a:xfrm xmlns:a="http://schemas.openxmlformats.org/drawingml/2006/main">
          <a:off x="520212" y="4870263"/>
          <a:ext cx="8141839" cy="236114"/>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800" b="1"/>
            <a:t> </a:t>
          </a:r>
          <a:r>
            <a:rPr lang="en-US" sz="1200" b="1"/>
            <a:t> </a:t>
          </a:r>
          <a:r>
            <a:rPr lang="en-US" sz="1300" b="1"/>
            <a:t> </a:t>
          </a:r>
          <a:r>
            <a:rPr lang="en-US" sz="1200" b="1"/>
            <a:t>  </a:t>
          </a:r>
          <a:r>
            <a:rPr lang="en-US" sz="600" b="1" baseline="0"/>
            <a:t> </a:t>
          </a:r>
          <a:r>
            <a:rPr lang="en-US" sz="1200" b="1" baseline="0"/>
            <a:t>1</a:t>
          </a:r>
          <a:r>
            <a:rPr lang="en-US" sz="1100" b="1">
              <a:effectLst/>
              <a:latin typeface="+mn-lt"/>
              <a:ea typeface="+mn-ea"/>
              <a:cs typeface="+mn-cs"/>
            </a:rPr>
            <a:t>                    </a:t>
          </a:r>
          <a:r>
            <a:rPr lang="en-US" sz="8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10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8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5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0.5578</cdr:x>
      <cdr:y>0.27584</cdr:y>
    </cdr:from>
    <cdr:to>
      <cdr:x>0.5578</cdr:x>
      <cdr:y>0.90735</cdr:y>
    </cdr:to>
    <cdr:cxnSp macro="">
      <cdr:nvCxnSpPr>
        <cdr:cNvPr id="16" name="Straight Connector 15"/>
        <cdr:cNvCxnSpPr/>
      </cdr:nvCxnSpPr>
      <cdr:spPr>
        <a:xfrm xmlns:a="http://schemas.openxmlformats.org/drawingml/2006/main">
          <a:off x="4830032" y="1734038"/>
          <a:ext cx="0" cy="3970018"/>
        </a:xfrm>
        <a:prstGeom xmlns:a="http://schemas.openxmlformats.org/drawingml/2006/main" prst="line">
          <a:avLst/>
        </a:prstGeom>
        <a:ln xmlns:a="http://schemas.openxmlformats.org/drawingml/2006/main" w="28575">
          <a:solidFill>
            <a:sysClr val="windowText" lastClr="000000"/>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0.00786</cdr:x>
      <cdr:y>0.06862</cdr:y>
    </cdr:from>
    <cdr:to>
      <cdr:x>0.05507</cdr:x>
      <cdr:y>0.97126</cdr:y>
    </cdr:to>
    <cdr:grpSp>
      <cdr:nvGrpSpPr>
        <cdr:cNvPr id="33" name="Group 32"/>
        <cdr:cNvGrpSpPr/>
      </cdr:nvGrpSpPr>
      <cdr:grpSpPr>
        <a:xfrm xmlns:a="http://schemas.openxmlformats.org/drawingml/2006/main">
          <a:off x="67938" y="345104"/>
          <a:ext cx="408058" cy="4539557"/>
          <a:chOff x="0" y="0"/>
          <a:chExt cx="408936" cy="5680360"/>
        </a:xfrm>
      </cdr:grpSpPr>
      <cdr:sp macro="" textlink="">
        <cdr:nvSpPr>
          <cdr:cNvPr id="35" name="TextBox 1"/>
          <cdr:cNvSpPr txBox="1"/>
        </cdr:nvSpPr>
        <cdr:spPr>
          <a:xfrm xmlns:a="http://schemas.openxmlformats.org/drawingml/2006/main">
            <a:off x="0" y="2034862"/>
            <a:ext cx="325694" cy="1205427"/>
          </a:xfrm>
          <a:prstGeom xmlns:a="http://schemas.openxmlformats.org/drawingml/2006/main" prst="rect">
            <a:avLst/>
          </a:prstGeom>
        </cdr:spPr>
        <cdr:txBody>
          <a:bodyPr xmlns:a="http://schemas.openxmlformats.org/drawingml/2006/main" vert="vert270"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400" b="1" dirty="0"/>
              <a:t>Frequency</a:t>
            </a:r>
          </a:p>
        </cdr:txBody>
      </cdr:sp>
      <cdr:cxnSp macro="">
        <cdr:nvCxnSpPr>
          <cdr:cNvPr id="36" name="Straight Arrow Connector 35"/>
          <cdr:cNvCxnSpPr/>
        </cdr:nvCxnSpPr>
        <cdr:spPr>
          <a:xfrm xmlns:a="http://schemas.openxmlformats.org/drawingml/2006/main" flipV="1">
            <a:off x="408936" y="0"/>
            <a:ext cx="0" cy="4113065"/>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7" name="TextBox 2"/>
          <cdr:cNvSpPr txBox="1"/>
        </cdr:nvSpPr>
        <cdr:spPr>
          <a:xfrm xmlns:a="http://schemas.openxmlformats.org/drawingml/2006/main">
            <a:off x="122135" y="114658"/>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sp macro="" textlink="">
        <cdr:nvSpPr>
          <cdr:cNvPr id="38" name="TextBox 2"/>
          <cdr:cNvSpPr txBox="1"/>
        </cdr:nvSpPr>
        <cdr:spPr>
          <a:xfrm xmlns:a="http://schemas.openxmlformats.org/drawingml/2006/main">
            <a:off x="130797" y="5236354"/>
            <a:ext cx="268611" cy="33573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cxnSp macro="">
        <cdr:nvCxnSpPr>
          <cdr:cNvPr id="39" name="Straight Arrow Connector 38"/>
          <cdr:cNvCxnSpPr/>
        </cdr:nvCxnSpPr>
        <cdr:spPr>
          <a:xfrm xmlns:a="http://schemas.openxmlformats.org/drawingml/2006/main">
            <a:off x="406954" y="4771156"/>
            <a:ext cx="0" cy="909204"/>
          </a:xfrm>
          <a:prstGeom xmlns:a="http://schemas.openxmlformats.org/drawingml/2006/main" prst="straightConnector1">
            <a:avLst/>
          </a:prstGeom>
          <a:ln xmlns:a="http://schemas.openxmlformats.org/drawingml/2006/main" w="28575">
            <a:solidFill>
              <a:sysClr val="windowText" lastClr="0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0.64477</cdr:x>
      <cdr:y>0.49547</cdr:y>
    </cdr:from>
    <cdr:to>
      <cdr:x>0.98635</cdr:x>
      <cdr:y>0.95891</cdr:y>
    </cdr:to>
    <cdr:sp macro="" textlink="">
      <cdr:nvSpPr>
        <cdr:cNvPr id="20" name="Rectangle 19"/>
        <cdr:cNvSpPr/>
      </cdr:nvSpPr>
      <cdr:spPr>
        <a:xfrm xmlns:a="http://schemas.openxmlformats.org/drawingml/2006/main">
          <a:off x="5573059" y="3112922"/>
          <a:ext cx="2952429" cy="2911684"/>
        </a:xfrm>
        <a:prstGeom xmlns:a="http://schemas.openxmlformats.org/drawingml/2006/main" prst="rect">
          <a:avLst/>
        </a:prstGeom>
        <a:noFill xmlns:a="http://schemas.openxmlformats.org/drawingml/2006/main"/>
        <a:ln xmlns:a="http://schemas.openxmlformats.org/drawingml/2006/main" w="57150">
          <a:solidFill>
            <a:schemeClr val="tx1"/>
          </a:solidFill>
          <a:prstDash val="dash"/>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0.6144</cdr:x>
      <cdr:y>0.09894</cdr:y>
    </cdr:from>
    <cdr:to>
      <cdr:x>0.88673</cdr:x>
      <cdr:y>0.24611</cdr:y>
    </cdr:to>
    <cdr:grpSp>
      <cdr:nvGrpSpPr>
        <cdr:cNvPr id="22" name="Group 21"/>
        <cdr:cNvGrpSpPr/>
      </cdr:nvGrpSpPr>
      <cdr:grpSpPr>
        <a:xfrm xmlns:a="http://schemas.openxmlformats.org/drawingml/2006/main">
          <a:off x="5310549" y="497589"/>
          <a:ext cx="2353876" cy="740147"/>
          <a:chOff x="1078565" y="132209"/>
          <a:chExt cx="2358937" cy="926143"/>
        </a:xfrm>
      </cdr:grpSpPr>
      <cdr:sp macro="" textlink="">
        <cdr:nvSpPr>
          <cdr:cNvPr id="23" name="TextBox 2"/>
          <cdr:cNvSpPr txBox="1"/>
        </cdr:nvSpPr>
        <cdr:spPr>
          <a:xfrm xmlns:a="http://schemas.openxmlformats.org/drawingml/2006/main">
            <a:off x="1125427" y="350073"/>
            <a:ext cx="960708" cy="4314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i="0"/>
              <a:t>PPV = </a:t>
            </a:r>
          </a:p>
        </cdr:txBody>
      </cdr:sp>
      <cdr:sp macro="" textlink="">
        <cdr:nvSpPr>
          <cdr:cNvPr id="30" name="TextBox 3"/>
          <cdr:cNvSpPr txBox="1"/>
        </cdr:nvSpPr>
        <cdr:spPr>
          <a:xfrm xmlns:a="http://schemas.openxmlformats.org/drawingml/2006/main">
            <a:off x="2061708" y="146557"/>
            <a:ext cx="1318884" cy="91179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000"/>
              <a:t>TP</a:t>
            </a:r>
          </a:p>
          <a:p xmlns:a="http://schemas.openxmlformats.org/drawingml/2006/main">
            <a:pPr algn="ctr"/>
            <a:r>
              <a:rPr lang="en-US" sz="2000"/>
              <a:t>TP + FP</a:t>
            </a:r>
          </a:p>
        </cdr:txBody>
      </cdr:sp>
      <cdr:cxnSp macro="">
        <cdr:nvCxnSpPr>
          <cdr:cNvPr id="31" name="Straight Connector 30"/>
          <cdr:cNvCxnSpPr/>
        </cdr:nvCxnSpPr>
        <cdr:spPr>
          <a:xfrm xmlns:a="http://schemas.openxmlformats.org/drawingml/2006/main">
            <a:off x="2102420" y="602486"/>
            <a:ext cx="1229318" cy="0"/>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4" name="Rectangle 33"/>
          <cdr:cNvSpPr/>
        </cdr:nvSpPr>
        <cdr:spPr>
          <a:xfrm xmlns:a="http://schemas.openxmlformats.org/drawingml/2006/main">
            <a:off x="1078565" y="132209"/>
            <a:ext cx="2358937" cy="919913"/>
          </a:xfrm>
          <a:prstGeom xmlns:a="http://schemas.openxmlformats.org/drawingml/2006/main" prst="rect">
            <a:avLst/>
          </a:prstGeom>
          <a:noFill xmlns:a="http://schemas.openxmlformats.org/drawingml/2006/main"/>
          <a:ln xmlns:a="http://schemas.openxmlformats.org/drawingml/2006/main">
            <a:solidFill>
              <a:sysClr val="windowText" lastClr="00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sz="1000"/>
          </a:p>
        </cdr:txBody>
      </cdr:sp>
    </cdr:grpSp>
  </cdr:relSizeAnchor>
  <cdr:relSizeAnchor xmlns:cdr="http://schemas.openxmlformats.org/drawingml/2006/chartDrawing">
    <cdr:from>
      <cdr:x>0.6457</cdr:x>
      <cdr:y>0.60166</cdr:y>
    </cdr:from>
    <cdr:to>
      <cdr:x>0.6457</cdr:x>
      <cdr:y>0.95096</cdr:y>
    </cdr:to>
    <cdr:cxnSp macro="">
      <cdr:nvCxnSpPr>
        <cdr:cNvPr id="21" name="Straight Connector 20"/>
        <cdr:cNvCxnSpPr/>
      </cdr:nvCxnSpPr>
      <cdr:spPr>
        <a:xfrm xmlns:a="http://schemas.openxmlformats.org/drawingml/2006/main">
          <a:off x="5581049" y="3780117"/>
          <a:ext cx="0" cy="2194560"/>
        </a:xfrm>
        <a:prstGeom xmlns:a="http://schemas.openxmlformats.org/drawingml/2006/main" prst="line">
          <a:avLst/>
        </a:prstGeom>
        <a:ln xmlns:a="http://schemas.openxmlformats.org/drawingml/2006/main" w="285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0.572</cdr:x>
      <cdr:y>0.69073</cdr:y>
    </cdr:from>
    <cdr:to>
      <cdr:x>0.64177</cdr:x>
      <cdr:y>0.74641</cdr:y>
    </cdr:to>
    <cdr:sp macro="" textlink="">
      <cdr:nvSpPr>
        <cdr:cNvPr id="28" name="TextBox 1"/>
        <cdr:cNvSpPr txBox="1"/>
      </cdr:nvSpPr>
      <cdr:spPr>
        <a:xfrm xmlns:a="http://schemas.openxmlformats.org/drawingml/2006/main">
          <a:off x="4944035" y="4339677"/>
          <a:ext cx="603055" cy="349825"/>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dirty="0">
              <a:ln w="15875" cap="sq">
                <a:solidFill>
                  <a:sysClr val="windowText" lastClr="000000"/>
                </a:solidFill>
                <a:bevel/>
              </a:ln>
              <a:solidFill>
                <a:schemeClr val="bg1"/>
              </a:solidFill>
            </a:rPr>
            <a:t>TN</a:t>
          </a:r>
        </a:p>
      </cdr:txBody>
    </cdr:sp>
  </cdr:relSizeAnchor>
  <cdr:relSizeAnchor xmlns:cdr="http://schemas.openxmlformats.org/drawingml/2006/chartDrawing">
    <cdr:from>
      <cdr:x>0.64845</cdr:x>
      <cdr:y>0.68942</cdr:y>
    </cdr:from>
    <cdr:to>
      <cdr:x>0.71238</cdr:x>
      <cdr:y>0.7451</cdr:y>
    </cdr:to>
    <cdr:sp macro="" textlink="">
      <cdr:nvSpPr>
        <cdr:cNvPr id="29" name="TextBox 1"/>
        <cdr:cNvSpPr txBox="1"/>
      </cdr:nvSpPr>
      <cdr:spPr>
        <a:xfrm xmlns:a="http://schemas.openxmlformats.org/drawingml/2006/main">
          <a:off x="5604839" y="4331447"/>
          <a:ext cx="552577" cy="34982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ysClr val="windowText" lastClr="000000"/>
                </a:solidFill>
                <a:bevel/>
              </a:ln>
              <a:solidFill>
                <a:schemeClr val="bg1"/>
              </a:solidFill>
            </a:rPr>
            <a:t>FP</a:t>
          </a:r>
        </a:p>
      </cdr:txBody>
    </cdr:sp>
  </cdr:relSizeAnchor>
  <cdr:relSizeAnchor xmlns:cdr="http://schemas.openxmlformats.org/drawingml/2006/chartDrawing">
    <cdr:from>
      <cdr:x>0.573</cdr:x>
      <cdr:y>0.79839</cdr:y>
    </cdr:from>
    <cdr:to>
      <cdr:x>0.642</cdr:x>
      <cdr:y>0.85407</cdr:y>
    </cdr:to>
    <cdr:sp macro="" textlink="">
      <cdr:nvSpPr>
        <cdr:cNvPr id="40" name="TextBox 1"/>
        <cdr:cNvSpPr txBox="1"/>
      </cdr:nvSpPr>
      <cdr:spPr>
        <a:xfrm xmlns:a="http://schemas.openxmlformats.org/drawingml/2006/main">
          <a:off x="4952679" y="5016080"/>
          <a:ext cx="596399" cy="34982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dirty="0">
              <a:ln w="15875" cap="sq">
                <a:solidFill>
                  <a:schemeClr val="tx1"/>
                </a:solidFill>
                <a:bevel/>
              </a:ln>
              <a:solidFill>
                <a:schemeClr val="bg1"/>
              </a:solidFill>
            </a:rPr>
            <a:t>FN</a:t>
          </a:r>
        </a:p>
      </cdr:txBody>
    </cdr:sp>
  </cdr:relSizeAnchor>
  <cdr:relSizeAnchor xmlns:cdr="http://schemas.openxmlformats.org/drawingml/2006/chartDrawing">
    <cdr:from>
      <cdr:x>0.64857</cdr:x>
      <cdr:y>0.79968</cdr:y>
    </cdr:from>
    <cdr:to>
      <cdr:x>0.7125</cdr:x>
      <cdr:y>0.85536</cdr:y>
    </cdr:to>
    <cdr:sp macro="" textlink="">
      <cdr:nvSpPr>
        <cdr:cNvPr id="41" name="TextBox 1"/>
        <cdr:cNvSpPr txBox="1"/>
      </cdr:nvSpPr>
      <cdr:spPr>
        <a:xfrm xmlns:a="http://schemas.openxmlformats.org/drawingml/2006/main">
          <a:off x="5605876" y="5024185"/>
          <a:ext cx="552577" cy="34982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TP</a:t>
          </a:r>
        </a:p>
      </cdr:txBody>
    </cdr:sp>
  </cdr:relSizeAnchor>
</c:userShapes>
</file>

<file path=ppt/drawings/drawing14.xml><?xml version="1.0" encoding="utf-8"?>
<c:userShapes xmlns:c="http://schemas.openxmlformats.org/drawingml/2006/chart">
  <cdr:relSizeAnchor xmlns:cdr="http://schemas.openxmlformats.org/drawingml/2006/chartDrawing">
    <cdr:from>
      <cdr:x>0.06006</cdr:x>
      <cdr:y>0.77392</cdr:y>
    </cdr:from>
    <cdr:to>
      <cdr:x>1</cdr:x>
      <cdr:y>0.81144</cdr:y>
    </cdr:to>
    <cdr:sp macro="" textlink="">
      <cdr:nvSpPr>
        <cdr:cNvPr id="32" name="TextBox 1"/>
        <cdr:cNvSpPr txBox="1"/>
      </cdr:nvSpPr>
      <cdr:spPr>
        <a:xfrm xmlns:a="http://schemas.openxmlformats.org/drawingml/2006/main">
          <a:off x="520212" y="4870263"/>
          <a:ext cx="8141839" cy="236114"/>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800" b="1"/>
            <a:t> </a:t>
          </a:r>
          <a:r>
            <a:rPr lang="en-US" sz="1200" b="1"/>
            <a:t> </a:t>
          </a:r>
          <a:r>
            <a:rPr lang="en-US" sz="1300" b="1"/>
            <a:t> </a:t>
          </a:r>
          <a:r>
            <a:rPr lang="en-US" sz="1200" b="1"/>
            <a:t>  </a:t>
          </a:r>
          <a:r>
            <a:rPr lang="en-US" sz="600" b="1" baseline="0"/>
            <a:t> </a:t>
          </a:r>
          <a:r>
            <a:rPr lang="en-US" sz="1200" b="1" baseline="0"/>
            <a:t>1</a:t>
          </a:r>
          <a:r>
            <a:rPr lang="en-US" sz="1100" b="1">
              <a:effectLst/>
              <a:latin typeface="+mn-lt"/>
              <a:ea typeface="+mn-ea"/>
              <a:cs typeface="+mn-cs"/>
            </a:rPr>
            <a:t>                    </a:t>
          </a:r>
          <a:r>
            <a:rPr lang="en-US" sz="8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10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8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5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0.5578</cdr:x>
      <cdr:y>0.27584</cdr:y>
    </cdr:from>
    <cdr:to>
      <cdr:x>0.5578</cdr:x>
      <cdr:y>0.90735</cdr:y>
    </cdr:to>
    <cdr:cxnSp macro="">
      <cdr:nvCxnSpPr>
        <cdr:cNvPr id="16" name="Straight Connector 15"/>
        <cdr:cNvCxnSpPr/>
      </cdr:nvCxnSpPr>
      <cdr:spPr>
        <a:xfrm xmlns:a="http://schemas.openxmlformats.org/drawingml/2006/main">
          <a:off x="4830032" y="1734038"/>
          <a:ext cx="0" cy="3970018"/>
        </a:xfrm>
        <a:prstGeom xmlns:a="http://schemas.openxmlformats.org/drawingml/2006/main" prst="line">
          <a:avLst/>
        </a:prstGeom>
        <a:ln xmlns:a="http://schemas.openxmlformats.org/drawingml/2006/main" w="28575">
          <a:solidFill>
            <a:sysClr val="windowText" lastClr="000000"/>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0.00786</cdr:x>
      <cdr:y>0.06862</cdr:y>
    </cdr:from>
    <cdr:to>
      <cdr:x>0.05507</cdr:x>
      <cdr:y>0.97126</cdr:y>
    </cdr:to>
    <cdr:grpSp>
      <cdr:nvGrpSpPr>
        <cdr:cNvPr id="33" name="Group 32"/>
        <cdr:cNvGrpSpPr/>
      </cdr:nvGrpSpPr>
      <cdr:grpSpPr>
        <a:xfrm xmlns:a="http://schemas.openxmlformats.org/drawingml/2006/main">
          <a:off x="67938" y="345104"/>
          <a:ext cx="408058" cy="4539557"/>
          <a:chOff x="0" y="0"/>
          <a:chExt cx="408936" cy="5680360"/>
        </a:xfrm>
      </cdr:grpSpPr>
      <cdr:sp macro="" textlink="">
        <cdr:nvSpPr>
          <cdr:cNvPr id="35" name="TextBox 1"/>
          <cdr:cNvSpPr txBox="1"/>
        </cdr:nvSpPr>
        <cdr:spPr>
          <a:xfrm xmlns:a="http://schemas.openxmlformats.org/drawingml/2006/main">
            <a:off x="0" y="2034862"/>
            <a:ext cx="325694" cy="1205427"/>
          </a:xfrm>
          <a:prstGeom xmlns:a="http://schemas.openxmlformats.org/drawingml/2006/main" prst="rect">
            <a:avLst/>
          </a:prstGeom>
        </cdr:spPr>
        <cdr:txBody>
          <a:bodyPr xmlns:a="http://schemas.openxmlformats.org/drawingml/2006/main" vert="vert270"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400" b="1" dirty="0"/>
              <a:t>Frequency</a:t>
            </a:r>
          </a:p>
        </cdr:txBody>
      </cdr:sp>
      <cdr:cxnSp macro="">
        <cdr:nvCxnSpPr>
          <cdr:cNvPr id="36" name="Straight Arrow Connector 35"/>
          <cdr:cNvCxnSpPr/>
        </cdr:nvCxnSpPr>
        <cdr:spPr>
          <a:xfrm xmlns:a="http://schemas.openxmlformats.org/drawingml/2006/main" flipV="1">
            <a:off x="408936" y="0"/>
            <a:ext cx="0" cy="4113065"/>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7" name="TextBox 2"/>
          <cdr:cNvSpPr txBox="1"/>
        </cdr:nvSpPr>
        <cdr:spPr>
          <a:xfrm xmlns:a="http://schemas.openxmlformats.org/drawingml/2006/main">
            <a:off x="122135" y="114658"/>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sp macro="" textlink="">
        <cdr:nvSpPr>
          <cdr:cNvPr id="38" name="TextBox 2"/>
          <cdr:cNvSpPr txBox="1"/>
        </cdr:nvSpPr>
        <cdr:spPr>
          <a:xfrm xmlns:a="http://schemas.openxmlformats.org/drawingml/2006/main">
            <a:off x="130797" y="5236354"/>
            <a:ext cx="268611" cy="33573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cxnSp macro="">
        <cdr:nvCxnSpPr>
          <cdr:cNvPr id="39" name="Straight Arrow Connector 38"/>
          <cdr:cNvCxnSpPr/>
        </cdr:nvCxnSpPr>
        <cdr:spPr>
          <a:xfrm xmlns:a="http://schemas.openxmlformats.org/drawingml/2006/main">
            <a:off x="406954" y="4771156"/>
            <a:ext cx="0" cy="909204"/>
          </a:xfrm>
          <a:prstGeom xmlns:a="http://schemas.openxmlformats.org/drawingml/2006/main" prst="straightConnector1">
            <a:avLst/>
          </a:prstGeom>
          <a:ln xmlns:a="http://schemas.openxmlformats.org/drawingml/2006/main" w="28575">
            <a:solidFill>
              <a:sysClr val="windowText" lastClr="0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0.22203</cdr:x>
      <cdr:y>0.76932</cdr:y>
    </cdr:from>
    <cdr:to>
      <cdr:x>0.981</cdr:x>
      <cdr:y>0.95767</cdr:y>
    </cdr:to>
    <cdr:sp macro="" textlink="">
      <cdr:nvSpPr>
        <cdr:cNvPr id="20" name="Rectangle 19"/>
        <cdr:cNvSpPr/>
      </cdr:nvSpPr>
      <cdr:spPr>
        <a:xfrm xmlns:a="http://schemas.openxmlformats.org/drawingml/2006/main">
          <a:off x="1919110" y="4833470"/>
          <a:ext cx="6560135" cy="1183345"/>
        </a:xfrm>
        <a:prstGeom xmlns:a="http://schemas.openxmlformats.org/drawingml/2006/main" prst="rect">
          <a:avLst/>
        </a:prstGeom>
        <a:noFill xmlns:a="http://schemas.openxmlformats.org/drawingml/2006/main"/>
        <a:ln xmlns:a="http://schemas.openxmlformats.org/drawingml/2006/main" w="57150">
          <a:solidFill>
            <a:sysClr val="windowText" lastClr="000000"/>
          </a:solidFill>
          <a:prstDash val="dash"/>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0.57541</cdr:x>
      <cdr:y>0.09863</cdr:y>
    </cdr:from>
    <cdr:to>
      <cdr:x>0.9241</cdr:x>
      <cdr:y>0.24481</cdr:y>
    </cdr:to>
    <cdr:grpSp>
      <cdr:nvGrpSpPr>
        <cdr:cNvPr id="22" name="Group 21"/>
        <cdr:cNvGrpSpPr/>
      </cdr:nvGrpSpPr>
      <cdr:grpSpPr>
        <a:xfrm xmlns:a="http://schemas.openxmlformats.org/drawingml/2006/main">
          <a:off x="4973540" y="496030"/>
          <a:ext cx="3013892" cy="735168"/>
          <a:chOff x="3061027" y="0"/>
          <a:chExt cx="3020370" cy="919913"/>
        </a:xfrm>
      </cdr:grpSpPr>
      <cdr:sp macro="" textlink="">
        <cdr:nvSpPr>
          <cdr:cNvPr id="23" name="TextBox 2"/>
          <cdr:cNvSpPr txBox="1"/>
        </cdr:nvSpPr>
        <cdr:spPr>
          <a:xfrm xmlns:a="http://schemas.openxmlformats.org/drawingml/2006/main">
            <a:off x="3061027" y="227933"/>
            <a:ext cx="1742198" cy="4314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800" i="0"/>
              <a:t>Sensitivity = </a:t>
            </a:r>
          </a:p>
        </cdr:txBody>
      </cdr:sp>
      <cdr:sp macro="" textlink="">
        <cdr:nvSpPr>
          <cdr:cNvPr id="30" name="TextBox 3"/>
          <cdr:cNvSpPr txBox="1"/>
        </cdr:nvSpPr>
        <cdr:spPr>
          <a:xfrm xmlns:a="http://schemas.openxmlformats.org/drawingml/2006/main">
            <a:off x="4705517" y="8118"/>
            <a:ext cx="1318884" cy="91179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000"/>
              <a:t>TP</a:t>
            </a:r>
          </a:p>
          <a:p xmlns:a="http://schemas.openxmlformats.org/drawingml/2006/main">
            <a:pPr algn="ctr"/>
            <a:r>
              <a:rPr lang="en-US" sz="2000"/>
              <a:t>TP + FN</a:t>
            </a:r>
          </a:p>
        </cdr:txBody>
      </cdr:sp>
      <cdr:cxnSp macro="">
        <cdr:nvCxnSpPr>
          <cdr:cNvPr id="31" name="Straight Connector 30"/>
          <cdr:cNvCxnSpPr/>
        </cdr:nvCxnSpPr>
        <cdr:spPr>
          <a:xfrm xmlns:a="http://schemas.openxmlformats.org/drawingml/2006/main">
            <a:off x="4746228" y="464047"/>
            <a:ext cx="1229319" cy="0"/>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4" name="Rectangle 33"/>
          <cdr:cNvSpPr/>
        </cdr:nvSpPr>
        <cdr:spPr>
          <a:xfrm xmlns:a="http://schemas.openxmlformats.org/drawingml/2006/main">
            <a:off x="3069170" y="0"/>
            <a:ext cx="3012227" cy="919913"/>
          </a:xfrm>
          <a:prstGeom xmlns:a="http://schemas.openxmlformats.org/drawingml/2006/main" prst="rect">
            <a:avLst/>
          </a:prstGeom>
          <a:noFill xmlns:a="http://schemas.openxmlformats.org/drawingml/2006/main"/>
          <a:ln xmlns:a="http://schemas.openxmlformats.org/drawingml/2006/main">
            <a:solidFill>
              <a:sysClr val="windowText" lastClr="00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sz="1000"/>
          </a:p>
        </cdr:txBody>
      </cdr:sp>
    </cdr:grpSp>
  </cdr:relSizeAnchor>
  <cdr:relSizeAnchor xmlns:cdr="http://schemas.openxmlformats.org/drawingml/2006/chartDrawing">
    <cdr:from>
      <cdr:x>0.64397</cdr:x>
      <cdr:y>0.59929</cdr:y>
    </cdr:from>
    <cdr:to>
      <cdr:x>0.64397</cdr:x>
      <cdr:y>0.94859</cdr:y>
    </cdr:to>
    <cdr:cxnSp macro="">
      <cdr:nvCxnSpPr>
        <cdr:cNvPr id="21" name="Straight Connector 20"/>
        <cdr:cNvCxnSpPr/>
      </cdr:nvCxnSpPr>
      <cdr:spPr>
        <a:xfrm xmlns:a="http://schemas.openxmlformats.org/drawingml/2006/main">
          <a:off x="5566108" y="3765177"/>
          <a:ext cx="0" cy="2194560"/>
        </a:xfrm>
        <a:prstGeom xmlns:a="http://schemas.openxmlformats.org/drawingml/2006/main" prst="line">
          <a:avLst/>
        </a:prstGeom>
        <a:ln xmlns:a="http://schemas.openxmlformats.org/drawingml/2006/main" w="285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0.5694</cdr:x>
      <cdr:y>0.68597</cdr:y>
    </cdr:from>
    <cdr:to>
      <cdr:x>0.63917</cdr:x>
      <cdr:y>0.74165</cdr:y>
    </cdr:to>
    <cdr:sp macro="" textlink="">
      <cdr:nvSpPr>
        <cdr:cNvPr id="28" name="TextBox 1"/>
        <cdr:cNvSpPr txBox="1"/>
      </cdr:nvSpPr>
      <cdr:spPr>
        <a:xfrm xmlns:a="http://schemas.openxmlformats.org/drawingml/2006/main">
          <a:off x="4921624" y="4309795"/>
          <a:ext cx="603055" cy="349825"/>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dirty="0">
              <a:ln w="15875" cap="sq">
                <a:solidFill>
                  <a:sysClr val="windowText" lastClr="000000"/>
                </a:solidFill>
                <a:bevel/>
              </a:ln>
              <a:solidFill>
                <a:schemeClr val="bg1"/>
              </a:solidFill>
            </a:rPr>
            <a:t>TN</a:t>
          </a:r>
        </a:p>
      </cdr:txBody>
    </cdr:sp>
  </cdr:relSizeAnchor>
  <cdr:relSizeAnchor xmlns:cdr="http://schemas.openxmlformats.org/drawingml/2006/chartDrawing">
    <cdr:from>
      <cdr:x>0.64585</cdr:x>
      <cdr:y>0.68466</cdr:y>
    </cdr:from>
    <cdr:to>
      <cdr:x>0.70978</cdr:x>
      <cdr:y>0.74034</cdr:y>
    </cdr:to>
    <cdr:sp macro="" textlink="">
      <cdr:nvSpPr>
        <cdr:cNvPr id="29" name="TextBox 1"/>
        <cdr:cNvSpPr txBox="1"/>
      </cdr:nvSpPr>
      <cdr:spPr>
        <a:xfrm xmlns:a="http://schemas.openxmlformats.org/drawingml/2006/main">
          <a:off x="5582428" y="4301565"/>
          <a:ext cx="552577" cy="34982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ysClr val="windowText" lastClr="000000"/>
                </a:solidFill>
                <a:bevel/>
              </a:ln>
              <a:solidFill>
                <a:schemeClr val="bg1"/>
              </a:solidFill>
            </a:rPr>
            <a:t>FP</a:t>
          </a:r>
        </a:p>
      </cdr:txBody>
    </cdr:sp>
  </cdr:relSizeAnchor>
  <cdr:relSizeAnchor xmlns:cdr="http://schemas.openxmlformats.org/drawingml/2006/chartDrawing">
    <cdr:from>
      <cdr:x>0.5704</cdr:x>
      <cdr:y>0.79363</cdr:y>
    </cdr:from>
    <cdr:to>
      <cdr:x>0.6394</cdr:x>
      <cdr:y>0.84931</cdr:y>
    </cdr:to>
    <cdr:sp macro="" textlink="">
      <cdr:nvSpPr>
        <cdr:cNvPr id="40" name="TextBox 1"/>
        <cdr:cNvSpPr txBox="1"/>
      </cdr:nvSpPr>
      <cdr:spPr>
        <a:xfrm xmlns:a="http://schemas.openxmlformats.org/drawingml/2006/main">
          <a:off x="4930268" y="4986198"/>
          <a:ext cx="596399" cy="34982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FN</a:t>
          </a:r>
        </a:p>
      </cdr:txBody>
    </cdr:sp>
  </cdr:relSizeAnchor>
  <cdr:relSizeAnchor xmlns:cdr="http://schemas.openxmlformats.org/drawingml/2006/chartDrawing">
    <cdr:from>
      <cdr:x>0.64597</cdr:x>
      <cdr:y>0.79492</cdr:y>
    </cdr:from>
    <cdr:to>
      <cdr:x>0.7099</cdr:x>
      <cdr:y>0.8506</cdr:y>
    </cdr:to>
    <cdr:sp macro="" textlink="">
      <cdr:nvSpPr>
        <cdr:cNvPr id="41" name="TextBox 1"/>
        <cdr:cNvSpPr txBox="1"/>
      </cdr:nvSpPr>
      <cdr:spPr>
        <a:xfrm xmlns:a="http://schemas.openxmlformats.org/drawingml/2006/main">
          <a:off x="5583465" y="4994303"/>
          <a:ext cx="552577" cy="34982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TP</a:t>
          </a:r>
        </a:p>
      </cdr:txBody>
    </cdr:sp>
  </cdr:relSizeAnchor>
</c:userShapes>
</file>

<file path=ppt/drawings/drawing2.xml><?xml version="1.0" encoding="utf-8"?>
<c:userShapes xmlns:c="http://schemas.openxmlformats.org/drawingml/2006/chart">
  <cdr:relSizeAnchor xmlns:cdr="http://schemas.openxmlformats.org/drawingml/2006/chartDrawing">
    <cdr:from>
      <cdr:x>0.18898</cdr:x>
      <cdr:y>0.92106</cdr:y>
    </cdr:from>
    <cdr:to>
      <cdr:x>0.40486</cdr:x>
      <cdr:y>0.97249</cdr:y>
    </cdr:to>
    <cdr:sp macro="" textlink="">
      <cdr:nvSpPr>
        <cdr:cNvPr id="2" name="TextBox 1"/>
        <cdr:cNvSpPr txBox="1"/>
      </cdr:nvSpPr>
      <cdr:spPr>
        <a:xfrm xmlns:a="http://schemas.openxmlformats.org/drawingml/2006/main">
          <a:off x="1636954" y="5796260"/>
          <a:ext cx="1869964" cy="32365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2000" b="1"/>
            <a:t>Screener Scores</a:t>
          </a:r>
        </a:p>
      </cdr:txBody>
    </cdr:sp>
  </cdr:relSizeAnchor>
  <cdr:relSizeAnchor xmlns:cdr="http://schemas.openxmlformats.org/drawingml/2006/chartDrawing">
    <cdr:from>
      <cdr:x>0.05184</cdr:x>
      <cdr:y>0.88262</cdr:y>
    </cdr:from>
    <cdr:to>
      <cdr:x>1</cdr:x>
      <cdr:y>0.92014</cdr:y>
    </cdr:to>
    <cdr:sp macro="" textlink="">
      <cdr:nvSpPr>
        <cdr:cNvPr id="32" name="TextBox 1"/>
        <cdr:cNvSpPr txBox="1"/>
      </cdr:nvSpPr>
      <cdr:spPr>
        <a:xfrm xmlns:a="http://schemas.openxmlformats.org/drawingml/2006/main">
          <a:off x="447810" y="5539419"/>
          <a:ext cx="8190499" cy="235480"/>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1200" b="1"/>
            <a:t>     </a:t>
          </a:r>
          <a:r>
            <a:rPr lang="en-US" sz="600" b="1" baseline="0"/>
            <a:t> </a:t>
          </a:r>
          <a:r>
            <a:rPr lang="en-US" sz="1200" b="1" baseline="0"/>
            <a:t>1</a:t>
          </a:r>
          <a:r>
            <a:rPr lang="en-US" sz="11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0.37075</cdr:x>
      <cdr:y>0.37977</cdr:y>
    </cdr:from>
    <cdr:to>
      <cdr:x>0.57868</cdr:x>
      <cdr:y>0.51462</cdr:y>
    </cdr:to>
    <cdr:sp macro="" textlink="">
      <cdr:nvSpPr>
        <cdr:cNvPr id="24" name="TextBox 3"/>
        <cdr:cNvSpPr txBox="1"/>
      </cdr:nvSpPr>
      <cdr:spPr>
        <a:xfrm xmlns:a="http://schemas.openxmlformats.org/drawingml/2006/main">
          <a:off x="3211453" y="2389898"/>
          <a:ext cx="1801100" cy="84861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200" b="1">
              <a:ln w="3175" cap="sq">
                <a:solidFill>
                  <a:sysClr val="windowText" lastClr="000000"/>
                </a:solidFill>
                <a:bevel/>
              </a:ln>
              <a:solidFill>
                <a:schemeClr val="bg1"/>
              </a:solidFill>
            </a:rPr>
            <a:t>Healthy Population</a:t>
          </a:r>
        </a:p>
      </cdr:txBody>
    </cdr:sp>
  </cdr:relSizeAnchor>
  <cdr:relSizeAnchor xmlns:cdr="http://schemas.openxmlformats.org/drawingml/2006/chartDrawing">
    <cdr:from>
      <cdr:x>0.47485</cdr:x>
      <cdr:y>0.11145</cdr:y>
    </cdr:from>
    <cdr:to>
      <cdr:x>0.47485</cdr:x>
      <cdr:y>0.18713</cdr:y>
    </cdr:to>
    <cdr:cxnSp macro="">
      <cdr:nvCxnSpPr>
        <cdr:cNvPr id="10" name="Straight Arrow Connector 9"/>
        <cdr:cNvCxnSpPr/>
      </cdr:nvCxnSpPr>
      <cdr:spPr>
        <a:xfrm xmlns:a="http://schemas.openxmlformats.org/drawingml/2006/main">
          <a:off x="4113149" y="701386"/>
          <a:ext cx="0" cy="476250"/>
        </a:xfrm>
        <a:prstGeom xmlns:a="http://schemas.openxmlformats.org/drawingml/2006/main" prst="straightConnector1">
          <a:avLst/>
        </a:prstGeom>
        <a:ln xmlns:a="http://schemas.openxmlformats.org/drawingml/2006/main" w="2222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0.41786</cdr:x>
      <cdr:y>0.05761</cdr:y>
    </cdr:from>
    <cdr:to>
      <cdr:x>0.53182</cdr:x>
      <cdr:y>0.12384</cdr:y>
    </cdr:to>
    <cdr:sp macro="" textlink="">
      <cdr:nvSpPr>
        <cdr:cNvPr id="33" name="TextBox 2"/>
        <cdr:cNvSpPr txBox="1"/>
      </cdr:nvSpPr>
      <cdr:spPr>
        <a:xfrm xmlns:a="http://schemas.openxmlformats.org/drawingml/2006/main">
          <a:off x="3619501" y="362526"/>
          <a:ext cx="987136" cy="41679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600"/>
            <a:t>Mean = 4</a:t>
          </a:r>
        </a:p>
      </cdr:txBody>
    </cdr:sp>
  </cdr:relSizeAnchor>
  <cdr:relSizeAnchor xmlns:cdr="http://schemas.openxmlformats.org/drawingml/2006/chartDrawing">
    <cdr:from>
      <cdr:x>0.00686</cdr:x>
      <cdr:y>0.47865</cdr:y>
    </cdr:from>
    <cdr:to>
      <cdr:x>0.04446</cdr:x>
      <cdr:y>0.75138</cdr:y>
    </cdr:to>
    <cdr:sp macro="" textlink="">
      <cdr:nvSpPr>
        <cdr:cNvPr id="39" name="TextBox 1"/>
        <cdr:cNvSpPr txBox="1"/>
      </cdr:nvSpPr>
      <cdr:spPr>
        <a:xfrm xmlns:a="http://schemas.openxmlformats.org/drawingml/2006/main">
          <a:off x="59595" y="2407226"/>
          <a:ext cx="326641" cy="1371600"/>
        </a:xfrm>
        <a:prstGeom xmlns:a="http://schemas.openxmlformats.org/drawingml/2006/main" prst="rect">
          <a:avLst/>
        </a:prstGeom>
      </cdr:spPr>
      <cdr:txBody>
        <a:bodyPr xmlns:a="http://schemas.openxmlformats.org/drawingml/2006/main" vert="vert270"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2000" b="1" dirty="0"/>
            <a:t>Frequency</a:t>
          </a:r>
        </a:p>
      </cdr:txBody>
    </cdr:sp>
  </cdr:relSizeAnchor>
  <cdr:relSizeAnchor xmlns:cdr="http://schemas.openxmlformats.org/drawingml/2006/chartDrawing">
    <cdr:from>
      <cdr:x>0.05407</cdr:x>
      <cdr:y>0.18833</cdr:y>
    </cdr:from>
    <cdr:to>
      <cdr:x>0.05407</cdr:x>
      <cdr:y>0.82541</cdr:y>
    </cdr:to>
    <cdr:cxnSp macro="">
      <cdr:nvCxnSpPr>
        <cdr:cNvPr id="40" name="Straight Arrow Connector 39"/>
        <cdr:cNvCxnSpPr/>
      </cdr:nvCxnSpPr>
      <cdr:spPr>
        <a:xfrm xmlns:a="http://schemas.openxmlformats.org/drawingml/2006/main" flipV="1">
          <a:off x="468395" y="1185140"/>
          <a:ext cx="0" cy="4009149"/>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0.02096</cdr:x>
      <cdr:y>0.20792</cdr:y>
    </cdr:from>
    <cdr:to>
      <cdr:x>0.05197</cdr:x>
      <cdr:y>0.26127</cdr:y>
    </cdr:to>
    <cdr:sp macro="" textlink="">
      <cdr:nvSpPr>
        <cdr:cNvPr id="41" name="TextBox 2"/>
        <cdr:cNvSpPr txBox="1"/>
      </cdr:nvSpPr>
      <cdr:spPr>
        <a:xfrm xmlns:a="http://schemas.openxmlformats.org/drawingml/2006/main">
          <a:off x="181594" y="1308459"/>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relSizeAnchor>
</c:userShapes>
</file>

<file path=ppt/drawings/drawing3.xml><?xml version="1.0" encoding="utf-8"?>
<c:userShapes xmlns:c="http://schemas.openxmlformats.org/drawingml/2006/chart">
  <cdr:relSizeAnchor xmlns:cdr="http://schemas.openxmlformats.org/drawingml/2006/chartDrawing">
    <cdr:from>
      <cdr:x>0.007</cdr:x>
      <cdr:y>0.18851</cdr:y>
    </cdr:from>
    <cdr:to>
      <cdr:x>0.05421</cdr:x>
      <cdr:y>0.82559</cdr:y>
    </cdr:to>
    <cdr:grpSp>
      <cdr:nvGrpSpPr>
        <cdr:cNvPr id="26" name="Group 25"/>
        <cdr:cNvGrpSpPr/>
      </cdr:nvGrpSpPr>
      <cdr:grpSpPr>
        <a:xfrm xmlns:a="http://schemas.openxmlformats.org/drawingml/2006/main">
          <a:off x="60730" y="948054"/>
          <a:ext cx="409584" cy="3204003"/>
          <a:chOff x="60637" y="1186305"/>
          <a:chExt cx="408936" cy="4009149"/>
        </a:xfrm>
      </cdr:grpSpPr>
      <cdr:sp macro="" textlink="">
        <cdr:nvSpPr>
          <cdr:cNvPr id="17" name="TextBox 1"/>
          <cdr:cNvSpPr txBox="1"/>
        </cdr:nvSpPr>
        <cdr:spPr>
          <a:xfrm xmlns:a="http://schemas.openxmlformats.org/drawingml/2006/main">
            <a:off x="60637" y="3013323"/>
            <a:ext cx="325694" cy="1716275"/>
          </a:xfrm>
          <a:prstGeom xmlns:a="http://schemas.openxmlformats.org/drawingml/2006/main" prst="rect">
            <a:avLst/>
          </a:prstGeom>
        </cdr:spPr>
        <cdr:txBody>
          <a:bodyPr xmlns:a="http://schemas.openxmlformats.org/drawingml/2006/main" vert="vert270"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2000" b="1" dirty="0"/>
              <a:t>Frequency</a:t>
            </a:r>
          </a:p>
        </cdr:txBody>
      </cdr:sp>
      <cdr:cxnSp macro="">
        <cdr:nvCxnSpPr>
          <cdr:cNvPr id="7" name="Straight Arrow Connector 6"/>
          <cdr:cNvCxnSpPr/>
        </cdr:nvCxnSpPr>
        <cdr:spPr>
          <a:xfrm xmlns:a="http://schemas.openxmlformats.org/drawingml/2006/main" flipV="1">
            <a:off x="469573" y="1186305"/>
            <a:ext cx="0" cy="4009149"/>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8" name="TextBox 2"/>
          <cdr:cNvSpPr txBox="1"/>
        </cdr:nvSpPr>
        <cdr:spPr>
          <a:xfrm xmlns:a="http://schemas.openxmlformats.org/drawingml/2006/main">
            <a:off x="182772" y="1300964"/>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grpSp>
  </cdr:relSizeAnchor>
  <cdr:relSizeAnchor xmlns:cdr="http://schemas.openxmlformats.org/drawingml/2006/chartDrawing">
    <cdr:from>
      <cdr:x>0.18898</cdr:x>
      <cdr:y>0.92106</cdr:y>
    </cdr:from>
    <cdr:to>
      <cdr:x>0.40486</cdr:x>
      <cdr:y>0.97249</cdr:y>
    </cdr:to>
    <cdr:sp macro="" textlink="">
      <cdr:nvSpPr>
        <cdr:cNvPr id="2" name="TextBox 1"/>
        <cdr:cNvSpPr txBox="1"/>
      </cdr:nvSpPr>
      <cdr:spPr>
        <a:xfrm xmlns:a="http://schemas.openxmlformats.org/drawingml/2006/main">
          <a:off x="1636954" y="5796260"/>
          <a:ext cx="1869964" cy="32365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2000" b="1"/>
            <a:t>Screener Scores</a:t>
          </a:r>
        </a:p>
      </cdr:txBody>
    </cdr:sp>
  </cdr:relSizeAnchor>
  <cdr:relSizeAnchor xmlns:cdr="http://schemas.openxmlformats.org/drawingml/2006/chartDrawing">
    <cdr:from>
      <cdr:x>0.05184</cdr:x>
      <cdr:y>0.88262</cdr:y>
    </cdr:from>
    <cdr:to>
      <cdr:x>1</cdr:x>
      <cdr:y>0.92014</cdr:y>
    </cdr:to>
    <cdr:sp macro="" textlink="">
      <cdr:nvSpPr>
        <cdr:cNvPr id="32" name="TextBox 1"/>
        <cdr:cNvSpPr txBox="1"/>
      </cdr:nvSpPr>
      <cdr:spPr>
        <a:xfrm xmlns:a="http://schemas.openxmlformats.org/drawingml/2006/main">
          <a:off x="447810" y="5539419"/>
          <a:ext cx="8190499" cy="235480"/>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1200" b="1"/>
            <a:t>     </a:t>
          </a:r>
          <a:r>
            <a:rPr lang="en-US" sz="600" b="1" baseline="0"/>
            <a:t> </a:t>
          </a:r>
          <a:r>
            <a:rPr lang="en-US" sz="1200" b="1" baseline="0"/>
            <a:t>1</a:t>
          </a:r>
          <a:r>
            <a:rPr lang="en-US" sz="11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0.37075</cdr:x>
      <cdr:y>0.37977</cdr:y>
    </cdr:from>
    <cdr:to>
      <cdr:x>0.57868</cdr:x>
      <cdr:y>0.51462</cdr:y>
    </cdr:to>
    <cdr:sp macro="" textlink="">
      <cdr:nvSpPr>
        <cdr:cNvPr id="24" name="TextBox 3"/>
        <cdr:cNvSpPr txBox="1"/>
      </cdr:nvSpPr>
      <cdr:spPr>
        <a:xfrm xmlns:a="http://schemas.openxmlformats.org/drawingml/2006/main">
          <a:off x="3211453" y="2389898"/>
          <a:ext cx="1801100" cy="84861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a:ln w="3175" cap="sq">
                <a:solidFill>
                  <a:sysClr val="windowText" lastClr="000000"/>
                </a:solidFill>
                <a:bevel/>
              </a:ln>
              <a:solidFill>
                <a:prstClr val="white"/>
              </a:solidFill>
              <a:effectLst/>
              <a:uLnTx/>
              <a:uFillTx/>
              <a:latin typeface="+mn-lt"/>
            </a:rPr>
            <a:t>Healthy Population</a:t>
          </a:r>
        </a:p>
      </cdr:txBody>
    </cdr:sp>
  </cdr:relSizeAnchor>
  <cdr:relSizeAnchor xmlns:cdr="http://schemas.openxmlformats.org/drawingml/2006/chartDrawing">
    <cdr:from>
      <cdr:x>0.52351</cdr:x>
      <cdr:y>0.73322</cdr:y>
    </cdr:from>
    <cdr:to>
      <cdr:x>0.73144</cdr:x>
      <cdr:y>0.85173</cdr:y>
    </cdr:to>
    <cdr:sp macro="" textlink="">
      <cdr:nvSpPr>
        <cdr:cNvPr id="13" name="TextBox 3"/>
        <cdr:cNvSpPr txBox="1"/>
      </cdr:nvSpPr>
      <cdr:spPr>
        <a:xfrm xmlns:a="http://schemas.openxmlformats.org/drawingml/2006/main">
          <a:off x="4534666" y="4614163"/>
          <a:ext cx="1801101" cy="74578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200" b="1">
              <a:ln w="3175" cap="sq">
                <a:solidFill>
                  <a:sysClr val="windowText" lastClr="000000"/>
                </a:solidFill>
                <a:bevel/>
              </a:ln>
              <a:solidFill>
                <a:schemeClr val="bg1"/>
              </a:solidFill>
            </a:rPr>
            <a:t>Affected Population</a:t>
          </a:r>
        </a:p>
      </cdr:txBody>
    </cdr:sp>
  </cdr:relSizeAnchor>
  <cdr:relSizeAnchor xmlns:cdr="http://schemas.openxmlformats.org/drawingml/2006/chartDrawing">
    <cdr:from>
      <cdr:x>0.47485</cdr:x>
      <cdr:y>0.11145</cdr:y>
    </cdr:from>
    <cdr:to>
      <cdr:x>0.47485</cdr:x>
      <cdr:y>0.18713</cdr:y>
    </cdr:to>
    <cdr:cxnSp macro="">
      <cdr:nvCxnSpPr>
        <cdr:cNvPr id="10" name="Straight Arrow Connector 9"/>
        <cdr:cNvCxnSpPr/>
      </cdr:nvCxnSpPr>
      <cdr:spPr>
        <a:xfrm xmlns:a="http://schemas.openxmlformats.org/drawingml/2006/main">
          <a:off x="4113166" y="701356"/>
          <a:ext cx="0" cy="476256"/>
        </a:xfrm>
        <a:prstGeom xmlns:a="http://schemas.openxmlformats.org/drawingml/2006/main" prst="straightConnector1">
          <a:avLst/>
        </a:prstGeom>
        <a:ln xmlns:a="http://schemas.openxmlformats.org/drawingml/2006/main" w="2222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0.41786</cdr:x>
      <cdr:y>0.05761</cdr:y>
    </cdr:from>
    <cdr:to>
      <cdr:x>0.53182</cdr:x>
      <cdr:y>0.12384</cdr:y>
    </cdr:to>
    <cdr:sp macro="" textlink="">
      <cdr:nvSpPr>
        <cdr:cNvPr id="33" name="TextBox 2"/>
        <cdr:cNvSpPr txBox="1"/>
      </cdr:nvSpPr>
      <cdr:spPr>
        <a:xfrm xmlns:a="http://schemas.openxmlformats.org/drawingml/2006/main">
          <a:off x="3619515" y="362540"/>
          <a:ext cx="987128" cy="41678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600"/>
            <a:t>Mean = 4</a:t>
          </a:r>
        </a:p>
      </cdr:txBody>
    </cdr:sp>
  </cdr:relSizeAnchor>
  <cdr:relSizeAnchor xmlns:cdr="http://schemas.openxmlformats.org/drawingml/2006/chartDrawing">
    <cdr:from>
      <cdr:x>0.62666</cdr:x>
      <cdr:y>0.11007</cdr:y>
    </cdr:from>
    <cdr:to>
      <cdr:x>0.62666</cdr:x>
      <cdr:y>0.70313</cdr:y>
    </cdr:to>
    <cdr:cxnSp macro="">
      <cdr:nvCxnSpPr>
        <cdr:cNvPr id="14" name="Straight Arrow Connector 13"/>
        <cdr:cNvCxnSpPr/>
      </cdr:nvCxnSpPr>
      <cdr:spPr>
        <a:xfrm xmlns:a="http://schemas.openxmlformats.org/drawingml/2006/main">
          <a:off x="5428178" y="692684"/>
          <a:ext cx="0" cy="3732112"/>
        </a:xfrm>
        <a:prstGeom xmlns:a="http://schemas.openxmlformats.org/drawingml/2006/main" prst="straightConnector1">
          <a:avLst/>
        </a:prstGeom>
        <a:ln xmlns:a="http://schemas.openxmlformats.org/drawingml/2006/main" w="2222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0.56081</cdr:x>
      <cdr:y>0.05623</cdr:y>
    </cdr:from>
    <cdr:to>
      <cdr:x>0.69276</cdr:x>
      <cdr:y>0.12246</cdr:y>
    </cdr:to>
    <cdr:sp macro="" textlink="">
      <cdr:nvSpPr>
        <cdr:cNvPr id="15" name="TextBox 2"/>
        <cdr:cNvSpPr txBox="1"/>
      </cdr:nvSpPr>
      <cdr:spPr>
        <a:xfrm xmlns:a="http://schemas.openxmlformats.org/drawingml/2006/main">
          <a:off x="4857750" y="353868"/>
          <a:ext cx="1142999" cy="41678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600"/>
            <a:t>Mean = 5.5</a:t>
          </a:r>
        </a:p>
      </cdr:txBody>
    </cdr:sp>
  </cdr:relSizeAnchor>
  <cdr:relSizeAnchor xmlns:cdr="http://schemas.openxmlformats.org/drawingml/2006/chartDrawing">
    <cdr:from>
      <cdr:x>0.48283</cdr:x>
      <cdr:y>0.18713</cdr:y>
    </cdr:from>
    <cdr:to>
      <cdr:x>0.62179</cdr:x>
      <cdr:y>0.18713</cdr:y>
    </cdr:to>
    <cdr:cxnSp macro="">
      <cdr:nvCxnSpPr>
        <cdr:cNvPr id="11" name="Straight Arrow Connector 10"/>
        <cdr:cNvCxnSpPr/>
      </cdr:nvCxnSpPr>
      <cdr:spPr>
        <a:xfrm xmlns:a="http://schemas.openxmlformats.org/drawingml/2006/main">
          <a:off x="4182341" y="1177636"/>
          <a:ext cx="1203613" cy="0"/>
        </a:xfrm>
        <a:prstGeom xmlns:a="http://schemas.openxmlformats.org/drawingml/2006/main" prst="straightConnector1">
          <a:avLst/>
        </a:prstGeom>
        <a:ln xmlns:a="http://schemas.openxmlformats.org/drawingml/2006/main" w="22225">
          <a:solidFill>
            <a:schemeClr val="tx1"/>
          </a:solidFill>
          <a:prstDash val="dash"/>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4.xml><?xml version="1.0" encoding="utf-8"?>
<c:userShapes xmlns:c="http://schemas.openxmlformats.org/drawingml/2006/chart">
  <cdr:relSizeAnchor xmlns:cdr="http://schemas.openxmlformats.org/drawingml/2006/chartDrawing">
    <cdr:from>
      <cdr:x>0.06002</cdr:x>
      <cdr:y>0.76929</cdr:y>
    </cdr:from>
    <cdr:to>
      <cdr:x>1</cdr:x>
      <cdr:y>0.80682</cdr:y>
    </cdr:to>
    <cdr:sp macro="" textlink="">
      <cdr:nvSpPr>
        <cdr:cNvPr id="32" name="TextBox 1"/>
        <cdr:cNvSpPr txBox="1"/>
      </cdr:nvSpPr>
      <cdr:spPr>
        <a:xfrm xmlns:a="http://schemas.openxmlformats.org/drawingml/2006/main">
          <a:off x="545869" y="4828179"/>
          <a:ext cx="8119872" cy="235480"/>
        </a:xfrm>
        <a:prstGeom xmlns:a="http://schemas.openxmlformats.org/drawingml/2006/main" prst="rect">
          <a:avLst/>
        </a:prstGeom>
        <a:noFill xmlns:a="http://schemas.openxmlformats.org/drawingml/2006/mai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800" b="1"/>
            <a:t> </a:t>
          </a:r>
          <a:r>
            <a:rPr lang="en-US" sz="1200" b="1"/>
            <a:t> </a:t>
          </a:r>
          <a:r>
            <a:rPr lang="en-US" sz="1300" b="1"/>
            <a:t> </a:t>
          </a:r>
          <a:r>
            <a:rPr lang="en-US" sz="1200" b="1"/>
            <a:t>  </a:t>
          </a:r>
          <a:r>
            <a:rPr lang="en-US" sz="600" b="1" baseline="0"/>
            <a:t> </a:t>
          </a:r>
          <a:r>
            <a:rPr lang="en-US" sz="1200" b="1" baseline="0"/>
            <a:t>1</a:t>
          </a:r>
          <a:r>
            <a:rPr lang="en-US" sz="1100" b="1">
              <a:effectLst/>
              <a:latin typeface="+mn-lt"/>
              <a:ea typeface="+mn-ea"/>
              <a:cs typeface="+mn-cs"/>
            </a:rPr>
            <a:t>                    </a:t>
          </a:r>
          <a:r>
            <a:rPr lang="en-US" sz="8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10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8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5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0.19332</cdr:x>
      <cdr:y>0.81236</cdr:y>
    </cdr:from>
    <cdr:to>
      <cdr:x>0.4092</cdr:x>
      <cdr:y>0.86379</cdr:y>
    </cdr:to>
    <cdr:sp macro="" textlink="">
      <cdr:nvSpPr>
        <cdr:cNvPr id="2" name="TextBox 1"/>
        <cdr:cNvSpPr txBox="1"/>
      </cdr:nvSpPr>
      <cdr:spPr>
        <a:xfrm xmlns:a="http://schemas.openxmlformats.org/drawingml/2006/main">
          <a:off x="1674549" y="5112184"/>
          <a:ext cx="1869979" cy="3236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2000" b="1"/>
            <a:t>Screener Scores</a:t>
          </a:r>
        </a:p>
      </cdr:txBody>
    </cdr:sp>
  </cdr:relSizeAnchor>
  <cdr:relSizeAnchor xmlns:cdr="http://schemas.openxmlformats.org/drawingml/2006/chartDrawing">
    <cdr:from>
      <cdr:x>0.37174</cdr:x>
      <cdr:y>0.27089</cdr:y>
    </cdr:from>
    <cdr:to>
      <cdr:x>0.57967</cdr:x>
      <cdr:y>0.40574</cdr:y>
    </cdr:to>
    <cdr:sp macro="" textlink="">
      <cdr:nvSpPr>
        <cdr:cNvPr id="24" name="TextBox 3"/>
        <cdr:cNvSpPr txBox="1"/>
      </cdr:nvSpPr>
      <cdr:spPr>
        <a:xfrm xmlns:a="http://schemas.openxmlformats.org/drawingml/2006/main">
          <a:off x="3220027" y="1704686"/>
          <a:ext cx="1801100" cy="84861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400" b="1">
              <a:ln w="3175" cap="sq">
                <a:solidFill>
                  <a:sysClr val="windowText" lastClr="000000"/>
                </a:solidFill>
                <a:bevel/>
              </a:ln>
              <a:solidFill>
                <a:schemeClr val="bg1"/>
              </a:solidFill>
            </a:rPr>
            <a:t>Healthy Population</a:t>
          </a:r>
        </a:p>
      </cdr:txBody>
    </cdr:sp>
  </cdr:relSizeAnchor>
  <cdr:relSizeAnchor xmlns:cdr="http://schemas.openxmlformats.org/drawingml/2006/chartDrawing">
    <cdr:from>
      <cdr:x>0.52845</cdr:x>
      <cdr:y>0.79101</cdr:y>
    </cdr:from>
    <cdr:to>
      <cdr:x>0.73638</cdr:x>
      <cdr:y>0.90953</cdr:y>
    </cdr:to>
    <cdr:sp macro="" textlink="">
      <cdr:nvSpPr>
        <cdr:cNvPr id="26" name="TextBox 3"/>
        <cdr:cNvSpPr txBox="1"/>
      </cdr:nvSpPr>
      <cdr:spPr>
        <a:xfrm xmlns:a="http://schemas.openxmlformats.org/drawingml/2006/main">
          <a:off x="4577456" y="4977836"/>
          <a:ext cx="1801100" cy="745848"/>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200" b="1">
              <a:ln w="3175" cap="sq">
                <a:solidFill>
                  <a:sysClr val="windowText" lastClr="000000"/>
                </a:solidFill>
                <a:bevel/>
              </a:ln>
              <a:solidFill>
                <a:schemeClr val="bg1"/>
              </a:solidFill>
            </a:rPr>
            <a:t>Affected Population</a:t>
          </a:r>
        </a:p>
      </cdr:txBody>
    </cdr:sp>
  </cdr:relSizeAnchor>
  <cdr:relSizeAnchor xmlns:cdr="http://schemas.openxmlformats.org/drawingml/2006/chartDrawing">
    <cdr:from>
      <cdr:x>0.47571</cdr:x>
      <cdr:y>0.68627</cdr:y>
    </cdr:from>
    <cdr:to>
      <cdr:x>0.47571</cdr:x>
      <cdr:y>0.76195</cdr:y>
    </cdr:to>
    <cdr:cxnSp macro="">
      <cdr:nvCxnSpPr>
        <cdr:cNvPr id="28" name="Straight Arrow Connector 27"/>
        <cdr:cNvCxnSpPr/>
      </cdr:nvCxnSpPr>
      <cdr:spPr>
        <a:xfrm xmlns:a="http://schemas.openxmlformats.org/drawingml/2006/main">
          <a:off x="4120655" y="4318711"/>
          <a:ext cx="0" cy="476256"/>
        </a:xfrm>
        <a:prstGeom xmlns:a="http://schemas.openxmlformats.org/drawingml/2006/main" prst="straightConnector1">
          <a:avLst/>
        </a:prstGeom>
        <a:ln xmlns:a="http://schemas.openxmlformats.org/drawingml/2006/main" w="2222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0.41872</cdr:x>
      <cdr:y>0.63105</cdr:y>
    </cdr:from>
    <cdr:to>
      <cdr:x>0.53268</cdr:x>
      <cdr:y>0.69728</cdr:y>
    </cdr:to>
    <cdr:sp macro="" textlink="">
      <cdr:nvSpPr>
        <cdr:cNvPr id="29" name="TextBox 2"/>
        <cdr:cNvSpPr txBox="1"/>
      </cdr:nvSpPr>
      <cdr:spPr>
        <a:xfrm xmlns:a="http://schemas.openxmlformats.org/drawingml/2006/main">
          <a:off x="3627004" y="3971235"/>
          <a:ext cx="987128" cy="41678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600"/>
            <a:t>Mean = 4</a:t>
          </a:r>
        </a:p>
      </cdr:txBody>
    </cdr:sp>
  </cdr:relSizeAnchor>
  <cdr:relSizeAnchor xmlns:cdr="http://schemas.openxmlformats.org/drawingml/2006/chartDrawing">
    <cdr:from>
      <cdr:x>0.56167</cdr:x>
      <cdr:y>0.62968</cdr:y>
    </cdr:from>
    <cdr:to>
      <cdr:x>0.69363</cdr:x>
      <cdr:y>0.69591</cdr:y>
    </cdr:to>
    <cdr:sp macro="" textlink="">
      <cdr:nvSpPr>
        <cdr:cNvPr id="31" name="TextBox 2"/>
        <cdr:cNvSpPr txBox="1"/>
      </cdr:nvSpPr>
      <cdr:spPr>
        <a:xfrm xmlns:a="http://schemas.openxmlformats.org/drawingml/2006/main">
          <a:off x="4865239" y="3962564"/>
          <a:ext cx="1142999" cy="41678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600"/>
            <a:t>Mean = 5.5</a:t>
          </a:r>
        </a:p>
      </cdr:txBody>
    </cdr:sp>
  </cdr:relSizeAnchor>
  <cdr:relSizeAnchor xmlns:cdr="http://schemas.openxmlformats.org/drawingml/2006/chartDrawing">
    <cdr:from>
      <cdr:x>0.4837</cdr:x>
      <cdr:y>0.69178</cdr:y>
    </cdr:from>
    <cdr:to>
      <cdr:x>0.62265</cdr:x>
      <cdr:y>0.69178</cdr:y>
    </cdr:to>
    <cdr:cxnSp macro="">
      <cdr:nvCxnSpPr>
        <cdr:cNvPr id="33" name="Straight Arrow Connector 32"/>
        <cdr:cNvCxnSpPr/>
      </cdr:nvCxnSpPr>
      <cdr:spPr>
        <a:xfrm xmlns:a="http://schemas.openxmlformats.org/drawingml/2006/main">
          <a:off x="4189830" y="4353378"/>
          <a:ext cx="1203613" cy="0"/>
        </a:xfrm>
        <a:prstGeom xmlns:a="http://schemas.openxmlformats.org/drawingml/2006/main" prst="straightConnector1">
          <a:avLst/>
        </a:prstGeom>
        <a:ln xmlns:a="http://schemas.openxmlformats.org/drawingml/2006/main" w="22225">
          <a:solidFill>
            <a:schemeClr val="tx1"/>
          </a:solidFill>
          <a:prstDash val="dash"/>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0.47184</cdr:x>
      <cdr:y>0.69212</cdr:y>
    </cdr:from>
    <cdr:to>
      <cdr:x>0.63178</cdr:x>
      <cdr:y>0.77743</cdr:y>
    </cdr:to>
    <cdr:sp macro="" textlink="">
      <cdr:nvSpPr>
        <cdr:cNvPr id="36" name="TextBox 35"/>
        <cdr:cNvSpPr txBox="1"/>
      </cdr:nvSpPr>
      <cdr:spPr>
        <a:xfrm xmlns:a="http://schemas.openxmlformats.org/drawingml/2006/main">
          <a:off x="4087091" y="4355523"/>
          <a:ext cx="1385455" cy="53686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lnSpc>
              <a:spcPct val="80000"/>
            </a:lnSpc>
          </a:pPr>
          <a:r>
            <a:rPr lang="en-US" sz="1600"/>
            <a:t>Same Difference</a:t>
          </a:r>
        </a:p>
      </cdr:txBody>
    </cdr:sp>
  </cdr:relSizeAnchor>
  <cdr:relSizeAnchor xmlns:cdr="http://schemas.openxmlformats.org/drawingml/2006/chartDrawing">
    <cdr:from>
      <cdr:x>0.62853</cdr:x>
      <cdr:y>0.68609</cdr:y>
    </cdr:from>
    <cdr:to>
      <cdr:x>0.62853</cdr:x>
      <cdr:y>0.76177</cdr:y>
    </cdr:to>
    <cdr:cxnSp macro="">
      <cdr:nvCxnSpPr>
        <cdr:cNvPr id="38" name="Straight Arrow Connector 37"/>
        <cdr:cNvCxnSpPr/>
      </cdr:nvCxnSpPr>
      <cdr:spPr>
        <a:xfrm xmlns:a="http://schemas.openxmlformats.org/drawingml/2006/main">
          <a:off x="5444359" y="4317573"/>
          <a:ext cx="0" cy="476256"/>
        </a:xfrm>
        <a:prstGeom xmlns:a="http://schemas.openxmlformats.org/drawingml/2006/main" prst="straightConnector1">
          <a:avLst/>
        </a:prstGeom>
        <a:ln xmlns:a="http://schemas.openxmlformats.org/drawingml/2006/main" w="2222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0.008</cdr:x>
      <cdr:y>0.0688</cdr:y>
    </cdr:from>
    <cdr:to>
      <cdr:x>0.05521</cdr:x>
      <cdr:y>0.97145</cdr:y>
    </cdr:to>
    <cdr:grpSp>
      <cdr:nvGrpSpPr>
        <cdr:cNvPr id="44" name="Group 43"/>
        <cdr:cNvGrpSpPr/>
      </cdr:nvGrpSpPr>
      <cdr:grpSpPr>
        <a:xfrm xmlns:a="http://schemas.openxmlformats.org/drawingml/2006/main">
          <a:off x="69498" y="346009"/>
          <a:ext cx="410126" cy="4539607"/>
          <a:chOff x="69296" y="432958"/>
          <a:chExt cx="408936" cy="5680360"/>
        </a:xfrm>
      </cdr:grpSpPr>
      <cdr:sp macro="" textlink="">
        <cdr:nvSpPr>
          <cdr:cNvPr id="17" name="TextBox 1"/>
          <cdr:cNvSpPr txBox="1"/>
        </cdr:nvSpPr>
        <cdr:spPr>
          <a:xfrm xmlns:a="http://schemas.openxmlformats.org/drawingml/2006/main">
            <a:off x="69296" y="2467820"/>
            <a:ext cx="325694" cy="1716268"/>
          </a:xfrm>
          <a:prstGeom xmlns:a="http://schemas.openxmlformats.org/drawingml/2006/main" prst="rect">
            <a:avLst/>
          </a:prstGeom>
        </cdr:spPr>
        <cdr:txBody>
          <a:bodyPr xmlns:a="http://schemas.openxmlformats.org/drawingml/2006/main" vert="vert270"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2000" b="1" dirty="0"/>
              <a:t>Frequency</a:t>
            </a:r>
          </a:p>
        </cdr:txBody>
      </cdr:sp>
      <cdr:cxnSp macro="">
        <cdr:nvCxnSpPr>
          <cdr:cNvPr id="7" name="Straight Arrow Connector 6"/>
          <cdr:cNvCxnSpPr/>
        </cdr:nvCxnSpPr>
        <cdr:spPr>
          <a:xfrm xmlns:a="http://schemas.openxmlformats.org/drawingml/2006/main" flipV="1">
            <a:off x="478232" y="432958"/>
            <a:ext cx="0" cy="4113065"/>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8" name="TextBox 2"/>
          <cdr:cNvSpPr txBox="1"/>
        </cdr:nvSpPr>
        <cdr:spPr>
          <a:xfrm xmlns:a="http://schemas.openxmlformats.org/drawingml/2006/main">
            <a:off x="191431" y="547616"/>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sp macro="" textlink="">
        <cdr:nvSpPr>
          <cdr:cNvPr id="18" name="TextBox 2"/>
          <cdr:cNvSpPr txBox="1"/>
        </cdr:nvSpPr>
        <cdr:spPr>
          <a:xfrm xmlns:a="http://schemas.openxmlformats.org/drawingml/2006/main">
            <a:off x="200093" y="5669312"/>
            <a:ext cx="268611" cy="33573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cxnSp macro="">
        <cdr:nvCxnSpPr>
          <cdr:cNvPr id="41" name="Straight Arrow Connector 40"/>
          <cdr:cNvCxnSpPr/>
        </cdr:nvCxnSpPr>
        <cdr:spPr>
          <a:xfrm xmlns:a="http://schemas.openxmlformats.org/drawingml/2006/main">
            <a:off x="476250" y="5204114"/>
            <a:ext cx="0" cy="909204"/>
          </a:xfrm>
          <a:prstGeom xmlns:a="http://schemas.openxmlformats.org/drawingml/2006/main" prst="straightConnector1">
            <a:avLst/>
          </a:prstGeom>
          <a:ln xmlns:a="http://schemas.openxmlformats.org/drawingml/2006/main" w="28575">
            <a:solidFill>
              <a:sysClr val="windowText" lastClr="0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userShapes>
</file>

<file path=ppt/drawings/drawing5.xml><?xml version="1.0" encoding="utf-8"?>
<c:userShapes xmlns:c="http://schemas.openxmlformats.org/drawingml/2006/chart">
  <cdr:relSizeAnchor xmlns:cdr="http://schemas.openxmlformats.org/drawingml/2006/chartDrawing">
    <cdr:from>
      <cdr:x>0.19332</cdr:x>
      <cdr:y>0.81236</cdr:y>
    </cdr:from>
    <cdr:to>
      <cdr:x>0.4092</cdr:x>
      <cdr:y>0.86379</cdr:y>
    </cdr:to>
    <cdr:sp macro="" textlink="">
      <cdr:nvSpPr>
        <cdr:cNvPr id="2" name="TextBox 1"/>
        <cdr:cNvSpPr txBox="1"/>
      </cdr:nvSpPr>
      <cdr:spPr>
        <a:xfrm xmlns:a="http://schemas.openxmlformats.org/drawingml/2006/main">
          <a:off x="1674549" y="5112184"/>
          <a:ext cx="1869979" cy="3236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2000" b="1"/>
            <a:t>Screener Scores</a:t>
          </a:r>
        </a:p>
      </cdr:txBody>
    </cdr:sp>
  </cdr:relSizeAnchor>
  <cdr:relSizeAnchor xmlns:cdr="http://schemas.openxmlformats.org/drawingml/2006/chartDrawing">
    <cdr:from>
      <cdr:x>0.06006</cdr:x>
      <cdr:y>0.77392</cdr:y>
    </cdr:from>
    <cdr:to>
      <cdr:x>1</cdr:x>
      <cdr:y>0.81144</cdr:y>
    </cdr:to>
    <cdr:sp macro="" textlink="">
      <cdr:nvSpPr>
        <cdr:cNvPr id="32" name="TextBox 1"/>
        <cdr:cNvSpPr txBox="1"/>
      </cdr:nvSpPr>
      <cdr:spPr>
        <a:xfrm xmlns:a="http://schemas.openxmlformats.org/drawingml/2006/main">
          <a:off x="520212" y="4870263"/>
          <a:ext cx="8141839" cy="236114"/>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800" b="1"/>
            <a:t> </a:t>
          </a:r>
          <a:r>
            <a:rPr lang="en-US" sz="1200" b="1"/>
            <a:t> </a:t>
          </a:r>
          <a:r>
            <a:rPr lang="en-US" sz="1300" b="1"/>
            <a:t> </a:t>
          </a:r>
          <a:r>
            <a:rPr lang="en-US" sz="1200" b="1"/>
            <a:t>  </a:t>
          </a:r>
          <a:r>
            <a:rPr lang="en-US" sz="600" b="1" baseline="0"/>
            <a:t> </a:t>
          </a:r>
          <a:r>
            <a:rPr lang="en-US" sz="1200" b="1" baseline="0"/>
            <a:t>1</a:t>
          </a:r>
          <a:r>
            <a:rPr lang="en-US" sz="1100" b="1">
              <a:effectLst/>
              <a:latin typeface="+mn-lt"/>
              <a:ea typeface="+mn-ea"/>
              <a:cs typeface="+mn-cs"/>
            </a:rPr>
            <a:t>                    </a:t>
          </a:r>
          <a:r>
            <a:rPr lang="en-US" sz="8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10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8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5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0.55693</cdr:x>
      <cdr:y>0.27167</cdr:y>
    </cdr:from>
    <cdr:to>
      <cdr:x>0.55693</cdr:x>
      <cdr:y>0.90686</cdr:y>
    </cdr:to>
    <cdr:cxnSp macro="">
      <cdr:nvCxnSpPr>
        <cdr:cNvPr id="16" name="Straight Connector 15"/>
        <cdr:cNvCxnSpPr/>
      </cdr:nvCxnSpPr>
      <cdr:spPr>
        <a:xfrm xmlns:a="http://schemas.openxmlformats.org/drawingml/2006/main">
          <a:off x="4824113" y="1709615"/>
          <a:ext cx="0" cy="3997244"/>
        </a:xfrm>
        <a:prstGeom xmlns:a="http://schemas.openxmlformats.org/drawingml/2006/main" prst="line">
          <a:avLst/>
        </a:prstGeom>
        <a:ln xmlns:a="http://schemas.openxmlformats.org/drawingml/2006/main" w="28575">
          <a:solidFill>
            <a:sysClr val="windowText" lastClr="0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0.27303</cdr:x>
      <cdr:y>0.53547</cdr:y>
    </cdr:from>
    <cdr:to>
      <cdr:x>0.53901</cdr:x>
      <cdr:y>0.6519</cdr:y>
    </cdr:to>
    <cdr:sp macro="" textlink="">
      <cdr:nvSpPr>
        <cdr:cNvPr id="22" name="Right Arrow 21"/>
        <cdr:cNvSpPr/>
      </cdr:nvSpPr>
      <cdr:spPr>
        <a:xfrm xmlns:a="http://schemas.openxmlformats.org/drawingml/2006/main" rot="10800000">
          <a:off x="2365028" y="3369720"/>
          <a:ext cx="2303932" cy="732695"/>
        </a:xfrm>
        <a:prstGeom xmlns:a="http://schemas.openxmlformats.org/drawingml/2006/main" prst="rightArrow">
          <a:avLst/>
        </a:prstGeom>
        <a:solidFill xmlns:a="http://schemas.openxmlformats.org/drawingml/2006/main">
          <a:schemeClr val="tx1">
            <a:lumMod val="75000"/>
            <a:lumOff val="25000"/>
          </a:schemeClr>
        </a:solidFill>
        <a:ln xmlns:a="http://schemas.openxmlformats.org/drawingml/2006/main">
          <a:solidFill>
            <a:schemeClr val="tx1">
              <a:lumMod val="95000"/>
              <a:lumOff val="5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horz" anchor="ct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endParaRPr lang="en-US"/>
        </a:p>
      </cdr:txBody>
    </cdr:sp>
  </cdr:relSizeAnchor>
  <cdr:relSizeAnchor xmlns:cdr="http://schemas.openxmlformats.org/drawingml/2006/chartDrawing">
    <cdr:from>
      <cdr:x>0.57307</cdr:x>
      <cdr:y>0.53578</cdr:y>
    </cdr:from>
    <cdr:to>
      <cdr:x>0.83905</cdr:x>
      <cdr:y>0.65221</cdr:y>
    </cdr:to>
    <cdr:sp macro="" textlink="">
      <cdr:nvSpPr>
        <cdr:cNvPr id="25" name="Right Arrow 24"/>
        <cdr:cNvSpPr/>
      </cdr:nvSpPr>
      <cdr:spPr>
        <a:xfrm xmlns:a="http://schemas.openxmlformats.org/drawingml/2006/main">
          <a:off x="4963989" y="3371671"/>
          <a:ext cx="2303933" cy="732695"/>
        </a:xfrm>
        <a:prstGeom xmlns:a="http://schemas.openxmlformats.org/drawingml/2006/main" prst="rightArrow">
          <a:avLst/>
        </a:prstGeom>
        <a:solidFill xmlns:a="http://schemas.openxmlformats.org/drawingml/2006/main">
          <a:schemeClr val="tx1">
            <a:lumMod val="75000"/>
            <a:lumOff val="25000"/>
          </a:schemeClr>
        </a:solidFill>
        <a:ln xmlns:a="http://schemas.openxmlformats.org/drawingml/2006/main">
          <a:solidFill>
            <a:schemeClr val="tx1">
              <a:lumMod val="95000"/>
              <a:lumOff val="5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nchor="ct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lang="en-US" sz="1900"/>
            <a:t>Screen Positive</a:t>
          </a:r>
        </a:p>
      </cdr:txBody>
    </cdr:sp>
  </cdr:relSizeAnchor>
  <cdr:relSizeAnchor xmlns:cdr="http://schemas.openxmlformats.org/drawingml/2006/chartDrawing">
    <cdr:from>
      <cdr:x>0.30985</cdr:x>
      <cdr:y>0.5704</cdr:y>
    </cdr:from>
    <cdr:to>
      <cdr:x>0.52679</cdr:x>
      <cdr:y>0.61697</cdr:y>
    </cdr:to>
    <cdr:sp macro="" textlink="">
      <cdr:nvSpPr>
        <cdr:cNvPr id="27" name="TextBox 3"/>
        <cdr:cNvSpPr txBox="1"/>
      </cdr:nvSpPr>
      <cdr:spPr>
        <a:xfrm xmlns:a="http://schemas.openxmlformats.org/drawingml/2006/main">
          <a:off x="2683964" y="3589535"/>
          <a:ext cx="1879146" cy="293065"/>
        </a:xfrm>
        <a:prstGeom xmlns:a="http://schemas.openxmlformats.org/drawingml/2006/main" prst="rect">
          <a:avLst/>
        </a:prstGeom>
        <a:noFill xmlns:a="http://schemas.openxmlformats.org/drawingml/2006/mai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900">
              <a:solidFill>
                <a:schemeClr val="bg1"/>
              </a:solidFill>
            </a:rPr>
            <a:t>Screen Negative</a:t>
          </a:r>
        </a:p>
      </cdr:txBody>
    </cdr:sp>
  </cdr:relSizeAnchor>
  <cdr:relSizeAnchor xmlns:cdr="http://schemas.openxmlformats.org/drawingml/2006/chartDrawing">
    <cdr:from>
      <cdr:x>0.48112</cdr:x>
      <cdr:y>0.68619</cdr:y>
    </cdr:from>
    <cdr:to>
      <cdr:x>0.55087</cdr:x>
      <cdr:y>0.74181</cdr:y>
    </cdr:to>
    <cdr:sp macro="" textlink="">
      <cdr:nvSpPr>
        <cdr:cNvPr id="28" name="TextBox 1"/>
        <cdr:cNvSpPr txBox="1"/>
      </cdr:nvSpPr>
      <cdr:spPr>
        <a:xfrm xmlns:a="http://schemas.openxmlformats.org/drawingml/2006/main">
          <a:off x="4167494" y="4318210"/>
          <a:ext cx="604178"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dirty="0">
              <a:ln w="15875" cap="sq">
                <a:solidFill>
                  <a:sysClr val="windowText" lastClr="000000"/>
                </a:solidFill>
                <a:bevel/>
              </a:ln>
              <a:solidFill>
                <a:schemeClr val="bg1"/>
              </a:solidFill>
            </a:rPr>
            <a:t>TN</a:t>
          </a:r>
        </a:p>
      </cdr:txBody>
    </cdr:sp>
  </cdr:relSizeAnchor>
  <cdr:relSizeAnchor xmlns:cdr="http://schemas.openxmlformats.org/drawingml/2006/chartDrawing">
    <cdr:from>
      <cdr:x>0.57137</cdr:x>
      <cdr:y>0.68488</cdr:y>
    </cdr:from>
    <cdr:to>
      <cdr:x>0.63528</cdr:x>
      <cdr:y>0.74051</cdr:y>
    </cdr:to>
    <cdr:sp macro="" textlink="">
      <cdr:nvSpPr>
        <cdr:cNvPr id="29" name="TextBox 1"/>
        <cdr:cNvSpPr txBox="1"/>
      </cdr:nvSpPr>
      <cdr:spPr>
        <a:xfrm xmlns:a="http://schemas.openxmlformats.org/drawingml/2006/main">
          <a:off x="4949274" y="4309966"/>
          <a:ext cx="553591" cy="35008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ysClr val="windowText" lastClr="000000"/>
                </a:solidFill>
                <a:bevel/>
              </a:ln>
              <a:solidFill>
                <a:schemeClr val="bg1"/>
              </a:solidFill>
            </a:rPr>
            <a:t>FP</a:t>
          </a:r>
        </a:p>
      </cdr:txBody>
    </cdr:sp>
  </cdr:relSizeAnchor>
  <cdr:relSizeAnchor xmlns:cdr="http://schemas.openxmlformats.org/drawingml/2006/chartDrawing">
    <cdr:from>
      <cdr:x>0.48212</cdr:x>
      <cdr:y>0.79374</cdr:y>
    </cdr:from>
    <cdr:to>
      <cdr:x>0.5511</cdr:x>
      <cdr:y>0.84936</cdr:y>
    </cdr:to>
    <cdr:sp macro="" textlink="">
      <cdr:nvSpPr>
        <cdr:cNvPr id="30" name="TextBox 1"/>
        <cdr:cNvSpPr txBox="1"/>
      </cdr:nvSpPr>
      <cdr:spPr>
        <a:xfrm xmlns:a="http://schemas.openxmlformats.org/drawingml/2006/main">
          <a:off x="4176156" y="4995033"/>
          <a:ext cx="597509"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FN</a:t>
          </a:r>
        </a:p>
      </cdr:txBody>
    </cdr:sp>
  </cdr:relSizeAnchor>
  <cdr:relSizeAnchor xmlns:cdr="http://schemas.openxmlformats.org/drawingml/2006/chartDrawing">
    <cdr:from>
      <cdr:x>0.57149</cdr:x>
      <cdr:y>0.79503</cdr:y>
    </cdr:from>
    <cdr:to>
      <cdr:x>0.6354</cdr:x>
      <cdr:y>0.85065</cdr:y>
    </cdr:to>
    <cdr:sp macro="" textlink="">
      <cdr:nvSpPr>
        <cdr:cNvPr id="31" name="TextBox 1"/>
        <cdr:cNvSpPr txBox="1"/>
      </cdr:nvSpPr>
      <cdr:spPr>
        <a:xfrm xmlns:a="http://schemas.openxmlformats.org/drawingml/2006/main">
          <a:off x="4950313" y="5003151"/>
          <a:ext cx="553592"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dirty="0">
              <a:ln w="15875" cap="sq">
                <a:solidFill>
                  <a:schemeClr val="tx1"/>
                </a:solidFill>
                <a:bevel/>
              </a:ln>
              <a:solidFill>
                <a:schemeClr val="bg1"/>
              </a:solidFill>
            </a:rPr>
            <a:t>TP</a:t>
          </a:r>
        </a:p>
      </cdr:txBody>
    </cdr:sp>
  </cdr:relSizeAnchor>
  <cdr:relSizeAnchor xmlns:cdr="http://schemas.openxmlformats.org/drawingml/2006/chartDrawing">
    <cdr:from>
      <cdr:x>0.00786</cdr:x>
      <cdr:y>0.06862</cdr:y>
    </cdr:from>
    <cdr:to>
      <cdr:x>0.05507</cdr:x>
      <cdr:y>0.97126</cdr:y>
    </cdr:to>
    <cdr:grpSp>
      <cdr:nvGrpSpPr>
        <cdr:cNvPr id="33" name="Group 32"/>
        <cdr:cNvGrpSpPr/>
      </cdr:nvGrpSpPr>
      <cdr:grpSpPr>
        <a:xfrm xmlns:a="http://schemas.openxmlformats.org/drawingml/2006/main">
          <a:off x="68282" y="345104"/>
          <a:ext cx="410125" cy="4539557"/>
          <a:chOff x="0" y="0"/>
          <a:chExt cx="408936" cy="5680360"/>
        </a:xfrm>
      </cdr:grpSpPr>
      <cdr:sp macro="" textlink="">
        <cdr:nvSpPr>
          <cdr:cNvPr id="35" name="TextBox 1"/>
          <cdr:cNvSpPr txBox="1"/>
        </cdr:nvSpPr>
        <cdr:spPr>
          <a:xfrm xmlns:a="http://schemas.openxmlformats.org/drawingml/2006/main">
            <a:off x="0" y="2034862"/>
            <a:ext cx="325694" cy="1716287"/>
          </a:xfrm>
          <a:prstGeom xmlns:a="http://schemas.openxmlformats.org/drawingml/2006/main" prst="rect">
            <a:avLst/>
          </a:prstGeom>
        </cdr:spPr>
        <cdr:txBody>
          <a:bodyPr xmlns:a="http://schemas.openxmlformats.org/drawingml/2006/main" vert="vert270"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2000" b="1" dirty="0"/>
              <a:t>Frequency</a:t>
            </a:r>
          </a:p>
        </cdr:txBody>
      </cdr:sp>
      <cdr:cxnSp macro="">
        <cdr:nvCxnSpPr>
          <cdr:cNvPr id="36" name="Straight Arrow Connector 35"/>
          <cdr:cNvCxnSpPr/>
        </cdr:nvCxnSpPr>
        <cdr:spPr>
          <a:xfrm xmlns:a="http://schemas.openxmlformats.org/drawingml/2006/main" flipV="1">
            <a:off x="408936" y="0"/>
            <a:ext cx="0" cy="4113065"/>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7" name="TextBox 2"/>
          <cdr:cNvSpPr txBox="1"/>
        </cdr:nvSpPr>
        <cdr:spPr>
          <a:xfrm xmlns:a="http://schemas.openxmlformats.org/drawingml/2006/main">
            <a:off x="122135" y="114658"/>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sp macro="" textlink="">
        <cdr:nvSpPr>
          <cdr:cNvPr id="38" name="TextBox 2"/>
          <cdr:cNvSpPr txBox="1"/>
        </cdr:nvSpPr>
        <cdr:spPr>
          <a:xfrm xmlns:a="http://schemas.openxmlformats.org/drawingml/2006/main">
            <a:off x="130797" y="5236354"/>
            <a:ext cx="268611" cy="33573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cxnSp macro="">
        <cdr:nvCxnSpPr>
          <cdr:cNvPr id="39" name="Straight Arrow Connector 38"/>
          <cdr:cNvCxnSpPr/>
        </cdr:nvCxnSpPr>
        <cdr:spPr>
          <a:xfrm xmlns:a="http://schemas.openxmlformats.org/drawingml/2006/main">
            <a:off x="406954" y="4771156"/>
            <a:ext cx="0" cy="909204"/>
          </a:xfrm>
          <a:prstGeom xmlns:a="http://schemas.openxmlformats.org/drawingml/2006/main" prst="straightConnector1">
            <a:avLst/>
          </a:prstGeom>
          <a:ln xmlns:a="http://schemas.openxmlformats.org/drawingml/2006/main" w="28575">
            <a:solidFill>
              <a:sysClr val="windowText" lastClr="0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0.56132</cdr:x>
      <cdr:y>0.06629</cdr:y>
    </cdr:from>
    <cdr:to>
      <cdr:x>0.92256</cdr:x>
      <cdr:y>0.26959</cdr:y>
    </cdr:to>
    <cdr:grpSp>
      <cdr:nvGrpSpPr>
        <cdr:cNvPr id="40" name="Group 39"/>
        <cdr:cNvGrpSpPr/>
      </cdr:nvGrpSpPr>
      <cdr:grpSpPr>
        <a:xfrm xmlns:a="http://schemas.openxmlformats.org/drawingml/2006/main">
          <a:off x="4876332" y="333386"/>
          <a:ext cx="3138186" cy="1022436"/>
          <a:chOff x="0" y="0"/>
          <a:chExt cx="3129101" cy="1279356"/>
        </a:xfrm>
      </cdr:grpSpPr>
      <cdr:cxnSp macro="">
        <cdr:nvCxnSpPr>
          <cdr:cNvPr id="41" name="Straight Arrow Connector 40"/>
          <cdr:cNvCxnSpPr/>
        </cdr:nvCxnSpPr>
        <cdr:spPr>
          <a:xfrm xmlns:a="http://schemas.openxmlformats.org/drawingml/2006/main" flipH="1">
            <a:off x="0" y="397090"/>
            <a:ext cx="951376" cy="882266"/>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42" name="TextBox 2"/>
          <cdr:cNvSpPr txBox="1"/>
        </cdr:nvSpPr>
        <cdr:spPr>
          <a:xfrm xmlns:a="http://schemas.openxmlformats.org/drawingml/2006/main">
            <a:off x="809231" y="0"/>
            <a:ext cx="2319870" cy="75295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000" dirty="0"/>
              <a:t>Screening </a:t>
            </a:r>
            <a:r>
              <a:rPr lang="en-US" sz="1800" dirty="0"/>
              <a:t>Threshold</a:t>
            </a:r>
            <a:endParaRPr lang="en-US" sz="2000" dirty="0"/>
          </a:p>
          <a:p xmlns:a="http://schemas.openxmlformats.org/drawingml/2006/main">
            <a:pPr algn="ctr"/>
            <a:r>
              <a:rPr lang="en-US" sz="2000" dirty="0"/>
              <a:t>(Set at 4.8)</a:t>
            </a:r>
          </a:p>
        </cdr:txBody>
      </cdr:sp>
    </cdr:grpSp>
  </cdr:relSizeAnchor>
</c:userShapes>
</file>

<file path=ppt/drawings/drawing6.xml><?xml version="1.0" encoding="utf-8"?>
<c:userShapes xmlns:c="http://schemas.openxmlformats.org/drawingml/2006/chart">
  <cdr:relSizeAnchor xmlns:cdr="http://schemas.openxmlformats.org/drawingml/2006/chartDrawing">
    <cdr:from>
      <cdr:x>0.22274</cdr:x>
      <cdr:y>0.7615</cdr:y>
    </cdr:from>
    <cdr:to>
      <cdr:x>0.98171</cdr:x>
      <cdr:y>0.95689</cdr:y>
    </cdr:to>
    <cdr:sp macro="" textlink="">
      <cdr:nvSpPr>
        <cdr:cNvPr id="43" name="Rectangle 42"/>
        <cdr:cNvSpPr/>
      </cdr:nvSpPr>
      <cdr:spPr>
        <a:xfrm xmlns:a="http://schemas.openxmlformats.org/drawingml/2006/main">
          <a:off x="1929423" y="4792129"/>
          <a:ext cx="6574199" cy="1229592"/>
        </a:xfrm>
        <a:prstGeom xmlns:a="http://schemas.openxmlformats.org/drawingml/2006/main" prst="rect">
          <a:avLst/>
        </a:prstGeom>
        <a:noFill xmlns:a="http://schemas.openxmlformats.org/drawingml/2006/main"/>
        <a:ln xmlns:a="http://schemas.openxmlformats.org/drawingml/2006/main" w="57150">
          <a:solidFill>
            <a:sysClr val="windowText" lastClr="000000"/>
          </a:solidFill>
          <a:prstDash val="dash"/>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0.06006</cdr:x>
      <cdr:y>0.77392</cdr:y>
    </cdr:from>
    <cdr:to>
      <cdr:x>1</cdr:x>
      <cdr:y>0.81144</cdr:y>
    </cdr:to>
    <cdr:sp macro="" textlink="">
      <cdr:nvSpPr>
        <cdr:cNvPr id="32" name="TextBox 1"/>
        <cdr:cNvSpPr txBox="1"/>
      </cdr:nvSpPr>
      <cdr:spPr>
        <a:xfrm xmlns:a="http://schemas.openxmlformats.org/drawingml/2006/main">
          <a:off x="520212" y="4870263"/>
          <a:ext cx="8141839" cy="236114"/>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800" b="1"/>
            <a:t> </a:t>
          </a:r>
          <a:r>
            <a:rPr lang="en-US" sz="1200" b="1"/>
            <a:t> </a:t>
          </a:r>
          <a:r>
            <a:rPr lang="en-US" sz="1300" b="1"/>
            <a:t> </a:t>
          </a:r>
          <a:r>
            <a:rPr lang="en-US" sz="1200" b="1"/>
            <a:t>  </a:t>
          </a:r>
          <a:r>
            <a:rPr lang="en-US" sz="600" b="1" baseline="0"/>
            <a:t> </a:t>
          </a:r>
          <a:r>
            <a:rPr lang="en-US" sz="1200" b="1" baseline="0"/>
            <a:t>1</a:t>
          </a:r>
          <a:r>
            <a:rPr lang="en-US" sz="1100" b="1">
              <a:effectLst/>
              <a:latin typeface="+mn-lt"/>
              <a:ea typeface="+mn-ea"/>
              <a:cs typeface="+mn-cs"/>
            </a:rPr>
            <a:t>                    </a:t>
          </a:r>
          <a:r>
            <a:rPr lang="en-US" sz="8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10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8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5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0.55693</cdr:x>
      <cdr:y>0.27167</cdr:y>
    </cdr:from>
    <cdr:to>
      <cdr:x>0.55693</cdr:x>
      <cdr:y>0.90686</cdr:y>
    </cdr:to>
    <cdr:cxnSp macro="">
      <cdr:nvCxnSpPr>
        <cdr:cNvPr id="16" name="Straight Connector 15"/>
        <cdr:cNvCxnSpPr/>
      </cdr:nvCxnSpPr>
      <cdr:spPr>
        <a:xfrm xmlns:a="http://schemas.openxmlformats.org/drawingml/2006/main">
          <a:off x="4824113" y="1709615"/>
          <a:ext cx="0" cy="3997244"/>
        </a:xfrm>
        <a:prstGeom xmlns:a="http://schemas.openxmlformats.org/drawingml/2006/main" prst="line">
          <a:avLst/>
        </a:prstGeom>
        <a:ln xmlns:a="http://schemas.openxmlformats.org/drawingml/2006/main" w="28575">
          <a:solidFill>
            <a:sysClr val="windowText" lastClr="0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0.48112</cdr:x>
      <cdr:y>0.68619</cdr:y>
    </cdr:from>
    <cdr:to>
      <cdr:x>0.55087</cdr:x>
      <cdr:y>0.74181</cdr:y>
    </cdr:to>
    <cdr:sp macro="" textlink="">
      <cdr:nvSpPr>
        <cdr:cNvPr id="28" name="TextBox 1"/>
        <cdr:cNvSpPr txBox="1"/>
      </cdr:nvSpPr>
      <cdr:spPr>
        <a:xfrm xmlns:a="http://schemas.openxmlformats.org/drawingml/2006/main">
          <a:off x="4167494" y="4318210"/>
          <a:ext cx="604178"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dirty="0">
              <a:ln w="15875" cap="sq">
                <a:solidFill>
                  <a:sysClr val="windowText" lastClr="000000"/>
                </a:solidFill>
                <a:bevel/>
              </a:ln>
              <a:solidFill>
                <a:schemeClr val="bg1"/>
              </a:solidFill>
            </a:rPr>
            <a:t>TN</a:t>
          </a:r>
        </a:p>
      </cdr:txBody>
    </cdr:sp>
  </cdr:relSizeAnchor>
  <cdr:relSizeAnchor xmlns:cdr="http://schemas.openxmlformats.org/drawingml/2006/chartDrawing">
    <cdr:from>
      <cdr:x>0.57137</cdr:x>
      <cdr:y>0.68488</cdr:y>
    </cdr:from>
    <cdr:to>
      <cdr:x>0.63528</cdr:x>
      <cdr:y>0.74051</cdr:y>
    </cdr:to>
    <cdr:sp macro="" textlink="">
      <cdr:nvSpPr>
        <cdr:cNvPr id="29" name="TextBox 1"/>
        <cdr:cNvSpPr txBox="1"/>
      </cdr:nvSpPr>
      <cdr:spPr>
        <a:xfrm xmlns:a="http://schemas.openxmlformats.org/drawingml/2006/main">
          <a:off x="4949274" y="4309966"/>
          <a:ext cx="553591" cy="35008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ysClr val="windowText" lastClr="000000"/>
                </a:solidFill>
                <a:bevel/>
              </a:ln>
              <a:solidFill>
                <a:schemeClr val="bg1"/>
              </a:solidFill>
            </a:rPr>
            <a:t>FP</a:t>
          </a:r>
        </a:p>
      </cdr:txBody>
    </cdr:sp>
  </cdr:relSizeAnchor>
  <cdr:relSizeAnchor xmlns:cdr="http://schemas.openxmlformats.org/drawingml/2006/chartDrawing">
    <cdr:from>
      <cdr:x>0.48212</cdr:x>
      <cdr:y>0.79374</cdr:y>
    </cdr:from>
    <cdr:to>
      <cdr:x>0.5511</cdr:x>
      <cdr:y>0.84936</cdr:y>
    </cdr:to>
    <cdr:sp macro="" textlink="">
      <cdr:nvSpPr>
        <cdr:cNvPr id="30" name="TextBox 1"/>
        <cdr:cNvSpPr txBox="1"/>
      </cdr:nvSpPr>
      <cdr:spPr>
        <a:xfrm xmlns:a="http://schemas.openxmlformats.org/drawingml/2006/main">
          <a:off x="4176156" y="4995033"/>
          <a:ext cx="597509"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FN</a:t>
          </a:r>
        </a:p>
      </cdr:txBody>
    </cdr:sp>
  </cdr:relSizeAnchor>
  <cdr:relSizeAnchor xmlns:cdr="http://schemas.openxmlformats.org/drawingml/2006/chartDrawing">
    <cdr:from>
      <cdr:x>0.57149</cdr:x>
      <cdr:y>0.79503</cdr:y>
    </cdr:from>
    <cdr:to>
      <cdr:x>0.6354</cdr:x>
      <cdr:y>0.85065</cdr:y>
    </cdr:to>
    <cdr:sp macro="" textlink="">
      <cdr:nvSpPr>
        <cdr:cNvPr id="31" name="TextBox 1"/>
        <cdr:cNvSpPr txBox="1"/>
      </cdr:nvSpPr>
      <cdr:spPr>
        <a:xfrm xmlns:a="http://schemas.openxmlformats.org/drawingml/2006/main">
          <a:off x="4950313" y="5003151"/>
          <a:ext cx="553592"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TP</a:t>
          </a:r>
        </a:p>
      </cdr:txBody>
    </cdr:sp>
  </cdr:relSizeAnchor>
  <cdr:relSizeAnchor xmlns:cdr="http://schemas.openxmlformats.org/drawingml/2006/chartDrawing">
    <cdr:from>
      <cdr:x>0.02196</cdr:x>
      <cdr:y>0.06862</cdr:y>
    </cdr:from>
    <cdr:to>
      <cdr:x>0.05507</cdr:x>
      <cdr:y>0.97126</cdr:y>
    </cdr:to>
    <cdr:grpSp>
      <cdr:nvGrpSpPr>
        <cdr:cNvPr id="33" name="Group 32"/>
        <cdr:cNvGrpSpPr/>
      </cdr:nvGrpSpPr>
      <cdr:grpSpPr>
        <a:xfrm xmlns:a="http://schemas.openxmlformats.org/drawingml/2006/main">
          <a:off x="190772" y="345104"/>
          <a:ext cx="287635" cy="4539557"/>
          <a:chOff x="122135" y="0"/>
          <a:chExt cx="286801" cy="5680360"/>
        </a:xfrm>
      </cdr:grpSpPr>
      <cdr:cxnSp macro="">
        <cdr:nvCxnSpPr>
          <cdr:cNvPr id="36" name="Straight Arrow Connector 35"/>
          <cdr:cNvCxnSpPr/>
        </cdr:nvCxnSpPr>
        <cdr:spPr>
          <a:xfrm xmlns:a="http://schemas.openxmlformats.org/drawingml/2006/main" flipV="1">
            <a:off x="408936" y="0"/>
            <a:ext cx="0" cy="4113065"/>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7" name="TextBox 2"/>
          <cdr:cNvSpPr txBox="1"/>
        </cdr:nvSpPr>
        <cdr:spPr>
          <a:xfrm xmlns:a="http://schemas.openxmlformats.org/drawingml/2006/main">
            <a:off x="122135" y="114658"/>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sp macro="" textlink="">
        <cdr:nvSpPr>
          <cdr:cNvPr id="38" name="TextBox 2"/>
          <cdr:cNvSpPr txBox="1"/>
        </cdr:nvSpPr>
        <cdr:spPr>
          <a:xfrm xmlns:a="http://schemas.openxmlformats.org/drawingml/2006/main">
            <a:off x="130797" y="5236354"/>
            <a:ext cx="268611" cy="33573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cxnSp macro="">
        <cdr:nvCxnSpPr>
          <cdr:cNvPr id="39" name="Straight Arrow Connector 38"/>
          <cdr:cNvCxnSpPr/>
        </cdr:nvCxnSpPr>
        <cdr:spPr>
          <a:xfrm xmlns:a="http://schemas.openxmlformats.org/drawingml/2006/main">
            <a:off x="406954" y="4771156"/>
            <a:ext cx="0" cy="909204"/>
          </a:xfrm>
          <a:prstGeom xmlns:a="http://schemas.openxmlformats.org/drawingml/2006/main" prst="straightConnector1">
            <a:avLst/>
          </a:prstGeom>
          <a:ln xmlns:a="http://schemas.openxmlformats.org/drawingml/2006/main" w="28575">
            <a:solidFill>
              <a:sysClr val="windowText" lastClr="0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0.57539</cdr:x>
      <cdr:y>0.09863</cdr:y>
    </cdr:from>
    <cdr:to>
      <cdr:x>0.92408</cdr:x>
      <cdr:y>0.24481</cdr:y>
    </cdr:to>
    <cdr:grpSp>
      <cdr:nvGrpSpPr>
        <cdr:cNvPr id="26" name="Group 25"/>
        <cdr:cNvGrpSpPr/>
      </cdr:nvGrpSpPr>
      <cdr:grpSpPr>
        <a:xfrm xmlns:a="http://schemas.openxmlformats.org/drawingml/2006/main">
          <a:off x="4998562" y="496030"/>
          <a:ext cx="3029160" cy="735168"/>
          <a:chOff x="3435283" y="0"/>
          <a:chExt cx="3020370" cy="919913"/>
        </a:xfrm>
      </cdr:grpSpPr>
      <cdr:sp macro="" textlink="">
        <cdr:nvSpPr>
          <cdr:cNvPr id="44" name="TextBox 2"/>
          <cdr:cNvSpPr txBox="1"/>
        </cdr:nvSpPr>
        <cdr:spPr>
          <a:xfrm xmlns:a="http://schemas.openxmlformats.org/drawingml/2006/main">
            <a:off x="3435283" y="227933"/>
            <a:ext cx="1742198" cy="4314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800" i="0"/>
              <a:t>Sensitivity = </a:t>
            </a:r>
          </a:p>
        </cdr:txBody>
      </cdr:sp>
      <cdr:sp macro="" textlink="">
        <cdr:nvSpPr>
          <cdr:cNvPr id="45" name="TextBox 3"/>
          <cdr:cNvSpPr txBox="1"/>
        </cdr:nvSpPr>
        <cdr:spPr>
          <a:xfrm xmlns:a="http://schemas.openxmlformats.org/drawingml/2006/main">
            <a:off x="5079773" y="8118"/>
            <a:ext cx="1318884" cy="91179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000"/>
              <a:t>TP</a:t>
            </a:r>
          </a:p>
          <a:p xmlns:a="http://schemas.openxmlformats.org/drawingml/2006/main">
            <a:pPr algn="ctr"/>
            <a:r>
              <a:rPr lang="en-US" sz="2000"/>
              <a:t>TP + FN</a:t>
            </a:r>
          </a:p>
        </cdr:txBody>
      </cdr:sp>
      <cdr:cxnSp macro="">
        <cdr:nvCxnSpPr>
          <cdr:cNvPr id="46" name="Straight Connector 45"/>
          <cdr:cNvCxnSpPr/>
        </cdr:nvCxnSpPr>
        <cdr:spPr>
          <a:xfrm xmlns:a="http://schemas.openxmlformats.org/drawingml/2006/main">
            <a:off x="5120484" y="464047"/>
            <a:ext cx="1229319" cy="0"/>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47" name="Rectangle 46"/>
          <cdr:cNvSpPr/>
        </cdr:nvSpPr>
        <cdr:spPr>
          <a:xfrm xmlns:a="http://schemas.openxmlformats.org/drawingml/2006/main">
            <a:off x="3443426" y="0"/>
            <a:ext cx="3012227" cy="919913"/>
          </a:xfrm>
          <a:prstGeom xmlns:a="http://schemas.openxmlformats.org/drawingml/2006/main" prst="rect">
            <a:avLst/>
          </a:prstGeom>
          <a:noFill xmlns:a="http://schemas.openxmlformats.org/drawingml/2006/main"/>
          <a:ln xmlns:a="http://schemas.openxmlformats.org/drawingml/2006/main">
            <a:solidFill>
              <a:sysClr val="windowText" lastClr="00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sz="1000"/>
          </a:p>
        </cdr:txBody>
      </cdr:sp>
    </cdr:grpSp>
  </cdr:relSizeAnchor>
</c:userShapes>
</file>

<file path=ppt/drawings/drawing7.xml><?xml version="1.0" encoding="utf-8"?>
<c:userShapes xmlns:c="http://schemas.openxmlformats.org/drawingml/2006/chart">
  <cdr:relSizeAnchor xmlns:cdr="http://schemas.openxmlformats.org/drawingml/2006/chartDrawing">
    <cdr:from>
      <cdr:x>0.06006</cdr:x>
      <cdr:y>0.77392</cdr:y>
    </cdr:from>
    <cdr:to>
      <cdr:x>1</cdr:x>
      <cdr:y>0.81144</cdr:y>
    </cdr:to>
    <cdr:sp macro="" textlink="">
      <cdr:nvSpPr>
        <cdr:cNvPr id="32" name="TextBox 1"/>
        <cdr:cNvSpPr txBox="1"/>
      </cdr:nvSpPr>
      <cdr:spPr>
        <a:xfrm xmlns:a="http://schemas.openxmlformats.org/drawingml/2006/main">
          <a:off x="520212" y="4870263"/>
          <a:ext cx="8141839" cy="236114"/>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800" b="1"/>
            <a:t> </a:t>
          </a:r>
          <a:r>
            <a:rPr lang="en-US" sz="1200" b="1"/>
            <a:t> </a:t>
          </a:r>
          <a:r>
            <a:rPr lang="en-US" sz="1300" b="1"/>
            <a:t> </a:t>
          </a:r>
          <a:r>
            <a:rPr lang="en-US" sz="1200" b="1"/>
            <a:t>  </a:t>
          </a:r>
          <a:r>
            <a:rPr lang="en-US" sz="600" b="1" baseline="0"/>
            <a:t> </a:t>
          </a:r>
          <a:r>
            <a:rPr lang="en-US" sz="1200" b="1" baseline="0"/>
            <a:t>1</a:t>
          </a:r>
          <a:r>
            <a:rPr lang="en-US" sz="1100" b="1">
              <a:effectLst/>
              <a:latin typeface="+mn-lt"/>
              <a:ea typeface="+mn-ea"/>
              <a:cs typeface="+mn-cs"/>
            </a:rPr>
            <a:t>                    </a:t>
          </a:r>
          <a:r>
            <a:rPr lang="en-US" sz="8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10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8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5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0.55693</cdr:x>
      <cdr:y>0.27167</cdr:y>
    </cdr:from>
    <cdr:to>
      <cdr:x>0.55693</cdr:x>
      <cdr:y>0.90686</cdr:y>
    </cdr:to>
    <cdr:cxnSp macro="">
      <cdr:nvCxnSpPr>
        <cdr:cNvPr id="16" name="Straight Connector 15"/>
        <cdr:cNvCxnSpPr/>
      </cdr:nvCxnSpPr>
      <cdr:spPr>
        <a:xfrm xmlns:a="http://schemas.openxmlformats.org/drawingml/2006/main">
          <a:off x="4824156" y="1709623"/>
          <a:ext cx="0" cy="3997259"/>
        </a:xfrm>
        <a:prstGeom xmlns:a="http://schemas.openxmlformats.org/drawingml/2006/main" prst="line">
          <a:avLst/>
        </a:prstGeom>
        <a:ln xmlns:a="http://schemas.openxmlformats.org/drawingml/2006/main" w="28575">
          <a:solidFill>
            <a:sysClr val="windowText" lastClr="0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0.48112</cdr:x>
      <cdr:y>0.68619</cdr:y>
    </cdr:from>
    <cdr:to>
      <cdr:x>0.55087</cdr:x>
      <cdr:y>0.74181</cdr:y>
    </cdr:to>
    <cdr:sp macro="" textlink="">
      <cdr:nvSpPr>
        <cdr:cNvPr id="28" name="TextBox 1"/>
        <cdr:cNvSpPr txBox="1"/>
      </cdr:nvSpPr>
      <cdr:spPr>
        <a:xfrm xmlns:a="http://schemas.openxmlformats.org/drawingml/2006/main">
          <a:off x="4167494" y="4318210"/>
          <a:ext cx="604178"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dirty="0">
              <a:ln w="15875" cap="sq">
                <a:solidFill>
                  <a:sysClr val="windowText" lastClr="000000"/>
                </a:solidFill>
                <a:bevel/>
              </a:ln>
              <a:solidFill>
                <a:schemeClr val="bg1"/>
              </a:solidFill>
            </a:rPr>
            <a:t>TN</a:t>
          </a:r>
        </a:p>
      </cdr:txBody>
    </cdr:sp>
  </cdr:relSizeAnchor>
  <cdr:relSizeAnchor xmlns:cdr="http://schemas.openxmlformats.org/drawingml/2006/chartDrawing">
    <cdr:from>
      <cdr:x>0.57137</cdr:x>
      <cdr:y>0.68488</cdr:y>
    </cdr:from>
    <cdr:to>
      <cdr:x>0.63528</cdr:x>
      <cdr:y>0.74051</cdr:y>
    </cdr:to>
    <cdr:sp macro="" textlink="">
      <cdr:nvSpPr>
        <cdr:cNvPr id="29" name="TextBox 1"/>
        <cdr:cNvSpPr txBox="1"/>
      </cdr:nvSpPr>
      <cdr:spPr>
        <a:xfrm xmlns:a="http://schemas.openxmlformats.org/drawingml/2006/main">
          <a:off x="4949274" y="4309966"/>
          <a:ext cx="553591" cy="35008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ysClr val="windowText" lastClr="000000"/>
                </a:solidFill>
                <a:bevel/>
              </a:ln>
              <a:solidFill>
                <a:schemeClr val="bg1"/>
              </a:solidFill>
            </a:rPr>
            <a:t>FP</a:t>
          </a:r>
        </a:p>
      </cdr:txBody>
    </cdr:sp>
  </cdr:relSizeAnchor>
  <cdr:relSizeAnchor xmlns:cdr="http://schemas.openxmlformats.org/drawingml/2006/chartDrawing">
    <cdr:from>
      <cdr:x>0.48212</cdr:x>
      <cdr:y>0.79374</cdr:y>
    </cdr:from>
    <cdr:to>
      <cdr:x>0.5511</cdr:x>
      <cdr:y>0.84936</cdr:y>
    </cdr:to>
    <cdr:sp macro="" textlink="">
      <cdr:nvSpPr>
        <cdr:cNvPr id="30" name="TextBox 1"/>
        <cdr:cNvSpPr txBox="1"/>
      </cdr:nvSpPr>
      <cdr:spPr>
        <a:xfrm xmlns:a="http://schemas.openxmlformats.org/drawingml/2006/main">
          <a:off x="4176156" y="4995033"/>
          <a:ext cx="597509"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FN</a:t>
          </a:r>
        </a:p>
      </cdr:txBody>
    </cdr:sp>
  </cdr:relSizeAnchor>
  <cdr:relSizeAnchor xmlns:cdr="http://schemas.openxmlformats.org/drawingml/2006/chartDrawing">
    <cdr:from>
      <cdr:x>0.57541</cdr:x>
      <cdr:y>0.09863</cdr:y>
    </cdr:from>
    <cdr:to>
      <cdr:x>0.92432</cdr:x>
      <cdr:y>0.24512</cdr:y>
    </cdr:to>
    <cdr:grpSp>
      <cdr:nvGrpSpPr>
        <cdr:cNvPr id="48" name="Group 47"/>
        <cdr:cNvGrpSpPr/>
      </cdr:nvGrpSpPr>
      <cdr:grpSpPr>
        <a:xfrm xmlns:a="http://schemas.openxmlformats.org/drawingml/2006/main">
          <a:off x="4998736" y="496030"/>
          <a:ext cx="3031071" cy="736728"/>
          <a:chOff x="0" y="0"/>
          <a:chExt cx="3022274" cy="921864"/>
        </a:xfrm>
      </cdr:grpSpPr>
      <cdr:sp macro="" textlink="">
        <cdr:nvSpPr>
          <cdr:cNvPr id="49" name="TextBox 2"/>
          <cdr:cNvSpPr txBox="1"/>
        </cdr:nvSpPr>
        <cdr:spPr>
          <a:xfrm xmlns:a="http://schemas.openxmlformats.org/drawingml/2006/main">
            <a:off x="0" y="219815"/>
            <a:ext cx="1742198" cy="4314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800" i="0"/>
              <a:t>Specificity = </a:t>
            </a:r>
          </a:p>
        </cdr:txBody>
      </cdr:sp>
      <cdr:sp macro="" textlink="">
        <cdr:nvSpPr>
          <cdr:cNvPr id="50" name="TextBox 3"/>
          <cdr:cNvSpPr txBox="1"/>
        </cdr:nvSpPr>
        <cdr:spPr>
          <a:xfrm xmlns:a="http://schemas.openxmlformats.org/drawingml/2006/main">
            <a:off x="1644490" y="0"/>
            <a:ext cx="1318883" cy="91179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000"/>
              <a:t>TN</a:t>
            </a:r>
          </a:p>
          <a:p xmlns:a="http://schemas.openxmlformats.org/drawingml/2006/main">
            <a:pPr algn="ctr"/>
            <a:r>
              <a:rPr lang="en-US" sz="2000"/>
              <a:t>TN + FP</a:t>
            </a:r>
          </a:p>
        </cdr:txBody>
      </cdr:sp>
      <cdr:cxnSp macro="">
        <cdr:nvCxnSpPr>
          <cdr:cNvPr id="51" name="Straight Connector 50"/>
          <cdr:cNvCxnSpPr/>
        </cdr:nvCxnSpPr>
        <cdr:spPr>
          <a:xfrm xmlns:a="http://schemas.openxmlformats.org/drawingml/2006/main">
            <a:off x="1685201" y="455929"/>
            <a:ext cx="1229318" cy="0"/>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52" name="Rectangle 51"/>
          <cdr:cNvSpPr/>
        </cdr:nvSpPr>
        <cdr:spPr>
          <a:xfrm xmlns:a="http://schemas.openxmlformats.org/drawingml/2006/main">
            <a:off x="10135" y="1951"/>
            <a:ext cx="3012139" cy="919913"/>
          </a:xfrm>
          <a:prstGeom xmlns:a="http://schemas.openxmlformats.org/drawingml/2006/main" prst="rect">
            <a:avLst/>
          </a:prstGeom>
          <a:noFill xmlns:a="http://schemas.openxmlformats.org/drawingml/2006/main"/>
          <a:ln xmlns:a="http://schemas.openxmlformats.org/drawingml/2006/main">
            <a:solidFill>
              <a:sysClr val="windowText" lastClr="00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sz="1000"/>
          </a:p>
        </cdr:txBody>
      </cdr:sp>
    </cdr:grpSp>
  </cdr:relSizeAnchor>
  <cdr:relSizeAnchor xmlns:cdr="http://schemas.openxmlformats.org/drawingml/2006/chartDrawing">
    <cdr:from>
      <cdr:x>0.57149</cdr:x>
      <cdr:y>0.79503</cdr:y>
    </cdr:from>
    <cdr:to>
      <cdr:x>0.6354</cdr:x>
      <cdr:y>0.85065</cdr:y>
    </cdr:to>
    <cdr:sp macro="" textlink="">
      <cdr:nvSpPr>
        <cdr:cNvPr id="31" name="TextBox 1"/>
        <cdr:cNvSpPr txBox="1"/>
      </cdr:nvSpPr>
      <cdr:spPr>
        <a:xfrm xmlns:a="http://schemas.openxmlformats.org/drawingml/2006/main">
          <a:off x="4950313" y="5003151"/>
          <a:ext cx="553592"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TP</a:t>
          </a:r>
        </a:p>
      </cdr:txBody>
    </cdr:sp>
  </cdr:relSizeAnchor>
  <cdr:relSizeAnchor xmlns:cdr="http://schemas.openxmlformats.org/drawingml/2006/chartDrawing">
    <cdr:from>
      <cdr:x>0.02196</cdr:x>
      <cdr:y>0.06862</cdr:y>
    </cdr:from>
    <cdr:to>
      <cdr:x>0.05507</cdr:x>
      <cdr:y>0.97126</cdr:y>
    </cdr:to>
    <cdr:grpSp>
      <cdr:nvGrpSpPr>
        <cdr:cNvPr id="33" name="Group 32"/>
        <cdr:cNvGrpSpPr/>
      </cdr:nvGrpSpPr>
      <cdr:grpSpPr>
        <a:xfrm xmlns:a="http://schemas.openxmlformats.org/drawingml/2006/main">
          <a:off x="190772" y="345104"/>
          <a:ext cx="287635" cy="4539557"/>
          <a:chOff x="122135" y="0"/>
          <a:chExt cx="286801" cy="5680360"/>
        </a:xfrm>
      </cdr:grpSpPr>
      <cdr:cxnSp macro="">
        <cdr:nvCxnSpPr>
          <cdr:cNvPr id="36" name="Straight Arrow Connector 35"/>
          <cdr:cNvCxnSpPr/>
        </cdr:nvCxnSpPr>
        <cdr:spPr>
          <a:xfrm xmlns:a="http://schemas.openxmlformats.org/drawingml/2006/main" flipV="1">
            <a:off x="408936" y="0"/>
            <a:ext cx="0" cy="4113065"/>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7" name="TextBox 2"/>
          <cdr:cNvSpPr txBox="1"/>
        </cdr:nvSpPr>
        <cdr:spPr>
          <a:xfrm xmlns:a="http://schemas.openxmlformats.org/drawingml/2006/main">
            <a:off x="122135" y="114658"/>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sp macro="" textlink="">
        <cdr:nvSpPr>
          <cdr:cNvPr id="38" name="TextBox 2"/>
          <cdr:cNvSpPr txBox="1"/>
        </cdr:nvSpPr>
        <cdr:spPr>
          <a:xfrm xmlns:a="http://schemas.openxmlformats.org/drawingml/2006/main">
            <a:off x="130797" y="5236354"/>
            <a:ext cx="268611" cy="33573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cxnSp macro="">
        <cdr:nvCxnSpPr>
          <cdr:cNvPr id="39" name="Straight Arrow Connector 38"/>
          <cdr:cNvCxnSpPr/>
        </cdr:nvCxnSpPr>
        <cdr:spPr>
          <a:xfrm xmlns:a="http://schemas.openxmlformats.org/drawingml/2006/main">
            <a:off x="406954" y="4771156"/>
            <a:ext cx="0" cy="909204"/>
          </a:xfrm>
          <a:prstGeom xmlns:a="http://schemas.openxmlformats.org/drawingml/2006/main" prst="straightConnector1">
            <a:avLst/>
          </a:prstGeom>
          <a:ln xmlns:a="http://schemas.openxmlformats.org/drawingml/2006/main" w="28575">
            <a:solidFill>
              <a:sysClr val="windowText" lastClr="0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0.09211</cdr:x>
      <cdr:y>0.0637</cdr:y>
    </cdr:from>
    <cdr:to>
      <cdr:x>0.94549</cdr:x>
      <cdr:y>0.77646</cdr:y>
    </cdr:to>
    <cdr:sp macro="" textlink="">
      <cdr:nvSpPr>
        <cdr:cNvPr id="53" name="Rectangle 52"/>
        <cdr:cNvSpPr/>
      </cdr:nvSpPr>
      <cdr:spPr>
        <a:xfrm xmlns:a="http://schemas.openxmlformats.org/drawingml/2006/main">
          <a:off x="797821" y="400864"/>
          <a:ext cx="7392051" cy="4485408"/>
        </a:xfrm>
        <a:prstGeom xmlns:a="http://schemas.openxmlformats.org/drawingml/2006/main" prst="rect">
          <a:avLst/>
        </a:prstGeom>
        <a:noFill xmlns:a="http://schemas.openxmlformats.org/drawingml/2006/main"/>
        <a:ln xmlns:a="http://schemas.openxmlformats.org/drawingml/2006/main" w="57150">
          <a:solidFill>
            <a:schemeClr val="tx1"/>
          </a:solidFill>
          <a:prstDash val="dash"/>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userShapes>
</file>

<file path=ppt/drawings/drawing8.xml><?xml version="1.0" encoding="utf-8"?>
<c:userShapes xmlns:c="http://schemas.openxmlformats.org/drawingml/2006/chart">
  <cdr:relSizeAnchor xmlns:cdr="http://schemas.openxmlformats.org/drawingml/2006/chartDrawing">
    <cdr:from>
      <cdr:x>0.06006</cdr:x>
      <cdr:y>0.77392</cdr:y>
    </cdr:from>
    <cdr:to>
      <cdr:x>1</cdr:x>
      <cdr:y>0.81144</cdr:y>
    </cdr:to>
    <cdr:sp macro="" textlink="">
      <cdr:nvSpPr>
        <cdr:cNvPr id="32" name="TextBox 1"/>
        <cdr:cNvSpPr txBox="1"/>
      </cdr:nvSpPr>
      <cdr:spPr>
        <a:xfrm xmlns:a="http://schemas.openxmlformats.org/drawingml/2006/main">
          <a:off x="520212" y="4870263"/>
          <a:ext cx="8141839" cy="236114"/>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800" b="1"/>
            <a:t> </a:t>
          </a:r>
          <a:r>
            <a:rPr lang="en-US" sz="1200" b="1"/>
            <a:t> </a:t>
          </a:r>
          <a:r>
            <a:rPr lang="en-US" sz="1300" b="1"/>
            <a:t> </a:t>
          </a:r>
          <a:r>
            <a:rPr lang="en-US" sz="1200" b="1"/>
            <a:t>  </a:t>
          </a:r>
          <a:r>
            <a:rPr lang="en-US" sz="600" b="1" baseline="0"/>
            <a:t> </a:t>
          </a:r>
          <a:r>
            <a:rPr lang="en-US" sz="1200" b="1" baseline="0"/>
            <a:t>1</a:t>
          </a:r>
          <a:r>
            <a:rPr lang="en-US" sz="1100" b="1">
              <a:effectLst/>
              <a:latin typeface="+mn-lt"/>
              <a:ea typeface="+mn-ea"/>
              <a:cs typeface="+mn-cs"/>
            </a:rPr>
            <a:t>                    </a:t>
          </a:r>
          <a:r>
            <a:rPr lang="en-US" sz="8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10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8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5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0.55693</cdr:x>
      <cdr:y>0.27167</cdr:y>
    </cdr:from>
    <cdr:to>
      <cdr:x>0.55693</cdr:x>
      <cdr:y>0.90686</cdr:y>
    </cdr:to>
    <cdr:cxnSp macro="">
      <cdr:nvCxnSpPr>
        <cdr:cNvPr id="16" name="Straight Connector 15"/>
        <cdr:cNvCxnSpPr/>
      </cdr:nvCxnSpPr>
      <cdr:spPr>
        <a:xfrm xmlns:a="http://schemas.openxmlformats.org/drawingml/2006/main">
          <a:off x="4824156" y="1709623"/>
          <a:ext cx="0" cy="3997259"/>
        </a:xfrm>
        <a:prstGeom xmlns:a="http://schemas.openxmlformats.org/drawingml/2006/main" prst="line">
          <a:avLst/>
        </a:prstGeom>
        <a:ln xmlns:a="http://schemas.openxmlformats.org/drawingml/2006/main" w="28575">
          <a:solidFill>
            <a:sysClr val="windowText" lastClr="0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0.48112</cdr:x>
      <cdr:y>0.68619</cdr:y>
    </cdr:from>
    <cdr:to>
      <cdr:x>0.55087</cdr:x>
      <cdr:y>0.74181</cdr:y>
    </cdr:to>
    <cdr:sp macro="" textlink="">
      <cdr:nvSpPr>
        <cdr:cNvPr id="28" name="TextBox 1"/>
        <cdr:cNvSpPr txBox="1"/>
      </cdr:nvSpPr>
      <cdr:spPr>
        <a:xfrm xmlns:a="http://schemas.openxmlformats.org/drawingml/2006/main">
          <a:off x="4167494" y="4318210"/>
          <a:ext cx="604178"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dirty="0">
              <a:ln w="15875" cap="sq">
                <a:solidFill>
                  <a:sysClr val="windowText" lastClr="000000"/>
                </a:solidFill>
                <a:bevel/>
              </a:ln>
              <a:solidFill>
                <a:schemeClr val="bg1"/>
              </a:solidFill>
            </a:rPr>
            <a:t>TN</a:t>
          </a:r>
        </a:p>
      </cdr:txBody>
    </cdr:sp>
  </cdr:relSizeAnchor>
  <cdr:relSizeAnchor xmlns:cdr="http://schemas.openxmlformats.org/drawingml/2006/chartDrawing">
    <cdr:from>
      <cdr:x>0.57137</cdr:x>
      <cdr:y>0.68488</cdr:y>
    </cdr:from>
    <cdr:to>
      <cdr:x>0.63528</cdr:x>
      <cdr:y>0.74051</cdr:y>
    </cdr:to>
    <cdr:sp macro="" textlink="">
      <cdr:nvSpPr>
        <cdr:cNvPr id="29" name="TextBox 1"/>
        <cdr:cNvSpPr txBox="1"/>
      </cdr:nvSpPr>
      <cdr:spPr>
        <a:xfrm xmlns:a="http://schemas.openxmlformats.org/drawingml/2006/main">
          <a:off x="4949274" y="4309966"/>
          <a:ext cx="553591" cy="35008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ysClr val="windowText" lastClr="000000"/>
                </a:solidFill>
                <a:bevel/>
              </a:ln>
              <a:solidFill>
                <a:schemeClr val="bg1"/>
              </a:solidFill>
            </a:rPr>
            <a:t>FP</a:t>
          </a:r>
        </a:p>
      </cdr:txBody>
    </cdr:sp>
  </cdr:relSizeAnchor>
  <cdr:relSizeAnchor xmlns:cdr="http://schemas.openxmlformats.org/drawingml/2006/chartDrawing">
    <cdr:from>
      <cdr:x>0.48212</cdr:x>
      <cdr:y>0.79374</cdr:y>
    </cdr:from>
    <cdr:to>
      <cdr:x>0.5511</cdr:x>
      <cdr:y>0.84936</cdr:y>
    </cdr:to>
    <cdr:sp macro="" textlink="">
      <cdr:nvSpPr>
        <cdr:cNvPr id="30" name="TextBox 1"/>
        <cdr:cNvSpPr txBox="1"/>
      </cdr:nvSpPr>
      <cdr:spPr>
        <a:xfrm xmlns:a="http://schemas.openxmlformats.org/drawingml/2006/main">
          <a:off x="4176156" y="4995033"/>
          <a:ext cx="597509"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FN</a:t>
          </a:r>
        </a:p>
      </cdr:txBody>
    </cdr:sp>
  </cdr:relSizeAnchor>
  <cdr:relSizeAnchor xmlns:cdr="http://schemas.openxmlformats.org/drawingml/2006/chartDrawing">
    <cdr:from>
      <cdr:x>0.57149</cdr:x>
      <cdr:y>0.79503</cdr:y>
    </cdr:from>
    <cdr:to>
      <cdr:x>0.6354</cdr:x>
      <cdr:y>0.85065</cdr:y>
    </cdr:to>
    <cdr:sp macro="" textlink="">
      <cdr:nvSpPr>
        <cdr:cNvPr id="31" name="TextBox 1"/>
        <cdr:cNvSpPr txBox="1"/>
      </cdr:nvSpPr>
      <cdr:spPr>
        <a:xfrm xmlns:a="http://schemas.openxmlformats.org/drawingml/2006/main">
          <a:off x="4950313" y="5003151"/>
          <a:ext cx="553592" cy="35001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b="1">
              <a:ln w="15875" cap="sq">
                <a:solidFill>
                  <a:schemeClr val="tx1"/>
                </a:solidFill>
                <a:bevel/>
              </a:ln>
              <a:solidFill>
                <a:schemeClr val="bg1"/>
              </a:solidFill>
            </a:rPr>
            <a:t>TP</a:t>
          </a:r>
        </a:p>
      </cdr:txBody>
    </cdr:sp>
  </cdr:relSizeAnchor>
  <cdr:relSizeAnchor xmlns:cdr="http://schemas.openxmlformats.org/drawingml/2006/chartDrawing">
    <cdr:from>
      <cdr:x>0.02196</cdr:x>
      <cdr:y>0.06862</cdr:y>
    </cdr:from>
    <cdr:to>
      <cdr:x>0.05507</cdr:x>
      <cdr:y>0.97126</cdr:y>
    </cdr:to>
    <cdr:grpSp>
      <cdr:nvGrpSpPr>
        <cdr:cNvPr id="33" name="Group 32"/>
        <cdr:cNvGrpSpPr/>
      </cdr:nvGrpSpPr>
      <cdr:grpSpPr>
        <a:xfrm xmlns:a="http://schemas.openxmlformats.org/drawingml/2006/main">
          <a:off x="190772" y="345104"/>
          <a:ext cx="287635" cy="4539557"/>
          <a:chOff x="122135" y="0"/>
          <a:chExt cx="286801" cy="5680360"/>
        </a:xfrm>
      </cdr:grpSpPr>
      <cdr:cxnSp macro="">
        <cdr:nvCxnSpPr>
          <cdr:cNvPr id="36" name="Straight Arrow Connector 35"/>
          <cdr:cNvCxnSpPr/>
        </cdr:nvCxnSpPr>
        <cdr:spPr>
          <a:xfrm xmlns:a="http://schemas.openxmlformats.org/drawingml/2006/main" flipV="1">
            <a:off x="408936" y="0"/>
            <a:ext cx="0" cy="4113065"/>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7" name="TextBox 2"/>
          <cdr:cNvSpPr txBox="1"/>
        </cdr:nvSpPr>
        <cdr:spPr>
          <a:xfrm xmlns:a="http://schemas.openxmlformats.org/drawingml/2006/main">
            <a:off x="122135" y="114658"/>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sp macro="" textlink="">
        <cdr:nvSpPr>
          <cdr:cNvPr id="38" name="TextBox 2"/>
          <cdr:cNvSpPr txBox="1"/>
        </cdr:nvSpPr>
        <cdr:spPr>
          <a:xfrm xmlns:a="http://schemas.openxmlformats.org/drawingml/2006/main">
            <a:off x="130797" y="5236354"/>
            <a:ext cx="268611" cy="33573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cxnSp macro="">
        <cdr:nvCxnSpPr>
          <cdr:cNvPr id="39" name="Straight Arrow Connector 38"/>
          <cdr:cNvCxnSpPr/>
        </cdr:nvCxnSpPr>
        <cdr:spPr>
          <a:xfrm xmlns:a="http://schemas.openxmlformats.org/drawingml/2006/main">
            <a:off x="406954" y="4771156"/>
            <a:ext cx="0" cy="909204"/>
          </a:xfrm>
          <a:prstGeom xmlns:a="http://schemas.openxmlformats.org/drawingml/2006/main" prst="straightConnector1">
            <a:avLst/>
          </a:prstGeom>
          <a:ln xmlns:a="http://schemas.openxmlformats.org/drawingml/2006/main" w="28575">
            <a:solidFill>
              <a:sysClr val="windowText" lastClr="0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0.54887</cdr:x>
      <cdr:y>0.26391</cdr:y>
    </cdr:from>
    <cdr:to>
      <cdr:x>0.9859</cdr:x>
      <cdr:y>0.9586</cdr:y>
    </cdr:to>
    <cdr:sp macro="" textlink="">
      <cdr:nvSpPr>
        <cdr:cNvPr id="53" name="Rectangle 52"/>
        <cdr:cNvSpPr/>
      </cdr:nvSpPr>
      <cdr:spPr>
        <a:xfrm xmlns:a="http://schemas.openxmlformats.org/drawingml/2006/main">
          <a:off x="4754358" y="1660769"/>
          <a:ext cx="3785577" cy="4371731"/>
        </a:xfrm>
        <a:prstGeom xmlns:a="http://schemas.openxmlformats.org/drawingml/2006/main" prst="rect">
          <a:avLst/>
        </a:prstGeom>
        <a:noFill xmlns:a="http://schemas.openxmlformats.org/drawingml/2006/main"/>
        <a:ln xmlns:a="http://schemas.openxmlformats.org/drawingml/2006/main" w="57150">
          <a:solidFill>
            <a:schemeClr val="tx1"/>
          </a:solidFill>
          <a:prstDash val="dash"/>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0.61395</cdr:x>
      <cdr:y>0.09863</cdr:y>
    </cdr:from>
    <cdr:to>
      <cdr:x>0.88628</cdr:x>
      <cdr:y>0.2458</cdr:y>
    </cdr:to>
    <cdr:grpSp>
      <cdr:nvGrpSpPr>
        <cdr:cNvPr id="25" name="Group 24"/>
        <cdr:cNvGrpSpPr/>
      </cdr:nvGrpSpPr>
      <cdr:grpSpPr>
        <a:xfrm xmlns:a="http://schemas.openxmlformats.org/drawingml/2006/main">
          <a:off x="5333543" y="496030"/>
          <a:ext cx="2365801" cy="740147"/>
          <a:chOff x="0" y="0"/>
          <a:chExt cx="2358937" cy="926143"/>
        </a:xfrm>
      </cdr:grpSpPr>
      <cdr:sp macro="" textlink="">
        <cdr:nvSpPr>
          <cdr:cNvPr id="26" name="TextBox 2"/>
          <cdr:cNvSpPr txBox="1"/>
        </cdr:nvSpPr>
        <cdr:spPr>
          <a:xfrm xmlns:a="http://schemas.openxmlformats.org/drawingml/2006/main">
            <a:off x="46862" y="217864"/>
            <a:ext cx="960708" cy="4314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2000" i="0"/>
              <a:t>PPV = </a:t>
            </a:r>
          </a:p>
        </cdr:txBody>
      </cdr:sp>
      <cdr:sp macro="" textlink="">
        <cdr:nvSpPr>
          <cdr:cNvPr id="27" name="TextBox 3"/>
          <cdr:cNvSpPr txBox="1"/>
        </cdr:nvSpPr>
        <cdr:spPr>
          <a:xfrm xmlns:a="http://schemas.openxmlformats.org/drawingml/2006/main">
            <a:off x="983143" y="14348"/>
            <a:ext cx="1318884" cy="91179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000"/>
              <a:t>TP</a:t>
            </a:r>
          </a:p>
          <a:p xmlns:a="http://schemas.openxmlformats.org/drawingml/2006/main">
            <a:pPr algn="ctr"/>
            <a:r>
              <a:rPr lang="en-US" sz="2000"/>
              <a:t>TP + FP</a:t>
            </a:r>
          </a:p>
        </cdr:txBody>
      </cdr:sp>
      <cdr:cxnSp macro="">
        <cdr:nvCxnSpPr>
          <cdr:cNvPr id="40" name="Straight Connector 39"/>
          <cdr:cNvCxnSpPr/>
        </cdr:nvCxnSpPr>
        <cdr:spPr>
          <a:xfrm xmlns:a="http://schemas.openxmlformats.org/drawingml/2006/main">
            <a:off x="1023855" y="470277"/>
            <a:ext cx="1229318" cy="0"/>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41" name="Rectangle 40"/>
          <cdr:cNvSpPr/>
        </cdr:nvSpPr>
        <cdr:spPr>
          <a:xfrm xmlns:a="http://schemas.openxmlformats.org/drawingml/2006/main">
            <a:off x="0" y="0"/>
            <a:ext cx="2358937" cy="919913"/>
          </a:xfrm>
          <a:prstGeom xmlns:a="http://schemas.openxmlformats.org/drawingml/2006/main" prst="rect">
            <a:avLst/>
          </a:prstGeom>
          <a:noFill xmlns:a="http://schemas.openxmlformats.org/drawingml/2006/main"/>
          <a:ln xmlns:a="http://schemas.openxmlformats.org/drawingml/2006/main">
            <a:solidFill>
              <a:sysClr val="windowText" lastClr="00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sz="1000"/>
          </a:p>
        </cdr:txBody>
      </cdr:sp>
    </cdr:grpSp>
  </cdr:relSizeAnchor>
</c:userShapes>
</file>

<file path=ppt/drawings/drawing9.xml><?xml version="1.0" encoding="utf-8"?>
<c:userShapes xmlns:c="http://schemas.openxmlformats.org/drawingml/2006/chart">
  <cdr:relSizeAnchor xmlns:cdr="http://schemas.openxmlformats.org/drawingml/2006/chartDrawing">
    <cdr:from>
      <cdr:x>0.06006</cdr:x>
      <cdr:y>0.77392</cdr:y>
    </cdr:from>
    <cdr:to>
      <cdr:x>1</cdr:x>
      <cdr:y>0.81144</cdr:y>
    </cdr:to>
    <cdr:sp macro="" textlink="">
      <cdr:nvSpPr>
        <cdr:cNvPr id="32" name="TextBox 1"/>
        <cdr:cNvSpPr txBox="1"/>
      </cdr:nvSpPr>
      <cdr:spPr>
        <a:xfrm xmlns:a="http://schemas.openxmlformats.org/drawingml/2006/main">
          <a:off x="520212" y="4870263"/>
          <a:ext cx="8141839" cy="236114"/>
        </a:xfrm>
        <a:prstGeom xmlns:a="http://schemas.openxmlformats.org/drawingml/2006/main" prst="rect">
          <a:avLst/>
        </a:prstGeom>
        <a:noFill xmlns:a="http://schemas.openxmlformats.org/drawingml/2006/main"/>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200" b="1"/>
            <a:t>0              </a:t>
          </a:r>
          <a:r>
            <a:rPr lang="en-US" sz="1100" b="1"/>
            <a:t> </a:t>
          </a:r>
          <a:r>
            <a:rPr lang="en-US" sz="1200" b="1"/>
            <a:t>  </a:t>
          </a:r>
          <a:r>
            <a:rPr lang="en-US" sz="900" b="1"/>
            <a:t> </a:t>
          </a:r>
          <a:r>
            <a:rPr lang="en-US" sz="800" b="1"/>
            <a:t> </a:t>
          </a:r>
          <a:r>
            <a:rPr lang="en-US" sz="1200" b="1"/>
            <a:t> </a:t>
          </a:r>
          <a:r>
            <a:rPr lang="en-US" sz="1300" b="1"/>
            <a:t> </a:t>
          </a:r>
          <a:r>
            <a:rPr lang="en-US" sz="1200" b="1"/>
            <a:t>  </a:t>
          </a:r>
          <a:r>
            <a:rPr lang="en-US" sz="600" b="1" baseline="0"/>
            <a:t> </a:t>
          </a:r>
          <a:r>
            <a:rPr lang="en-US" sz="1200" b="1" baseline="0"/>
            <a:t>1</a:t>
          </a:r>
          <a:r>
            <a:rPr lang="en-US" sz="1100" b="1">
              <a:effectLst/>
              <a:latin typeface="+mn-lt"/>
              <a:ea typeface="+mn-ea"/>
              <a:cs typeface="+mn-cs"/>
            </a:rPr>
            <a:t>                    </a:t>
          </a:r>
          <a:r>
            <a:rPr lang="en-US" sz="800" b="1">
              <a:effectLst/>
              <a:latin typeface="+mn-lt"/>
              <a:ea typeface="+mn-ea"/>
              <a:cs typeface="+mn-cs"/>
            </a:rPr>
            <a:t> </a:t>
          </a:r>
          <a:r>
            <a:rPr lang="en-US" sz="500" b="1">
              <a:effectLst/>
              <a:latin typeface="+mn-lt"/>
              <a:ea typeface="+mn-ea"/>
              <a:cs typeface="+mn-cs"/>
            </a:rPr>
            <a:t> </a:t>
          </a:r>
          <a:r>
            <a:rPr lang="en-US" sz="1100" b="1">
              <a:effectLst/>
              <a:latin typeface="+mn-lt"/>
              <a:ea typeface="+mn-ea"/>
              <a:cs typeface="+mn-cs"/>
            </a:rPr>
            <a:t>   </a:t>
          </a:r>
          <a:r>
            <a:rPr lang="en-US" sz="100" b="1">
              <a:effectLst/>
              <a:latin typeface="+mn-lt"/>
              <a:ea typeface="+mn-ea"/>
              <a:cs typeface="+mn-cs"/>
            </a:rPr>
            <a:t> </a:t>
          </a:r>
          <a:r>
            <a:rPr lang="en-US" sz="1100" b="1" baseline="0">
              <a:effectLst/>
              <a:latin typeface="+mn-lt"/>
              <a:ea typeface="+mn-ea"/>
              <a:cs typeface="+mn-cs"/>
            </a:rPr>
            <a:t> </a:t>
          </a:r>
          <a:r>
            <a:rPr lang="en-US" sz="1200" b="1" baseline="0"/>
            <a:t>2               </a:t>
          </a:r>
          <a:r>
            <a:rPr lang="en-US" sz="700" b="1" baseline="0"/>
            <a:t> </a:t>
          </a:r>
          <a:r>
            <a:rPr lang="en-US" sz="1200" b="1" baseline="0"/>
            <a:t>     </a:t>
          </a:r>
          <a:r>
            <a:rPr lang="en-US" sz="1000" b="1" baseline="0"/>
            <a:t> </a:t>
          </a:r>
          <a:r>
            <a:rPr lang="en-US" sz="600" b="1" baseline="0"/>
            <a:t> </a:t>
          </a:r>
          <a:r>
            <a:rPr lang="en-US" sz="1200" b="1" baseline="0"/>
            <a:t> 3              </a:t>
          </a:r>
          <a:r>
            <a:rPr lang="en-US" sz="1000" b="1" baseline="0"/>
            <a:t> </a:t>
          </a:r>
          <a:r>
            <a:rPr lang="en-US" sz="600" b="1" baseline="0"/>
            <a:t> </a:t>
          </a:r>
          <a:r>
            <a:rPr lang="en-US" sz="1200" b="1" baseline="0"/>
            <a:t>   </a:t>
          </a:r>
          <a:r>
            <a:rPr lang="en-US" sz="300" b="1" baseline="0"/>
            <a:t>  </a:t>
          </a:r>
          <a:r>
            <a:rPr lang="en-US" sz="1200" b="1" baseline="0"/>
            <a:t>   </a:t>
          </a:r>
          <a:r>
            <a:rPr lang="en-US" sz="600" b="1" baseline="0"/>
            <a:t> </a:t>
          </a:r>
          <a:r>
            <a:rPr lang="en-US" sz="1200" b="1" baseline="0"/>
            <a:t>4       </a:t>
          </a:r>
          <a:r>
            <a:rPr lang="en-US" sz="700" b="1" baseline="0"/>
            <a:t> </a:t>
          </a:r>
          <a:r>
            <a:rPr lang="en-US" sz="1200" b="1" baseline="0"/>
            <a:t>  </a:t>
          </a:r>
          <a:r>
            <a:rPr lang="en-US" sz="1000" b="1" baseline="0"/>
            <a:t> </a:t>
          </a:r>
          <a:r>
            <a:rPr lang="en-US" sz="1200" b="1" baseline="0"/>
            <a:t>           </a:t>
          </a:r>
          <a:r>
            <a:rPr lang="en-US" sz="600" b="1" baseline="0"/>
            <a:t> </a:t>
          </a:r>
          <a:r>
            <a:rPr lang="en-US" sz="1200" b="1" baseline="0"/>
            <a:t> 5                   </a:t>
          </a:r>
          <a:r>
            <a:rPr lang="en-US" sz="700" b="1" baseline="0"/>
            <a:t> </a:t>
          </a:r>
          <a:r>
            <a:rPr lang="en-US" sz="1200" b="1" baseline="0"/>
            <a:t>  </a:t>
          </a:r>
          <a:r>
            <a:rPr lang="en-US" sz="400" b="1" baseline="0"/>
            <a:t> </a:t>
          </a:r>
          <a:r>
            <a:rPr lang="en-US" sz="1200" b="1" baseline="0"/>
            <a:t> 6                  </a:t>
          </a:r>
          <a:r>
            <a:rPr lang="en-US" sz="1100" b="1" baseline="0"/>
            <a:t> </a:t>
          </a:r>
          <a:r>
            <a:rPr lang="en-US" sz="1200" b="1" baseline="0"/>
            <a:t> </a:t>
          </a:r>
          <a:r>
            <a:rPr lang="en-US" sz="400" b="1" baseline="0"/>
            <a:t> </a:t>
          </a:r>
          <a:r>
            <a:rPr lang="en-US" sz="800" b="1" baseline="0"/>
            <a:t> </a:t>
          </a:r>
          <a:r>
            <a:rPr lang="en-US" sz="1200" b="1" baseline="0"/>
            <a:t> </a:t>
          </a:r>
          <a:r>
            <a:rPr lang="en-US" sz="600" b="1" baseline="0"/>
            <a:t> </a:t>
          </a:r>
          <a:r>
            <a:rPr lang="en-US" sz="1200" b="1" baseline="0"/>
            <a:t> 7           </a:t>
          </a:r>
          <a:r>
            <a:rPr lang="en-US" sz="900" b="1" baseline="0"/>
            <a:t> </a:t>
          </a:r>
          <a:r>
            <a:rPr lang="en-US" sz="1200" b="1" baseline="0"/>
            <a:t>   </a:t>
          </a:r>
          <a:r>
            <a:rPr lang="en-US" sz="1000" b="1" baseline="0"/>
            <a:t> </a:t>
          </a:r>
          <a:r>
            <a:rPr lang="en-US" sz="1200" b="1" baseline="0"/>
            <a:t>    </a:t>
          </a:r>
          <a:r>
            <a:rPr lang="en-US" sz="500" b="1" baseline="0"/>
            <a:t> </a:t>
          </a:r>
          <a:r>
            <a:rPr lang="en-US" sz="1200" b="1" baseline="0"/>
            <a:t>  </a:t>
          </a:r>
          <a:r>
            <a:rPr lang="en-US" sz="600" b="1" baseline="0"/>
            <a:t> </a:t>
          </a:r>
          <a:r>
            <a:rPr lang="en-US" sz="1200" b="1" baseline="0"/>
            <a:t>8              </a:t>
          </a:r>
          <a:r>
            <a:rPr lang="en-US" sz="1000" b="1" baseline="0"/>
            <a:t> </a:t>
          </a:r>
          <a:r>
            <a:rPr lang="en-US" sz="600" b="1" baseline="0"/>
            <a:t> </a:t>
          </a:r>
          <a:r>
            <a:rPr lang="en-US" sz="1200" b="1" baseline="0"/>
            <a:t>      </a:t>
          </a:r>
          <a:r>
            <a:rPr lang="en-US" sz="500" b="1" baseline="0"/>
            <a:t> </a:t>
          </a:r>
          <a:r>
            <a:rPr lang="en-US" sz="1200" b="1" baseline="0"/>
            <a:t> 9</a:t>
          </a:r>
          <a:endParaRPr lang="en-US" sz="1200" b="1"/>
        </a:p>
      </cdr:txBody>
    </cdr:sp>
  </cdr:relSizeAnchor>
  <cdr:relSizeAnchor xmlns:cdr="http://schemas.openxmlformats.org/drawingml/2006/chartDrawing">
    <cdr:from>
      <cdr:x>0.55693</cdr:x>
      <cdr:y>0.27167</cdr:y>
    </cdr:from>
    <cdr:to>
      <cdr:x>0.55693</cdr:x>
      <cdr:y>0.90686</cdr:y>
    </cdr:to>
    <cdr:cxnSp macro="">
      <cdr:nvCxnSpPr>
        <cdr:cNvPr id="16" name="Straight Connector 15"/>
        <cdr:cNvCxnSpPr/>
      </cdr:nvCxnSpPr>
      <cdr:spPr>
        <a:xfrm xmlns:a="http://schemas.openxmlformats.org/drawingml/2006/main">
          <a:off x="4824113" y="1709615"/>
          <a:ext cx="0" cy="3997244"/>
        </a:xfrm>
        <a:prstGeom xmlns:a="http://schemas.openxmlformats.org/drawingml/2006/main" prst="line">
          <a:avLst/>
        </a:prstGeom>
        <a:ln xmlns:a="http://schemas.openxmlformats.org/drawingml/2006/main" w="28575">
          <a:solidFill>
            <a:sysClr val="windowText" lastClr="0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0.00786</cdr:x>
      <cdr:y>0.06862</cdr:y>
    </cdr:from>
    <cdr:to>
      <cdr:x>0.05507</cdr:x>
      <cdr:y>0.97126</cdr:y>
    </cdr:to>
    <cdr:grpSp>
      <cdr:nvGrpSpPr>
        <cdr:cNvPr id="33" name="Group 32"/>
        <cdr:cNvGrpSpPr/>
      </cdr:nvGrpSpPr>
      <cdr:grpSpPr>
        <a:xfrm xmlns:a="http://schemas.openxmlformats.org/drawingml/2006/main">
          <a:off x="68282" y="345104"/>
          <a:ext cx="410125" cy="4539557"/>
          <a:chOff x="0" y="0"/>
          <a:chExt cx="408936" cy="5680360"/>
        </a:xfrm>
      </cdr:grpSpPr>
      <cdr:sp macro="" textlink="">
        <cdr:nvSpPr>
          <cdr:cNvPr id="35" name="TextBox 1"/>
          <cdr:cNvSpPr txBox="1"/>
        </cdr:nvSpPr>
        <cdr:spPr>
          <a:xfrm xmlns:a="http://schemas.openxmlformats.org/drawingml/2006/main">
            <a:off x="0" y="2034862"/>
            <a:ext cx="325694" cy="1716287"/>
          </a:xfrm>
          <a:prstGeom xmlns:a="http://schemas.openxmlformats.org/drawingml/2006/main" prst="rect">
            <a:avLst/>
          </a:prstGeom>
        </cdr:spPr>
        <cdr:txBody>
          <a:bodyPr xmlns:a="http://schemas.openxmlformats.org/drawingml/2006/main" vert="vert270"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2000" b="1" dirty="0"/>
              <a:t>Frequency</a:t>
            </a:r>
          </a:p>
        </cdr:txBody>
      </cdr:sp>
      <cdr:cxnSp macro="">
        <cdr:nvCxnSpPr>
          <cdr:cNvPr id="36" name="Straight Arrow Connector 35"/>
          <cdr:cNvCxnSpPr/>
        </cdr:nvCxnSpPr>
        <cdr:spPr>
          <a:xfrm xmlns:a="http://schemas.openxmlformats.org/drawingml/2006/main" flipV="1">
            <a:off x="408936" y="0"/>
            <a:ext cx="0" cy="4113065"/>
          </a:xfrm>
          <a:prstGeom xmlns:a="http://schemas.openxmlformats.org/drawingml/2006/main" prst="straightConnector1">
            <a:avLst/>
          </a:prstGeom>
          <a:ln xmlns:a="http://schemas.openxmlformats.org/drawingml/2006/main" w="28575">
            <a:solidFill>
              <a:schemeClr val="tx1"/>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37" name="TextBox 2"/>
          <cdr:cNvSpPr txBox="1"/>
        </cdr:nvSpPr>
        <cdr:spPr>
          <a:xfrm xmlns:a="http://schemas.openxmlformats.org/drawingml/2006/main">
            <a:off x="122135" y="114658"/>
            <a:ext cx="268611" cy="33573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sp macro="" textlink="">
        <cdr:nvSpPr>
          <cdr:cNvPr id="38" name="TextBox 2"/>
          <cdr:cNvSpPr txBox="1"/>
        </cdr:nvSpPr>
        <cdr:spPr>
          <a:xfrm xmlns:a="http://schemas.openxmlformats.org/drawingml/2006/main">
            <a:off x="130797" y="5236354"/>
            <a:ext cx="268611" cy="33573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2800"/>
              <a:t>+</a:t>
            </a:r>
          </a:p>
        </cdr:txBody>
      </cdr:sp>
      <cdr:cxnSp macro="">
        <cdr:nvCxnSpPr>
          <cdr:cNvPr id="39" name="Straight Arrow Connector 38"/>
          <cdr:cNvCxnSpPr/>
        </cdr:nvCxnSpPr>
        <cdr:spPr>
          <a:xfrm xmlns:a="http://schemas.openxmlformats.org/drawingml/2006/main">
            <a:off x="406954" y="4771156"/>
            <a:ext cx="0" cy="909204"/>
          </a:xfrm>
          <a:prstGeom xmlns:a="http://schemas.openxmlformats.org/drawingml/2006/main" prst="straightConnector1">
            <a:avLst/>
          </a:prstGeom>
          <a:ln xmlns:a="http://schemas.openxmlformats.org/drawingml/2006/main" w="28575">
            <a:solidFill>
              <a:sysClr val="windowText" lastClr="0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hdr" sz="quarter"/>
          </p:nvPr>
        </p:nvSpPr>
        <p:spPr bwMode="auto">
          <a:xfrm>
            <a:off x="0" y="0"/>
            <a:ext cx="301307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541" tIns="46271" rIns="92541" bIns="46271" numCol="1" anchor="t" anchorCtr="0" compatLnSpc="1">
            <a:prstTxWarp prst="textNoShape">
              <a:avLst/>
            </a:prstTxWarp>
          </a:bodyPr>
          <a:lstStyle>
            <a:lvl1pPr defTabSz="925982" eaLnBrk="0" hangingPunct="0">
              <a:defRPr sz="1200">
                <a:latin typeface="Arial" charset="0"/>
                <a:ea typeface="+mn-ea"/>
              </a:defRPr>
            </a:lvl1pPr>
          </a:lstStyle>
          <a:p>
            <a:pPr>
              <a:defRPr/>
            </a:pPr>
            <a:endParaRPr lang="en-US" altLang="en-US"/>
          </a:p>
        </p:txBody>
      </p:sp>
      <p:sp>
        <p:nvSpPr>
          <p:cNvPr id="74755" name="Rectangle 3"/>
          <p:cNvSpPr>
            <a:spLocks noGrp="1" noChangeArrowheads="1"/>
          </p:cNvSpPr>
          <p:nvPr>
            <p:ph type="dt" sz="quarter" idx="1"/>
          </p:nvPr>
        </p:nvSpPr>
        <p:spPr bwMode="auto">
          <a:xfrm>
            <a:off x="3941763" y="0"/>
            <a:ext cx="301307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541" tIns="46271" rIns="92541" bIns="46271" numCol="1" anchor="t" anchorCtr="0" compatLnSpc="1">
            <a:prstTxWarp prst="textNoShape">
              <a:avLst/>
            </a:prstTxWarp>
          </a:bodyPr>
          <a:lstStyle>
            <a:lvl1pPr algn="r" defTabSz="925982" eaLnBrk="0" hangingPunct="0">
              <a:defRPr sz="1200">
                <a:latin typeface="Arial" charset="0"/>
                <a:ea typeface="+mn-ea"/>
              </a:defRPr>
            </a:lvl1pPr>
          </a:lstStyle>
          <a:p>
            <a:pPr>
              <a:defRPr/>
            </a:pPr>
            <a:endParaRPr lang="en-US" altLang="en-US"/>
          </a:p>
        </p:txBody>
      </p:sp>
      <p:sp>
        <p:nvSpPr>
          <p:cNvPr id="74756" name="Rectangle 4"/>
          <p:cNvSpPr>
            <a:spLocks noGrp="1" noChangeArrowheads="1"/>
          </p:cNvSpPr>
          <p:nvPr>
            <p:ph type="ftr" sz="quarter" idx="2"/>
          </p:nvPr>
        </p:nvSpPr>
        <p:spPr bwMode="auto">
          <a:xfrm>
            <a:off x="0" y="8778875"/>
            <a:ext cx="301307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541" tIns="46271" rIns="92541" bIns="46271" numCol="1" anchor="b" anchorCtr="0" compatLnSpc="1">
            <a:prstTxWarp prst="textNoShape">
              <a:avLst/>
            </a:prstTxWarp>
          </a:bodyPr>
          <a:lstStyle>
            <a:lvl1pPr defTabSz="925982" eaLnBrk="0" hangingPunct="0">
              <a:defRPr sz="1200">
                <a:latin typeface="Arial" charset="0"/>
                <a:ea typeface="+mn-ea"/>
              </a:defRPr>
            </a:lvl1pPr>
          </a:lstStyle>
          <a:p>
            <a:pPr>
              <a:defRPr/>
            </a:pPr>
            <a:endParaRPr lang="en-US" altLang="en-US"/>
          </a:p>
        </p:txBody>
      </p:sp>
      <p:sp>
        <p:nvSpPr>
          <p:cNvPr id="74757" name="Rectangle 5"/>
          <p:cNvSpPr>
            <a:spLocks noGrp="1" noChangeArrowheads="1"/>
          </p:cNvSpPr>
          <p:nvPr>
            <p:ph type="sldNum" sz="quarter" idx="3"/>
          </p:nvPr>
        </p:nvSpPr>
        <p:spPr bwMode="auto">
          <a:xfrm>
            <a:off x="3941763" y="8778875"/>
            <a:ext cx="301307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541" tIns="46271" rIns="92541" bIns="46271" numCol="1" anchor="b" anchorCtr="0" compatLnSpc="1">
            <a:prstTxWarp prst="textNoShape">
              <a:avLst/>
            </a:prstTxWarp>
          </a:bodyPr>
          <a:lstStyle>
            <a:lvl1pPr algn="r" defTabSz="925513" eaLnBrk="0" hangingPunct="0">
              <a:defRPr sz="1200"/>
            </a:lvl1pPr>
          </a:lstStyle>
          <a:p>
            <a:pPr>
              <a:defRPr/>
            </a:pPr>
            <a:fld id="{F1F3D327-ACD9-4C17-A3A8-99A666994DFC}" type="slidenum">
              <a:rPr lang="en-US" altLang="en-US"/>
              <a:pPr>
                <a:defRPr/>
              </a:pPr>
              <a:t>‹#›</a:t>
            </a:fld>
            <a:endParaRPr lang="en-US" altLang="en-US"/>
          </a:p>
        </p:txBody>
      </p:sp>
    </p:spTree>
    <p:extLst>
      <p:ext uri="{BB962C8B-B14F-4D97-AF65-F5344CB8AC3E}">
        <p14:creationId xmlns:p14="http://schemas.microsoft.com/office/powerpoint/2010/main" val="364664378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hdr" sz="quarter"/>
          </p:nvPr>
        </p:nvSpPr>
        <p:spPr bwMode="auto">
          <a:xfrm>
            <a:off x="0" y="0"/>
            <a:ext cx="301307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541" tIns="46271" rIns="92541" bIns="46271" numCol="1" anchor="t" anchorCtr="0" compatLnSpc="1">
            <a:prstTxWarp prst="textNoShape">
              <a:avLst/>
            </a:prstTxWarp>
          </a:bodyPr>
          <a:lstStyle>
            <a:lvl1pPr defTabSz="925982" eaLnBrk="0" hangingPunct="0">
              <a:defRPr sz="1200">
                <a:latin typeface="Arial" charset="0"/>
                <a:ea typeface="+mn-ea"/>
              </a:defRPr>
            </a:lvl1pPr>
          </a:lstStyle>
          <a:p>
            <a:pPr>
              <a:defRPr/>
            </a:pPr>
            <a:endParaRPr lang="en-US" altLang="en-US"/>
          </a:p>
        </p:txBody>
      </p:sp>
      <p:sp>
        <p:nvSpPr>
          <p:cNvPr id="7171" name="Rectangle 3"/>
          <p:cNvSpPr>
            <a:spLocks noGrp="1" noChangeArrowheads="1"/>
          </p:cNvSpPr>
          <p:nvPr>
            <p:ph type="dt" idx="1"/>
          </p:nvPr>
        </p:nvSpPr>
        <p:spPr bwMode="auto">
          <a:xfrm>
            <a:off x="3941763" y="0"/>
            <a:ext cx="301307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541" tIns="46271" rIns="92541" bIns="46271" numCol="1" anchor="t" anchorCtr="0" compatLnSpc="1">
            <a:prstTxWarp prst="textNoShape">
              <a:avLst/>
            </a:prstTxWarp>
          </a:bodyPr>
          <a:lstStyle>
            <a:lvl1pPr algn="r" defTabSz="925982" eaLnBrk="0" hangingPunct="0">
              <a:defRPr sz="1200">
                <a:latin typeface="Arial" charset="0"/>
                <a:ea typeface="+mn-ea"/>
              </a:defRPr>
            </a:lvl1pPr>
          </a:lstStyle>
          <a:p>
            <a:pPr>
              <a:defRPr/>
            </a:pPr>
            <a:endParaRPr lang="en-US" altLang="en-US"/>
          </a:p>
        </p:txBody>
      </p:sp>
      <p:sp>
        <p:nvSpPr>
          <p:cNvPr id="114692" name="Rectangle 4"/>
          <p:cNvSpPr>
            <a:spLocks noGrp="1" noRot="1" noChangeAspect="1" noChangeArrowheads="1" noTextEdit="1"/>
          </p:cNvSpPr>
          <p:nvPr>
            <p:ph type="sldImg" idx="2"/>
          </p:nvPr>
        </p:nvSpPr>
        <p:spPr bwMode="auto">
          <a:xfrm>
            <a:off x="1168400" y="693738"/>
            <a:ext cx="4619625" cy="3465512"/>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7173" name="Rectangle 5"/>
          <p:cNvSpPr>
            <a:spLocks noGrp="1" noChangeArrowheads="1"/>
          </p:cNvSpPr>
          <p:nvPr>
            <p:ph type="body" sz="quarter" idx="3"/>
          </p:nvPr>
        </p:nvSpPr>
        <p:spPr bwMode="auto">
          <a:xfrm>
            <a:off x="928688" y="4389438"/>
            <a:ext cx="5097462" cy="4157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541" tIns="46271" rIns="92541" bIns="46271" numCol="1" anchor="t" anchorCtr="0" compatLnSpc="1">
            <a:prstTxWarp prst="textNoShape">
              <a:avLst/>
            </a:prstTxWarp>
          </a:bodyPr>
          <a:lstStyle/>
          <a:p>
            <a:pPr lvl="0"/>
            <a:r>
              <a:rPr lang="en-US" altLang="en-US" noProof="0" smtClean="0"/>
              <a:t>Click to edit Master text styles</a:t>
            </a:r>
          </a:p>
          <a:p>
            <a:pPr lvl="1"/>
            <a:r>
              <a:rPr lang="en-US" altLang="en-US" noProof="0" smtClean="0"/>
              <a:t>Second level</a:t>
            </a:r>
          </a:p>
          <a:p>
            <a:pPr lvl="2"/>
            <a:r>
              <a:rPr lang="en-US" altLang="en-US" noProof="0" smtClean="0"/>
              <a:t>Third level</a:t>
            </a:r>
          </a:p>
          <a:p>
            <a:pPr lvl="3"/>
            <a:r>
              <a:rPr lang="en-US" altLang="en-US" noProof="0" smtClean="0"/>
              <a:t>Fourth level</a:t>
            </a:r>
          </a:p>
          <a:p>
            <a:pPr lvl="4"/>
            <a:r>
              <a:rPr lang="en-US" altLang="en-US" noProof="0" smtClean="0"/>
              <a:t>Fifth level</a:t>
            </a:r>
          </a:p>
        </p:txBody>
      </p:sp>
      <p:sp>
        <p:nvSpPr>
          <p:cNvPr id="7174" name="Rectangle 6"/>
          <p:cNvSpPr>
            <a:spLocks noGrp="1" noChangeArrowheads="1"/>
          </p:cNvSpPr>
          <p:nvPr>
            <p:ph type="ftr" sz="quarter" idx="4"/>
          </p:nvPr>
        </p:nvSpPr>
        <p:spPr bwMode="auto">
          <a:xfrm>
            <a:off x="0" y="8778875"/>
            <a:ext cx="301307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541" tIns="46271" rIns="92541" bIns="46271" numCol="1" anchor="b" anchorCtr="0" compatLnSpc="1">
            <a:prstTxWarp prst="textNoShape">
              <a:avLst/>
            </a:prstTxWarp>
          </a:bodyPr>
          <a:lstStyle>
            <a:lvl1pPr defTabSz="925982" eaLnBrk="0" hangingPunct="0">
              <a:defRPr sz="1200">
                <a:latin typeface="Arial" charset="0"/>
                <a:ea typeface="+mn-ea"/>
              </a:defRPr>
            </a:lvl1pPr>
          </a:lstStyle>
          <a:p>
            <a:pPr>
              <a:defRPr/>
            </a:pPr>
            <a:endParaRPr lang="en-US" altLang="en-US"/>
          </a:p>
        </p:txBody>
      </p:sp>
      <p:sp>
        <p:nvSpPr>
          <p:cNvPr id="7175" name="Rectangle 7"/>
          <p:cNvSpPr>
            <a:spLocks noGrp="1" noChangeArrowheads="1"/>
          </p:cNvSpPr>
          <p:nvPr>
            <p:ph type="sldNum" sz="quarter" idx="5"/>
          </p:nvPr>
        </p:nvSpPr>
        <p:spPr bwMode="auto">
          <a:xfrm>
            <a:off x="3941763" y="8778875"/>
            <a:ext cx="301307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2541" tIns="46271" rIns="92541" bIns="46271" numCol="1" anchor="b" anchorCtr="0" compatLnSpc="1">
            <a:prstTxWarp prst="textNoShape">
              <a:avLst/>
            </a:prstTxWarp>
          </a:bodyPr>
          <a:lstStyle>
            <a:lvl1pPr algn="r" defTabSz="925513" eaLnBrk="0" hangingPunct="0">
              <a:defRPr sz="1200"/>
            </a:lvl1pPr>
          </a:lstStyle>
          <a:p>
            <a:pPr>
              <a:defRPr/>
            </a:pPr>
            <a:fld id="{4799E76C-B904-4607-8320-2EEE8F951883}" type="slidenum">
              <a:rPr lang="en-US" altLang="en-US"/>
              <a:pPr>
                <a:defRPr/>
              </a:pPr>
              <a:t>‹#›</a:t>
            </a:fld>
            <a:endParaRPr lang="en-US" altLang="en-US"/>
          </a:p>
        </p:txBody>
      </p:sp>
    </p:spTree>
    <p:extLst>
      <p:ext uri="{BB962C8B-B14F-4D97-AF65-F5344CB8AC3E}">
        <p14:creationId xmlns:p14="http://schemas.microsoft.com/office/powerpoint/2010/main" val="394856302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Slide Image Placeholder 1"/>
          <p:cNvSpPr>
            <a:spLocks noGrp="1" noRot="1" noChangeAspect="1" noTextEdit="1"/>
          </p:cNvSpPr>
          <p:nvPr>
            <p:ph type="sldImg"/>
          </p:nvPr>
        </p:nvSpPr>
        <p:spPr>
          <a:ln/>
        </p:spPr>
      </p:sp>
      <p:sp>
        <p:nvSpPr>
          <p:cNvPr id="115715" name="Notes Placeholder 2"/>
          <p:cNvSpPr>
            <a:spLocks noGrp="1"/>
          </p:cNvSpPr>
          <p:nvPr>
            <p:ph type="body" idx="1"/>
          </p:nvPr>
        </p:nvSpPr>
        <p:spPr>
          <a:noFill/>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115716"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45024145-662B-4B15-9B4B-664729D0F89F}" type="slidenum">
              <a:rPr lang="en-US" altLang="en-US" smtClean="0">
                <a:solidFill>
                  <a:srgbClr val="000000"/>
                </a:solidFill>
              </a:rPr>
              <a:pPr>
                <a:spcBef>
                  <a:spcPct val="0"/>
                </a:spcBef>
              </a:pPr>
              <a:t>1</a:t>
            </a:fld>
            <a:endParaRPr lang="en-US" altLang="en-US" smtClean="0">
              <a:solidFill>
                <a:srgbClr val="000000"/>
              </a:solidFil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Slide Image Placeholder 1"/>
          <p:cNvSpPr>
            <a:spLocks noGrp="1" noRot="1" noChangeAspect="1" noTextEdit="1"/>
          </p:cNvSpPr>
          <p:nvPr>
            <p:ph type="sldImg"/>
          </p:nvPr>
        </p:nvSpPr>
        <p:spPr>
          <a:ln/>
        </p:spPr>
      </p:sp>
      <p:sp>
        <p:nvSpPr>
          <p:cNvPr id="155651" name="Notes Placeholder 2"/>
          <p:cNvSpPr>
            <a:spLocks noGrp="1"/>
          </p:cNvSpPr>
          <p:nvPr>
            <p:ph type="body" idx="1"/>
          </p:nvPr>
        </p:nvSpPr>
        <p:spPr>
          <a:noFill/>
        </p:spPr>
        <p:txBody>
          <a:bodyPr/>
          <a:lstStyle/>
          <a:p>
            <a:r>
              <a:rPr lang="en-US" altLang="en-US" dirty="0" smtClean="0">
                <a:latin typeface="Arial" pitchFamily="34" charset="0"/>
              </a:rPr>
              <a:t>But there is a problem. As any clinician knows, a child who</a:t>
            </a:r>
            <a:r>
              <a:rPr lang="en-US" altLang="en-US" baseline="0" dirty="0" smtClean="0">
                <a:latin typeface="Arial" pitchFamily="34" charset="0"/>
              </a:rPr>
              <a:t> scores very high on a screening test typically is at higher risk [CLICK]</a:t>
            </a:r>
          </a:p>
          <a:p>
            <a:r>
              <a:rPr lang="en-US" altLang="en-US" baseline="0" dirty="0" smtClean="0">
                <a:latin typeface="Arial" pitchFamily="34" charset="0"/>
              </a:rPr>
              <a:t>Than a child who scores near the threshold</a:t>
            </a:r>
            <a:endParaRPr lang="en-US" altLang="en-US" dirty="0" smtClean="0">
              <a:latin typeface="Arial" pitchFamily="34" charset="0"/>
            </a:endParaRPr>
          </a:p>
        </p:txBody>
      </p:sp>
      <p:sp>
        <p:nvSpPr>
          <p:cNvPr id="155652"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4256279A-A446-4AD4-A639-D5B3DC18676A}" type="slidenum">
              <a:rPr lang="en-US" altLang="en-US" smtClean="0"/>
              <a:pPr>
                <a:spcBef>
                  <a:spcPct val="0"/>
                </a:spcBef>
              </a:pPr>
              <a:t>10</a:t>
            </a:fld>
            <a:endParaRPr lang="en-US" alt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Slide Image Placeholder 1"/>
          <p:cNvSpPr>
            <a:spLocks noGrp="1" noRot="1" noChangeAspect="1" noTextEdit="1"/>
          </p:cNvSpPr>
          <p:nvPr>
            <p:ph type="sldImg"/>
          </p:nvPr>
        </p:nvSpPr>
        <p:spPr>
          <a:ln/>
        </p:spPr>
      </p:sp>
      <p:sp>
        <p:nvSpPr>
          <p:cNvPr id="155651" name="Notes Placeholder 2"/>
          <p:cNvSpPr>
            <a:spLocks noGrp="1"/>
          </p:cNvSpPr>
          <p:nvPr>
            <p:ph type="body" idx="1"/>
          </p:nvPr>
        </p:nvSpPr>
        <p:spPr>
          <a:noFill/>
        </p:spPr>
        <p:txBody>
          <a:bodyPr/>
          <a:lstStyle/>
          <a:p>
            <a:r>
              <a:rPr lang="en-US" altLang="en-US" dirty="0" smtClean="0">
                <a:latin typeface="Arial" pitchFamily="34" charset="0"/>
              </a:rPr>
              <a:t>PPV</a:t>
            </a:r>
            <a:r>
              <a:rPr lang="en-US" altLang="en-US" baseline="0" dirty="0" smtClean="0">
                <a:latin typeface="Arial" pitchFamily="34" charset="0"/>
              </a:rPr>
              <a:t> averages risk across all who children score positive.  Some children with positive scores have higher risk, others have lower risk. What we are interested in is [CLICK]</a:t>
            </a:r>
          </a:p>
          <a:p>
            <a:r>
              <a:rPr lang="en-US" altLang="en-US" baseline="0" dirty="0" smtClean="0">
                <a:latin typeface="Arial" pitchFamily="34" charset="0"/>
              </a:rPr>
              <a:t>Children who score at the threshold. If a clinician is supposed to refer these children, we should know their risk. In this case, the frequency of children with disorders who score at threshold [CLICK]</a:t>
            </a:r>
          </a:p>
          <a:p>
            <a:r>
              <a:rPr lang="en-US" altLang="en-US" baseline="0" dirty="0" smtClean="0">
                <a:latin typeface="Arial" pitchFamily="34" charset="0"/>
              </a:rPr>
              <a:t>Is represented by the length of this line. The total frequency of all children who score at the threshold is represented by the length of [CLICK]</a:t>
            </a:r>
          </a:p>
          <a:p>
            <a:r>
              <a:rPr lang="en-US" altLang="en-US" baseline="0" dirty="0" smtClean="0">
                <a:latin typeface="Arial" pitchFamily="34" charset="0"/>
              </a:rPr>
              <a:t>These two lines. Threshold probability is the ratio of the two.</a:t>
            </a:r>
            <a:endParaRPr lang="en-US" altLang="en-US" dirty="0" smtClean="0">
              <a:latin typeface="Arial" pitchFamily="34" charset="0"/>
            </a:endParaRPr>
          </a:p>
        </p:txBody>
      </p:sp>
      <p:sp>
        <p:nvSpPr>
          <p:cNvPr id="155652"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4256279A-A446-4AD4-A639-D5B3DC18676A}" type="slidenum">
              <a:rPr lang="en-US" altLang="en-US" smtClean="0"/>
              <a:pPr>
                <a:spcBef>
                  <a:spcPct val="0"/>
                </a:spcBef>
              </a:pPr>
              <a:t>11</a:t>
            </a:fld>
            <a:endParaRPr lang="en-US" alt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Slide Image Placeholder 1"/>
          <p:cNvSpPr>
            <a:spLocks noGrp="1" noRot="1" noChangeAspect="1" noTextEdit="1"/>
          </p:cNvSpPr>
          <p:nvPr>
            <p:ph type="sldImg"/>
          </p:nvPr>
        </p:nvSpPr>
        <p:spPr>
          <a:ln/>
        </p:spPr>
      </p:sp>
      <p:sp>
        <p:nvSpPr>
          <p:cNvPr id="155651" name="Notes Placeholder 2"/>
          <p:cNvSpPr>
            <a:spLocks noGrp="1"/>
          </p:cNvSpPr>
          <p:nvPr>
            <p:ph type="body" idx="1"/>
          </p:nvPr>
        </p:nvSpPr>
        <p:spPr>
          <a:noFill/>
        </p:spPr>
        <p:txBody>
          <a:bodyPr/>
          <a:lstStyle/>
          <a:p>
            <a:r>
              <a:rPr lang="en-US" altLang="en-US" dirty="0" smtClean="0">
                <a:latin typeface="Arial" pitchFamily="34" charset="0"/>
              </a:rPr>
              <a:t>What do you suppose the threshold probability</a:t>
            </a:r>
            <a:r>
              <a:rPr lang="en-US" altLang="en-US" baseline="0" dirty="0" smtClean="0">
                <a:latin typeface="Arial" pitchFamily="34" charset="0"/>
              </a:rPr>
              <a:t> is?</a:t>
            </a:r>
          </a:p>
          <a:p>
            <a:r>
              <a:rPr lang="en-US" altLang="en-US" baseline="0" dirty="0" smtClean="0">
                <a:latin typeface="Arial" pitchFamily="34" charset="0"/>
              </a:rPr>
              <a:t>Yes—as you can see, it is quite low.  Physicians who follow recommendations to refer all children who score at the threshold would be wrong almost 4 times out of 5, and over ½ the time for all children who score positive.  Is this reasonable?  If not, what might we expect physicians to do?</a:t>
            </a:r>
            <a:endParaRPr lang="en-US" altLang="en-US" dirty="0" smtClean="0">
              <a:latin typeface="Arial" pitchFamily="34" charset="0"/>
            </a:endParaRPr>
          </a:p>
        </p:txBody>
      </p:sp>
      <p:sp>
        <p:nvSpPr>
          <p:cNvPr id="155652"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4256279A-A446-4AD4-A639-D5B3DC18676A}" type="slidenum">
              <a:rPr lang="en-US" altLang="en-US" smtClean="0"/>
              <a:pPr>
                <a:spcBef>
                  <a:spcPct val="0"/>
                </a:spcBef>
              </a:pPr>
              <a:t>12</a:t>
            </a:fld>
            <a:endParaRPr lang="en-US" alt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Image Placeholder 1"/>
          <p:cNvSpPr>
            <a:spLocks noGrp="1" noRot="1" noChangeAspect="1" noTextEdit="1"/>
          </p:cNvSpPr>
          <p:nvPr>
            <p:ph type="sldImg"/>
          </p:nvPr>
        </p:nvSpPr>
        <p:spPr>
          <a:ln/>
        </p:spPr>
      </p:sp>
      <p:sp>
        <p:nvSpPr>
          <p:cNvPr id="164867" name="Notes Placeholder 2"/>
          <p:cNvSpPr>
            <a:spLocks noGrp="1"/>
          </p:cNvSpPr>
          <p:nvPr>
            <p:ph type="body" idx="1"/>
          </p:nvPr>
        </p:nvSpPr>
        <p:spPr>
          <a:noFill/>
        </p:spPr>
        <p:txBody>
          <a:bodyPr/>
          <a:lstStyle/>
          <a:p>
            <a:r>
              <a:rPr lang="en-US" altLang="en-US" dirty="0" smtClean="0">
                <a:latin typeface="Arial" pitchFamily="34" charset="0"/>
              </a:rPr>
              <a:t>One reasonable option is to NOT refer children who score at or near the threshold.</a:t>
            </a:r>
            <a:r>
              <a:rPr lang="en-US" altLang="en-US" baseline="0" dirty="0" smtClean="0">
                <a:latin typeface="Arial" pitchFamily="34" charset="0"/>
              </a:rPr>
              <a:t> In other words, raise the decision threshold. </a:t>
            </a:r>
            <a:endParaRPr lang="en-US" altLang="en-US" dirty="0" smtClean="0">
              <a:latin typeface="Arial" pitchFamily="34" charset="0"/>
            </a:endParaRPr>
          </a:p>
          <a:p>
            <a:endParaRPr lang="en-US" altLang="en-US" b="1" dirty="0" smtClean="0">
              <a:latin typeface="Arial" pitchFamily="34" charset="0"/>
            </a:endParaRPr>
          </a:p>
        </p:txBody>
      </p:sp>
      <p:sp>
        <p:nvSpPr>
          <p:cNvPr id="164868"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CB07FD18-5888-4953-B5C8-F8A07B7C9FEE}" type="slidenum">
              <a:rPr lang="en-US" altLang="en-US" smtClean="0"/>
              <a:pPr>
                <a:spcBef>
                  <a:spcPct val="0"/>
                </a:spcBef>
              </a:pPr>
              <a:t>13</a:t>
            </a:fld>
            <a:endParaRPr lang="en-US" alt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Slide Image Placeholder 1"/>
          <p:cNvSpPr>
            <a:spLocks noGrp="1" noRot="1" noChangeAspect="1" noTextEdit="1"/>
          </p:cNvSpPr>
          <p:nvPr>
            <p:ph type="sldImg"/>
          </p:nvPr>
        </p:nvSpPr>
        <p:spPr>
          <a:ln/>
        </p:spPr>
      </p:sp>
      <p:sp>
        <p:nvSpPr>
          <p:cNvPr id="167939" name="Notes Placeholder 2"/>
          <p:cNvSpPr>
            <a:spLocks noGrp="1"/>
          </p:cNvSpPr>
          <p:nvPr>
            <p:ph type="body" idx="1"/>
          </p:nvPr>
        </p:nvSpPr>
        <p:spPr>
          <a:noFill/>
        </p:spPr>
        <p:txBody>
          <a:bodyPr/>
          <a:lstStyle/>
          <a:p>
            <a:pPr defTabSz="906463"/>
            <a:r>
              <a:rPr lang="en-US" altLang="en-US" dirty="0" smtClean="0">
                <a:latin typeface="Arial" pitchFamily="34" charset="0"/>
              </a:rPr>
              <a:t>What is the effect on PPV? Among children who score positive, are more children or fewer children in the affected population? </a:t>
            </a:r>
            <a:br>
              <a:rPr lang="en-US" altLang="en-US" dirty="0" smtClean="0">
                <a:latin typeface="Arial" pitchFamily="34" charset="0"/>
              </a:rPr>
            </a:br>
            <a:r>
              <a:rPr lang="en-US" altLang="en-US" dirty="0" smtClean="0">
                <a:latin typeface="Arial" pitchFamily="34" charset="0"/>
              </a:rPr>
              <a:t>Again, this one can be tough to see – look carefully at the areas to the right of the new threshold. </a:t>
            </a:r>
            <a:r>
              <a:rPr lang="en-US" altLang="en-US" i="1" dirty="0" smtClean="0">
                <a:latin typeface="Arial" pitchFamily="34" charset="0"/>
              </a:rPr>
              <a:t>A larger proportion of children who score positive are in the affected population when we raise the threshold</a:t>
            </a:r>
            <a:r>
              <a:rPr lang="en-US" altLang="en-US" dirty="0" smtClean="0">
                <a:latin typeface="Arial" pitchFamily="34" charset="0"/>
              </a:rPr>
              <a:t>. Thus, </a:t>
            </a:r>
            <a:r>
              <a:rPr lang="en-US" altLang="en-US" b="1" dirty="0" smtClean="0">
                <a:latin typeface="Arial" pitchFamily="34" charset="0"/>
              </a:rPr>
              <a:t>PPV goes up from 46% to 61%</a:t>
            </a:r>
            <a:r>
              <a:rPr lang="en-US" altLang="en-US" dirty="0" smtClean="0">
                <a:latin typeface="Arial" pitchFamily="34" charset="0"/>
              </a:rPr>
              <a:t> (which is great).</a:t>
            </a:r>
          </a:p>
          <a:p>
            <a:pPr defTabSz="906463"/>
            <a:endParaRPr lang="en-US" altLang="en-US" b="1" dirty="0" smtClean="0">
              <a:latin typeface="Arial" pitchFamily="34" charset="0"/>
            </a:endParaRPr>
          </a:p>
        </p:txBody>
      </p:sp>
      <p:sp>
        <p:nvSpPr>
          <p:cNvPr id="167940"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4E8A898F-862A-4C85-B3C0-C3A8C845E569}" type="slidenum">
              <a:rPr lang="en-US" altLang="en-US" smtClean="0"/>
              <a:pPr>
                <a:spcBef>
                  <a:spcPct val="0"/>
                </a:spcBef>
              </a:pPr>
              <a:t>14</a:t>
            </a:fld>
            <a:endParaRPr lang="en-US" alt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Slide Image Placeholder 1"/>
          <p:cNvSpPr>
            <a:spLocks noGrp="1" noRot="1" noChangeAspect="1" noTextEdit="1"/>
          </p:cNvSpPr>
          <p:nvPr>
            <p:ph type="sldImg"/>
          </p:nvPr>
        </p:nvSpPr>
        <p:spPr>
          <a:ln/>
        </p:spPr>
      </p:sp>
      <p:sp>
        <p:nvSpPr>
          <p:cNvPr id="165891" name="Notes Placeholder 2"/>
          <p:cNvSpPr>
            <a:spLocks noGrp="1"/>
          </p:cNvSpPr>
          <p:nvPr>
            <p:ph type="body" idx="1"/>
          </p:nvPr>
        </p:nvSpPr>
        <p:spPr>
          <a:noFill/>
        </p:spPr>
        <p:txBody>
          <a:bodyPr/>
          <a:lstStyle/>
          <a:p>
            <a:endParaRPr lang="en-US" altLang="en-US" b="1" dirty="0" smtClean="0">
              <a:latin typeface="Arial" pitchFamily="34" charset="0"/>
            </a:endParaRPr>
          </a:p>
          <a:p>
            <a:r>
              <a:rPr lang="en-US" altLang="en-US" dirty="0" smtClean="0">
                <a:latin typeface="Arial" pitchFamily="34" charset="0"/>
              </a:rPr>
              <a:t>What is the effect on sensitivity? Among affected children, do more children or fewer children screen positive as we would hope? </a:t>
            </a:r>
          </a:p>
          <a:p>
            <a:r>
              <a:rPr lang="en-US" altLang="en-US" dirty="0" smtClean="0">
                <a:latin typeface="Arial" pitchFamily="34" charset="0"/>
              </a:rPr>
              <a:t>Looking at the figure, you can see that </a:t>
            </a:r>
            <a:r>
              <a:rPr lang="en-US" altLang="en-US" i="1" dirty="0" smtClean="0">
                <a:latin typeface="Arial" pitchFamily="34" charset="0"/>
              </a:rPr>
              <a:t>fewer affected children score positive when we raise the threshold</a:t>
            </a:r>
            <a:r>
              <a:rPr lang="en-US" altLang="en-US" dirty="0" smtClean="0">
                <a:latin typeface="Arial" pitchFamily="34" charset="0"/>
              </a:rPr>
              <a:t>. Thus, </a:t>
            </a:r>
            <a:r>
              <a:rPr lang="en-US" altLang="en-US" b="1" dirty="0" smtClean="0">
                <a:latin typeface="Arial" pitchFamily="34" charset="0"/>
              </a:rPr>
              <a:t>sensitivity goes down from 77% to 56%</a:t>
            </a:r>
            <a:r>
              <a:rPr lang="en-US" altLang="en-US" dirty="0" smtClean="0">
                <a:latin typeface="Arial" pitchFamily="34" charset="0"/>
              </a:rPr>
              <a:t> (which is unfortunate).</a:t>
            </a:r>
          </a:p>
          <a:p>
            <a:endParaRPr lang="en-US" altLang="en-US" b="1" dirty="0" smtClean="0">
              <a:latin typeface="Arial" pitchFamily="34" charset="0"/>
            </a:endParaRPr>
          </a:p>
        </p:txBody>
      </p:sp>
      <p:sp>
        <p:nvSpPr>
          <p:cNvPr id="165892"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485F0C74-9549-41D2-8585-D8AFBF3CDA18}" type="slidenum">
              <a:rPr lang="en-US" altLang="en-US" smtClean="0"/>
              <a:pPr>
                <a:spcBef>
                  <a:spcPct val="0"/>
                </a:spcBef>
              </a:pPr>
              <a:t>15</a:t>
            </a:fld>
            <a:endParaRPr lang="en-US" alt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Slide Image Placeholder 1"/>
          <p:cNvSpPr>
            <a:spLocks noGrp="1" noRot="1" noChangeAspect="1" noTextEdit="1"/>
          </p:cNvSpPr>
          <p:nvPr>
            <p:ph type="sldImg"/>
          </p:nvPr>
        </p:nvSpPr>
        <p:spPr>
          <a:ln/>
        </p:spPr>
      </p:sp>
      <p:sp>
        <p:nvSpPr>
          <p:cNvPr id="139267" name="Notes Placeholder 2"/>
          <p:cNvSpPr>
            <a:spLocks noGrp="1"/>
          </p:cNvSpPr>
          <p:nvPr>
            <p:ph type="body" idx="1"/>
          </p:nvPr>
        </p:nvSpPr>
        <p:spPr>
          <a:noFill/>
        </p:spPr>
        <p:txBody>
          <a:bodyPr/>
          <a:lstStyle/>
          <a:p>
            <a:r>
              <a:rPr lang="en-US" altLang="en-US" dirty="0" smtClean="0">
                <a:latin typeface="Arial" pitchFamily="34" charset="0"/>
              </a:rPr>
              <a:t>The important notion here</a:t>
            </a:r>
            <a:r>
              <a:rPr lang="en-US" altLang="en-US" baseline="0" dirty="0" smtClean="0">
                <a:latin typeface="Arial" pitchFamily="34" charset="0"/>
              </a:rPr>
              <a:t> is that there are tradeoffs between sensitivity on the one hand and PPV, threshold probability and specificity on the other.  As thresholds shift [CLICK]</a:t>
            </a:r>
          </a:p>
          <a:p>
            <a:r>
              <a:rPr lang="en-US" altLang="en-US" baseline="0" dirty="0" smtClean="0">
                <a:latin typeface="Arial" pitchFamily="34" charset="0"/>
              </a:rPr>
              <a:t>, one goes up, while the other goes down.</a:t>
            </a:r>
          </a:p>
          <a:p>
            <a:r>
              <a:rPr lang="en-US" altLang="en-US" baseline="0" dirty="0" smtClean="0">
                <a:latin typeface="Arial" pitchFamily="34" charset="0"/>
              </a:rPr>
              <a:t>This is true for ALL screeners, including the SWYC.</a:t>
            </a:r>
            <a:endParaRPr lang="en-US" altLang="en-US" dirty="0" smtClean="0">
              <a:latin typeface="Arial" pitchFamily="34" charset="0"/>
            </a:endParaRPr>
          </a:p>
        </p:txBody>
      </p:sp>
      <p:sp>
        <p:nvSpPr>
          <p:cNvPr id="139268"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7E252733-0E1A-470A-B1A4-EE5A6767A3AB}" type="slidenum">
              <a:rPr lang="en-US" altLang="en-US" smtClean="0"/>
              <a:pPr>
                <a:spcBef>
                  <a:spcPct val="0"/>
                </a:spcBef>
              </a:pPr>
              <a:t>16</a:t>
            </a:fld>
            <a:endParaRPr lang="en-US" alt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Arial" charset="0"/>
                <a:ea typeface="ＭＳ Ｐゴシック" pitchFamily="34" charset="-128"/>
                <a:cs typeface="+mn-cs"/>
              </a:rPr>
              <a:t>So what does this mean for you? Screening is intended to indicate risk, not to make diagnoses. Physicians who value screening should not rely solely on screening results to make clinical decisions. Instead, they should think of screening as the beginning of a process that involves a conversation with the parent(s) and observation of the child. They should also consider perhaps getting more information about the child from other observers.</a:t>
            </a:r>
          </a:p>
          <a:p>
            <a:endParaRPr lang="en-US" sz="1200" b="0" i="0" u="none" strike="noStrike" kern="1200" baseline="0" dirty="0" smtClean="0">
              <a:solidFill>
                <a:schemeClr val="tx1"/>
              </a:solidFill>
              <a:latin typeface="Arial" charset="0"/>
              <a:ea typeface="ＭＳ Ｐゴシック" pitchFamily="34" charset="-128"/>
              <a:cs typeface="+mn-cs"/>
            </a:endParaRPr>
          </a:p>
          <a:p>
            <a:r>
              <a:rPr lang="en-US" sz="1200" b="0" i="0" u="none" strike="noStrike" kern="1200" baseline="0" dirty="0" smtClean="0">
                <a:solidFill>
                  <a:schemeClr val="tx1"/>
                </a:solidFill>
                <a:latin typeface="Arial" charset="0"/>
                <a:ea typeface="ＭＳ Ｐゴシック" pitchFamily="34" charset="-128"/>
                <a:cs typeface="+mn-cs"/>
              </a:rPr>
              <a:t>A positive score does NOT mean that a child necessarily has a problem. But we can say that with the </a:t>
            </a:r>
            <a:r>
              <a:rPr lang="en-US" sz="1200" b="0" i="1" u="none" strike="noStrike" kern="1200" baseline="0" dirty="0" smtClean="0">
                <a:solidFill>
                  <a:schemeClr val="tx1"/>
                </a:solidFill>
                <a:latin typeface="Arial" charset="0"/>
                <a:ea typeface="ＭＳ Ｐゴシック" pitchFamily="34" charset="-128"/>
                <a:cs typeface="+mn-cs"/>
              </a:rPr>
              <a:t>SWYC</a:t>
            </a:r>
            <a:r>
              <a:rPr lang="en-US" sz="1200" b="0" i="0" u="none" strike="noStrike" kern="1200" baseline="0" dirty="0" smtClean="0">
                <a:solidFill>
                  <a:schemeClr val="tx1"/>
                </a:solidFill>
                <a:latin typeface="Arial" charset="0"/>
                <a:ea typeface="ＭＳ Ｐゴシック" pitchFamily="34" charset="-128"/>
                <a:cs typeface="+mn-cs"/>
              </a:rPr>
              <a:t>, children who score positive are at much higher risk for having developmental-behavioral problems than children who score negative. And, if a child scores above the threshold on more than one component of the </a:t>
            </a:r>
            <a:r>
              <a:rPr lang="en-US" sz="1200" b="0" i="1" u="none" strike="noStrike" kern="1200" baseline="0" dirty="0" smtClean="0">
                <a:solidFill>
                  <a:schemeClr val="tx1"/>
                </a:solidFill>
                <a:latin typeface="Arial" charset="0"/>
                <a:ea typeface="ＭＳ Ｐゴシック" pitchFamily="34" charset="-128"/>
                <a:cs typeface="+mn-cs"/>
              </a:rPr>
              <a:t>SWYC</a:t>
            </a:r>
            <a:r>
              <a:rPr lang="en-US" sz="1200" b="0" i="0" u="none" strike="noStrike" kern="1200" baseline="0" dirty="0" smtClean="0">
                <a:solidFill>
                  <a:schemeClr val="tx1"/>
                </a:solidFill>
                <a:latin typeface="Arial" charset="0"/>
                <a:ea typeface="ＭＳ Ｐゴシック" pitchFamily="34" charset="-128"/>
                <a:cs typeface="+mn-cs"/>
              </a:rPr>
              <a:t>, this implies that he or she is at greater risk for having a developmental-behavioral problem than is a child who scored above the threshold on only one component. </a:t>
            </a:r>
          </a:p>
          <a:p>
            <a:endParaRPr lang="en-US" sz="1200" b="0" i="0" u="none" strike="noStrike" kern="1200" baseline="0" dirty="0" smtClean="0">
              <a:solidFill>
                <a:schemeClr val="tx1"/>
              </a:solidFill>
              <a:latin typeface="Arial" charset="0"/>
              <a:ea typeface="ＭＳ Ｐゴシック" pitchFamily="34" charset="-128"/>
              <a:cs typeface="+mn-cs"/>
            </a:endParaRPr>
          </a:p>
          <a:p>
            <a:r>
              <a:rPr lang="en-US" sz="1200" b="0" i="0" u="none" strike="noStrike" kern="1200" baseline="0" dirty="0" smtClean="0">
                <a:solidFill>
                  <a:schemeClr val="tx1"/>
                </a:solidFill>
                <a:latin typeface="Arial" charset="0"/>
                <a:ea typeface="ＭＳ Ｐゴシック" pitchFamily="34" charset="-128"/>
                <a:cs typeface="+mn-cs"/>
              </a:rPr>
              <a:t>So when you review a completed SWYC form, think critically about what you are seeing. Was the child positive on one component of the SWYC, or more than one? Was the child just barely positive, or do they have an extremely high score? How do the responses fit in with your other knowledge of this child and family? Does it seem like the parent may have just checked off all of the least concerning items without really reading the form?</a:t>
            </a:r>
            <a:endParaRPr lang="en-US" dirty="0"/>
          </a:p>
        </p:txBody>
      </p:sp>
      <p:sp>
        <p:nvSpPr>
          <p:cNvPr id="4" name="Slide Number Placeholder 3"/>
          <p:cNvSpPr>
            <a:spLocks noGrp="1"/>
          </p:cNvSpPr>
          <p:nvPr>
            <p:ph type="sldNum" sz="quarter" idx="10"/>
          </p:nvPr>
        </p:nvSpPr>
        <p:spPr/>
        <p:txBody>
          <a:bodyPr/>
          <a:lstStyle/>
          <a:p>
            <a:pPr>
              <a:defRPr/>
            </a:pPr>
            <a:fld id="{4799E76C-B904-4607-8320-2EEE8F951883}" type="slidenum">
              <a:rPr lang="en-US" altLang="en-US" smtClean="0"/>
              <a:pPr>
                <a:defRPr/>
              </a:pPr>
              <a:t>17</a:t>
            </a:fld>
            <a:endParaRPr lang="en-US" altLang="en-US"/>
          </a:p>
        </p:txBody>
      </p:sp>
    </p:spTree>
    <p:extLst>
      <p:ext uri="{BB962C8B-B14F-4D97-AF65-F5344CB8AC3E}">
        <p14:creationId xmlns:p14="http://schemas.microsoft.com/office/powerpoint/2010/main" val="310824056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0" i="0" u="none" strike="noStrike" kern="1200" baseline="0" dirty="0" smtClean="0">
                <a:solidFill>
                  <a:schemeClr val="tx1"/>
                </a:solidFill>
                <a:latin typeface="Arial" charset="0"/>
                <a:ea typeface="ＭＳ Ｐゴシック" pitchFamily="34" charset="-128"/>
                <a:cs typeface="+mn-cs"/>
              </a:rPr>
              <a:t>Remember that a positive score on a given portion of the </a:t>
            </a:r>
            <a:r>
              <a:rPr lang="en-US" sz="1200" b="0" i="1" u="none" strike="noStrike" kern="1200" baseline="0" dirty="0" smtClean="0">
                <a:solidFill>
                  <a:schemeClr val="tx1"/>
                </a:solidFill>
                <a:latin typeface="Arial" charset="0"/>
                <a:ea typeface="ＭＳ Ｐゴシック" pitchFamily="34" charset="-128"/>
                <a:cs typeface="+mn-cs"/>
              </a:rPr>
              <a:t>SWYC </a:t>
            </a:r>
            <a:r>
              <a:rPr lang="en-US" sz="1200" b="1" i="0" u="none" strike="noStrike" kern="1200" baseline="0" dirty="0" smtClean="0">
                <a:solidFill>
                  <a:schemeClr val="tx1"/>
                </a:solidFill>
                <a:latin typeface="Arial" charset="0"/>
                <a:ea typeface="ＭＳ Ｐゴシック" pitchFamily="34" charset="-128"/>
                <a:cs typeface="+mn-cs"/>
              </a:rPr>
              <a:t>can indicate risk for any number of disorders</a:t>
            </a:r>
            <a:r>
              <a:rPr lang="en-US" sz="1200" b="0" i="0" u="none" strike="noStrike" kern="1200" baseline="0" dirty="0" smtClean="0">
                <a:solidFill>
                  <a:schemeClr val="tx1"/>
                </a:solidFill>
                <a:latin typeface="Arial" charset="0"/>
                <a:ea typeface="ＭＳ Ｐゴシック" pitchFamily="34" charset="-128"/>
                <a:cs typeface="+mn-cs"/>
              </a:rPr>
              <a:t>. For example, it is not unreasonable that a parent may report oppositionality in a child with clinical levels of anxiety. A child with language delays may present as frustrated or withdrawn. Impairment associated with significant behavior problems may limit opportunities for learning and growth, perhaps resulting in delays in development. </a:t>
            </a:r>
          </a:p>
          <a:p>
            <a:pPr marL="0" marR="0" indent="0" algn="l" defTabSz="914400" rtl="0" eaLnBrk="0" fontAlgn="base" latinLnBrk="0" hangingPunct="0">
              <a:lnSpc>
                <a:spcPct val="100000"/>
              </a:lnSpc>
              <a:spcBef>
                <a:spcPct val="30000"/>
              </a:spcBef>
              <a:spcAft>
                <a:spcPct val="0"/>
              </a:spcAft>
              <a:buClrTx/>
              <a:buSzTx/>
              <a:buFontTx/>
              <a:buNone/>
              <a:tabLst/>
              <a:defRPr/>
            </a:pPr>
            <a:endParaRPr lang="en-US" sz="1200" b="0" i="0" u="none" strike="noStrike" kern="1200" baseline="0" dirty="0" smtClean="0">
              <a:solidFill>
                <a:schemeClr val="tx1"/>
              </a:solidFill>
              <a:latin typeface="Arial" charset="0"/>
              <a:ea typeface="ＭＳ Ｐゴシック" pitchFamily="34" charset="-128"/>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0" i="0" u="none" strike="noStrike" kern="1200" baseline="0" dirty="0" smtClean="0">
                <a:solidFill>
                  <a:schemeClr val="tx1"/>
                </a:solidFill>
                <a:latin typeface="Arial" charset="0"/>
                <a:ea typeface="ＭＳ Ｐゴシック" pitchFamily="34" charset="-128"/>
                <a:cs typeface="+mn-cs"/>
              </a:rPr>
              <a:t>Also remember that parents differ in their ability to understand written forms, their cultural understandings of child behavior, and in their response styles. Some parents are more comfortable than others reporting problems, or may see behaviors as normal or abnormal in ways that another parent may not.</a:t>
            </a:r>
          </a:p>
          <a:p>
            <a:endParaRPr lang="en-US" dirty="0"/>
          </a:p>
        </p:txBody>
      </p:sp>
      <p:sp>
        <p:nvSpPr>
          <p:cNvPr id="4" name="Slide Number Placeholder 3"/>
          <p:cNvSpPr>
            <a:spLocks noGrp="1"/>
          </p:cNvSpPr>
          <p:nvPr>
            <p:ph type="sldNum" sz="quarter" idx="10"/>
          </p:nvPr>
        </p:nvSpPr>
        <p:spPr/>
        <p:txBody>
          <a:bodyPr/>
          <a:lstStyle/>
          <a:p>
            <a:pPr>
              <a:defRPr/>
            </a:pPr>
            <a:fld id="{4799E76C-B904-4607-8320-2EEE8F951883}" type="slidenum">
              <a:rPr lang="en-US" altLang="en-US" smtClean="0"/>
              <a:pPr>
                <a:defRPr/>
              </a:pPr>
              <a:t>18</a:t>
            </a:fld>
            <a:endParaRPr lang="en-US" altLang="en-US"/>
          </a:p>
        </p:txBody>
      </p:sp>
    </p:spTree>
    <p:extLst>
      <p:ext uri="{BB962C8B-B14F-4D97-AF65-F5344CB8AC3E}">
        <p14:creationId xmlns:p14="http://schemas.microsoft.com/office/powerpoint/2010/main" val="27546918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0" i="0" u="none" strike="noStrike" kern="1200" baseline="0" dirty="0" smtClean="0">
                <a:solidFill>
                  <a:schemeClr val="tx1"/>
                </a:solidFill>
                <a:latin typeface="Arial" charset="0"/>
                <a:ea typeface="ＭＳ Ｐゴシック" pitchFamily="34" charset="-128"/>
                <a:cs typeface="+mn-cs"/>
              </a:rPr>
              <a:t>Engage the parent in conversation about their score. Ask about individual items the parent marked at a high level. Ask about concerns, activities the parent may avoid doing because of the child’s reaction, and examples of recent times when they had a concern about the child. Try to flesh out whether a positive score indicates true need for concern, and whether a negative score indicates true lack of concern.</a:t>
            </a:r>
          </a:p>
          <a:p>
            <a:pPr marL="0" marR="0" indent="0" algn="l" defTabSz="914400" rtl="0" eaLnBrk="0" fontAlgn="base" latinLnBrk="0" hangingPunct="0">
              <a:lnSpc>
                <a:spcPct val="100000"/>
              </a:lnSpc>
              <a:spcBef>
                <a:spcPct val="30000"/>
              </a:spcBef>
              <a:spcAft>
                <a:spcPct val="0"/>
              </a:spcAft>
              <a:buClrTx/>
              <a:buSzTx/>
              <a:buFontTx/>
              <a:buNone/>
              <a:tabLst/>
              <a:defRPr/>
            </a:pPr>
            <a:endParaRPr lang="en-US" sz="1200" b="0" i="0" u="none" strike="noStrike" kern="1200" baseline="0" dirty="0" smtClean="0">
              <a:solidFill>
                <a:schemeClr val="tx1"/>
              </a:solidFill>
              <a:latin typeface="Arial" charset="0"/>
              <a:ea typeface="ＭＳ Ｐゴシック" pitchFamily="34" charset="-128"/>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0" i="0" u="none" strike="noStrike" kern="1200" baseline="0" dirty="0" smtClean="0">
                <a:solidFill>
                  <a:schemeClr val="tx1"/>
                </a:solidFill>
                <a:latin typeface="Arial" charset="0"/>
                <a:ea typeface="ＭＳ Ｐゴシック" pitchFamily="34" charset="-128"/>
                <a:cs typeface="+mn-cs"/>
              </a:rPr>
              <a:t>In having these conversations, remember that the SWYC is a brief form and cannot ask about every possible child behavior. It is worth knowing what the forms cover and do not.</a:t>
            </a:r>
          </a:p>
          <a:p>
            <a:endParaRPr lang="en-US" dirty="0"/>
          </a:p>
        </p:txBody>
      </p:sp>
      <p:sp>
        <p:nvSpPr>
          <p:cNvPr id="4" name="Slide Number Placeholder 3"/>
          <p:cNvSpPr>
            <a:spLocks noGrp="1"/>
          </p:cNvSpPr>
          <p:nvPr>
            <p:ph type="sldNum" sz="quarter" idx="10"/>
          </p:nvPr>
        </p:nvSpPr>
        <p:spPr/>
        <p:txBody>
          <a:bodyPr/>
          <a:lstStyle/>
          <a:p>
            <a:pPr>
              <a:defRPr/>
            </a:pPr>
            <a:fld id="{4799E76C-B904-4607-8320-2EEE8F951883}" type="slidenum">
              <a:rPr lang="en-US" altLang="en-US" smtClean="0"/>
              <a:pPr>
                <a:defRPr/>
              </a:pPr>
              <a:t>19</a:t>
            </a:fld>
            <a:endParaRPr lang="en-US" altLang="en-US"/>
          </a:p>
        </p:txBody>
      </p:sp>
    </p:spTree>
    <p:extLst>
      <p:ext uri="{BB962C8B-B14F-4D97-AF65-F5344CB8AC3E}">
        <p14:creationId xmlns:p14="http://schemas.microsoft.com/office/powerpoint/2010/main" val="27546918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ide Image Placeholder 1"/>
          <p:cNvSpPr>
            <a:spLocks noGrp="1" noRot="1" noChangeAspect="1" noTextEdit="1"/>
          </p:cNvSpPr>
          <p:nvPr>
            <p:ph type="sldImg"/>
          </p:nvPr>
        </p:nvSpPr>
        <p:spPr>
          <a:ln/>
        </p:spPr>
      </p:sp>
      <p:sp>
        <p:nvSpPr>
          <p:cNvPr id="150531" name="Notes Placeholder 2"/>
          <p:cNvSpPr>
            <a:spLocks noGrp="1"/>
          </p:cNvSpPr>
          <p:nvPr>
            <p:ph type="body" idx="1"/>
          </p:nvPr>
        </p:nvSpPr>
        <p:spPr>
          <a:noFill/>
        </p:spPr>
        <p:txBody>
          <a:bodyPr/>
          <a:lstStyle/>
          <a:p>
            <a:r>
              <a:rPr lang="en-US" altLang="en-US" dirty="0" smtClean="0">
                <a:latin typeface="Arial" pitchFamily="34" charset="0"/>
              </a:rPr>
              <a:t>To understand what positive scores on</a:t>
            </a:r>
            <a:r>
              <a:rPr lang="en-US" altLang="en-US" baseline="0" dirty="0" smtClean="0">
                <a:latin typeface="Arial" pitchFamily="34" charset="0"/>
              </a:rPr>
              <a:t> the SWYC really mean, let’s start with an example. </a:t>
            </a:r>
            <a:endParaRPr lang="en-US" altLang="en-US" dirty="0" smtClean="0">
              <a:latin typeface="Arial" pitchFamily="34" charset="0"/>
            </a:endParaRPr>
          </a:p>
          <a:p>
            <a:r>
              <a:rPr lang="en-US" altLang="en-US" dirty="0" smtClean="0">
                <a:latin typeface="Arial" pitchFamily="34" charset="0"/>
              </a:rPr>
              <a:t>Imagine a screening questionnaire with scores that range from 0 to 9. Higher scores indicate greater risk. </a:t>
            </a:r>
          </a:p>
        </p:txBody>
      </p:sp>
      <p:sp>
        <p:nvSpPr>
          <p:cNvPr id="150532"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6A20669A-AEEE-4B71-AE35-06BEE96DDDB6}" type="slidenum">
              <a:rPr lang="en-US" altLang="en-US" smtClean="0"/>
              <a:pPr>
                <a:spcBef>
                  <a:spcPct val="0"/>
                </a:spcBef>
              </a:pPr>
              <a:t>2</a:t>
            </a:fld>
            <a:endParaRPr lang="en-US" alt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Oftentimes, the conversation you had with the parent is the only intervention required. Remember that the SWYC is designed to be sensitive and</a:t>
            </a:r>
            <a:r>
              <a:rPr lang="en-US" baseline="0" dirty="0" smtClean="0"/>
              <a:t> that many children will and should screen positive on the instrument- so not everyone should be referred as a result of a positive screen. </a:t>
            </a:r>
          </a:p>
          <a:p>
            <a:endParaRPr lang="en-US" baseline="0" dirty="0" smtClean="0"/>
          </a:p>
          <a:p>
            <a:r>
              <a:rPr lang="en-US" baseline="0" dirty="0" smtClean="0"/>
              <a:t>If you feel more intervention is called for beyond the conversation sparked, consider following up at future visits, providing educational resources, or referring to other providers or community resources as truly needed.</a:t>
            </a:r>
          </a:p>
          <a:p>
            <a:r>
              <a:rPr lang="en-US" sz="1200" kern="1200" dirty="0" smtClean="0">
                <a:solidFill>
                  <a:schemeClr val="tx1"/>
                </a:solidFill>
                <a:effectLst/>
                <a:latin typeface="Arial" charset="0"/>
                <a:ea typeface="ＭＳ Ｐゴシック" pitchFamily="34" charset="-128"/>
                <a:cs typeface="+mn-cs"/>
              </a:rPr>
              <a:t> </a:t>
            </a:r>
            <a:endParaRPr lang="en-US" baseline="0" dirty="0" smtClean="0"/>
          </a:p>
        </p:txBody>
      </p:sp>
      <p:sp>
        <p:nvSpPr>
          <p:cNvPr id="4" name="Slide Number Placeholder 3"/>
          <p:cNvSpPr>
            <a:spLocks noGrp="1"/>
          </p:cNvSpPr>
          <p:nvPr>
            <p:ph type="sldNum" sz="quarter" idx="10"/>
          </p:nvPr>
        </p:nvSpPr>
        <p:spPr/>
        <p:txBody>
          <a:bodyPr/>
          <a:lstStyle/>
          <a:p>
            <a:pPr>
              <a:defRPr/>
            </a:pPr>
            <a:fld id="{4799E76C-B904-4607-8320-2EEE8F951883}" type="slidenum">
              <a:rPr lang="en-US" altLang="en-US" smtClean="0"/>
              <a:pPr>
                <a:defRPr/>
              </a:pPr>
              <a:t>20</a:t>
            </a:fld>
            <a:endParaRPr lang="en-US" altLang="en-US"/>
          </a:p>
        </p:txBody>
      </p:sp>
    </p:spTree>
    <p:extLst>
      <p:ext uri="{BB962C8B-B14F-4D97-AF65-F5344CB8AC3E}">
        <p14:creationId xmlns:p14="http://schemas.microsoft.com/office/powerpoint/2010/main" val="308698143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baseline="0" dirty="0" smtClean="0"/>
              <a:t>You may wish to have a resource list on hand for providers, listing national websites for various problems, plus your local resources for developmental delays, emotional problems, and Autism assessment and services. We’ve listed a few online resources that may be helpful here.</a:t>
            </a:r>
          </a:p>
          <a:p>
            <a:endParaRPr lang="en-US" dirty="0"/>
          </a:p>
        </p:txBody>
      </p:sp>
      <p:sp>
        <p:nvSpPr>
          <p:cNvPr id="4" name="Slide Number Placeholder 3"/>
          <p:cNvSpPr>
            <a:spLocks noGrp="1"/>
          </p:cNvSpPr>
          <p:nvPr>
            <p:ph type="sldNum" sz="quarter" idx="10"/>
          </p:nvPr>
        </p:nvSpPr>
        <p:spPr/>
        <p:txBody>
          <a:bodyPr/>
          <a:lstStyle/>
          <a:p>
            <a:pPr>
              <a:defRPr/>
            </a:pPr>
            <a:fld id="{4799E76C-B904-4607-8320-2EEE8F951883}" type="slidenum">
              <a:rPr lang="en-US" altLang="en-US" smtClean="0"/>
              <a:pPr>
                <a:defRPr/>
              </a:pPr>
              <a:t>21</a:t>
            </a:fld>
            <a:endParaRPr lang="en-US" altLang="en-US"/>
          </a:p>
        </p:txBody>
      </p:sp>
    </p:spTree>
    <p:extLst>
      <p:ext uri="{BB962C8B-B14F-4D97-AF65-F5344CB8AC3E}">
        <p14:creationId xmlns:p14="http://schemas.microsoft.com/office/powerpoint/2010/main" val="39726244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Slide Image Placeholder 1"/>
          <p:cNvSpPr>
            <a:spLocks noGrp="1" noRot="1" noChangeAspect="1" noTextEdit="1"/>
          </p:cNvSpPr>
          <p:nvPr>
            <p:ph type="sldImg"/>
          </p:nvPr>
        </p:nvSpPr>
        <p:spPr>
          <a:ln/>
        </p:spPr>
      </p:sp>
      <p:sp>
        <p:nvSpPr>
          <p:cNvPr id="151555" name="Notes Placeholder 2"/>
          <p:cNvSpPr>
            <a:spLocks noGrp="1"/>
          </p:cNvSpPr>
          <p:nvPr>
            <p:ph type="body" idx="1"/>
          </p:nvPr>
        </p:nvSpPr>
        <p:spPr>
          <a:noFill/>
        </p:spPr>
        <p:txBody>
          <a:bodyPr/>
          <a:lstStyle/>
          <a:p>
            <a:pPr defTabSz="906463"/>
            <a:r>
              <a:rPr lang="en-US" altLang="en-US" dirty="0" smtClean="0">
                <a:latin typeface="Arial" pitchFamily="34" charset="0"/>
              </a:rPr>
              <a:t>When parents of typically developing children complete this screener, they get a wide range of scores. Imagine that the scores are normally distributed in a “bell shaped” pattern. </a:t>
            </a:r>
          </a:p>
        </p:txBody>
      </p:sp>
      <p:sp>
        <p:nvSpPr>
          <p:cNvPr id="151556"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6B6A892F-693F-4ECC-90AD-B72B0CA16240}" type="slidenum">
              <a:rPr lang="en-US" altLang="en-US" smtClean="0"/>
              <a:pPr>
                <a:spcBef>
                  <a:spcPct val="0"/>
                </a:spcBef>
              </a:pPr>
              <a:t>3</a:t>
            </a:fld>
            <a:endParaRPr lang="en-US" alt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Slide Image Placeholder 1"/>
          <p:cNvSpPr>
            <a:spLocks noGrp="1" noRot="1" noChangeAspect="1" noTextEdit="1"/>
          </p:cNvSpPr>
          <p:nvPr>
            <p:ph type="sldImg"/>
          </p:nvPr>
        </p:nvSpPr>
        <p:spPr>
          <a:ln/>
        </p:spPr>
      </p:sp>
      <p:sp>
        <p:nvSpPr>
          <p:cNvPr id="152579" name="Notes Placeholder 2"/>
          <p:cNvSpPr>
            <a:spLocks noGrp="1"/>
          </p:cNvSpPr>
          <p:nvPr>
            <p:ph type="body" idx="1"/>
          </p:nvPr>
        </p:nvSpPr>
        <p:spPr>
          <a:noFill/>
        </p:spPr>
        <p:txBody>
          <a:bodyPr/>
          <a:lstStyle/>
          <a:p>
            <a:r>
              <a:rPr lang="en-US" altLang="en-US" dirty="0" smtClean="0">
                <a:latin typeface="Arial" pitchFamily="34" charset="0"/>
              </a:rPr>
              <a:t>When parents of children who are affected by developmental-behavioral problems complete the screener, their scores will be higher, indicating greater risk. </a:t>
            </a:r>
          </a:p>
        </p:txBody>
      </p:sp>
      <p:sp>
        <p:nvSpPr>
          <p:cNvPr id="152580"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DC8211D2-ADE2-4974-B899-380430CE1171}" type="slidenum">
              <a:rPr lang="en-US" altLang="en-US" smtClean="0"/>
              <a:pPr>
                <a:spcBef>
                  <a:spcPct val="0"/>
                </a:spcBef>
              </a:pPr>
              <a:t>4</a:t>
            </a:fld>
            <a:endParaRPr lang="en-US" alt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Slide Image Placeholder 1"/>
          <p:cNvSpPr>
            <a:spLocks noGrp="1" noRot="1" noChangeAspect="1" noTextEdit="1"/>
          </p:cNvSpPr>
          <p:nvPr>
            <p:ph type="sldImg"/>
          </p:nvPr>
        </p:nvSpPr>
        <p:spPr>
          <a:ln/>
        </p:spPr>
      </p:sp>
      <p:sp>
        <p:nvSpPr>
          <p:cNvPr id="153603" name="Notes Placeholder 2"/>
          <p:cNvSpPr>
            <a:spLocks noGrp="1"/>
          </p:cNvSpPr>
          <p:nvPr>
            <p:ph type="body" idx="1"/>
          </p:nvPr>
        </p:nvSpPr>
        <p:spPr>
          <a:noFill/>
        </p:spPr>
        <p:txBody>
          <a:bodyPr/>
          <a:lstStyle/>
          <a:p>
            <a:pPr defTabSz="906463"/>
            <a:r>
              <a:rPr lang="en-US" altLang="en-US" dirty="0" smtClean="0">
                <a:latin typeface="Arial" pitchFamily="34" charset="0"/>
              </a:rPr>
              <a:t>To make things easier to see, we flipped the scores for the affected population below the horizontal axis.</a:t>
            </a:r>
            <a:r>
              <a:rPr lang="en-US" altLang="en-US" baseline="0" dirty="0" smtClean="0">
                <a:latin typeface="Arial" pitchFamily="34" charset="0"/>
              </a:rPr>
              <a:t> </a:t>
            </a:r>
            <a:r>
              <a:rPr lang="en-US" altLang="en-US" dirty="0" smtClean="0">
                <a:latin typeface="Arial" pitchFamily="34" charset="0"/>
              </a:rPr>
              <a:t>Everything else is exactly the same, except now the two population distributions don’t visually overlap.</a:t>
            </a:r>
          </a:p>
          <a:p>
            <a:pPr defTabSz="906463"/>
            <a:endParaRPr lang="en-US" altLang="en-US" dirty="0" smtClean="0">
              <a:latin typeface="Arial" pitchFamily="34" charset="0"/>
            </a:endParaRPr>
          </a:p>
        </p:txBody>
      </p:sp>
      <p:sp>
        <p:nvSpPr>
          <p:cNvPr id="153604"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91C07F47-6951-4EB2-AD58-FB811226FF1C}" type="slidenum">
              <a:rPr lang="en-US" altLang="en-US" smtClean="0"/>
              <a:pPr>
                <a:spcBef>
                  <a:spcPct val="0"/>
                </a:spcBef>
              </a:pPr>
              <a:t>5</a:t>
            </a:fld>
            <a:endParaRPr lang="en-US" alt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Slide Image Placeholder 1"/>
          <p:cNvSpPr>
            <a:spLocks noGrp="1" noRot="1" noChangeAspect="1" noTextEdit="1"/>
          </p:cNvSpPr>
          <p:nvPr>
            <p:ph type="sldImg"/>
          </p:nvPr>
        </p:nvSpPr>
        <p:spPr>
          <a:ln/>
        </p:spPr>
      </p:sp>
      <p:sp>
        <p:nvSpPr>
          <p:cNvPr id="155651" name="Notes Placeholder 2"/>
          <p:cNvSpPr>
            <a:spLocks noGrp="1"/>
          </p:cNvSpPr>
          <p:nvPr>
            <p:ph type="body" idx="1"/>
          </p:nvPr>
        </p:nvSpPr>
        <p:spPr>
          <a:noFill/>
        </p:spPr>
        <p:txBody>
          <a:bodyPr/>
          <a:lstStyle/>
          <a:p>
            <a:r>
              <a:rPr lang="en-US" sz="1200" kern="1200" dirty="0" smtClean="0">
                <a:solidFill>
                  <a:schemeClr val="tx1"/>
                </a:solidFill>
                <a:effectLst/>
                <a:latin typeface="Arial" charset="0"/>
                <a:ea typeface="ＭＳ Ｐゴシック" pitchFamily="34" charset="-128"/>
                <a:cs typeface="+mn-cs"/>
              </a:rPr>
              <a:t>A screening threshold or “cut score” defines</a:t>
            </a:r>
            <a:r>
              <a:rPr lang="en-US" sz="1200" kern="1200" baseline="0" dirty="0" smtClean="0">
                <a:solidFill>
                  <a:schemeClr val="tx1"/>
                </a:solidFill>
                <a:effectLst/>
                <a:latin typeface="Arial" charset="0"/>
                <a:ea typeface="ＭＳ Ｐゴシック" pitchFamily="34" charset="-128"/>
                <a:cs typeface="+mn-cs"/>
              </a:rPr>
              <a:t> who scores positive and who scores negative. </a:t>
            </a:r>
            <a:r>
              <a:rPr lang="en-US" sz="1200" kern="1200" dirty="0" smtClean="0">
                <a:solidFill>
                  <a:schemeClr val="tx1"/>
                </a:solidFill>
                <a:effectLst/>
                <a:latin typeface="Arial" charset="0"/>
                <a:ea typeface="ＭＳ Ｐゴシック" pitchFamily="34" charset="-128"/>
                <a:cs typeface="+mn-cs"/>
              </a:rPr>
              <a:t>As you can see, there are four possible results.  Everyone who scores to the right of the threshold is positive. Those below the horizontal axis are from the affected population, so they are true positives.  Those above the horizontal axis are from the healthy population, so they are false positives. Everyone who scores to the left of the threshold is negative. Those below the horizontal axis are from the affected population, so they are false negatives.  Those above the horizontal axis are from the healthy population, so they are true negatives.</a:t>
            </a:r>
            <a:endParaRPr lang="en-US" altLang="en-US" dirty="0" smtClean="0">
              <a:latin typeface="Arial" pitchFamily="34" charset="0"/>
            </a:endParaRPr>
          </a:p>
        </p:txBody>
      </p:sp>
      <p:sp>
        <p:nvSpPr>
          <p:cNvPr id="155652"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4256279A-A446-4AD4-A639-D5B3DC18676A}" type="slidenum">
              <a:rPr lang="en-US" altLang="en-US" smtClean="0"/>
              <a:pPr>
                <a:spcBef>
                  <a:spcPct val="0"/>
                </a:spcBef>
              </a:pPr>
              <a:t>6</a:t>
            </a:fld>
            <a:endParaRPr lang="en-US" alt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Slide Image Placeholder 1"/>
          <p:cNvSpPr>
            <a:spLocks noGrp="1" noRot="1" noChangeAspect="1" noTextEdit="1"/>
          </p:cNvSpPr>
          <p:nvPr>
            <p:ph type="sldImg"/>
          </p:nvPr>
        </p:nvSpPr>
        <p:spPr>
          <a:ln/>
        </p:spPr>
      </p:sp>
      <p:sp>
        <p:nvSpPr>
          <p:cNvPr id="156675" name="Notes Placeholder 2"/>
          <p:cNvSpPr>
            <a:spLocks noGrp="1"/>
          </p:cNvSpPr>
          <p:nvPr>
            <p:ph type="body" idx="1"/>
          </p:nvPr>
        </p:nvSpPr>
        <p:spPr>
          <a:noFill/>
        </p:spPr>
        <p:txBody>
          <a:bodyPr/>
          <a:lstStyle/>
          <a:p>
            <a:r>
              <a:rPr lang="en-US" altLang="en-US" dirty="0" smtClean="0">
                <a:latin typeface="Arial" pitchFamily="34" charset="0"/>
              </a:rPr>
              <a:t>In a perfect world, a screening test would detect all children who are affected with developmental-behavioral problems (i.e., no FN’s). “Sensitivity” tells us how close we come to that ideal. Specifically, sensitivity refers to the </a:t>
            </a:r>
            <a:r>
              <a:rPr lang="en-US" altLang="en-US" i="1" dirty="0" smtClean="0">
                <a:latin typeface="Arial" pitchFamily="34" charset="0"/>
              </a:rPr>
              <a:t>proportion of children in the </a:t>
            </a:r>
            <a:r>
              <a:rPr lang="en-US" altLang="en-US" i="1" u="sng" dirty="0" smtClean="0">
                <a:latin typeface="Arial" pitchFamily="34" charset="0"/>
              </a:rPr>
              <a:t>affected</a:t>
            </a:r>
            <a:r>
              <a:rPr lang="en-US" altLang="en-US" i="1" dirty="0" smtClean="0">
                <a:latin typeface="Arial" pitchFamily="34" charset="0"/>
              </a:rPr>
              <a:t> population who are correctly classified by the screener</a:t>
            </a:r>
            <a:r>
              <a:rPr lang="en-US" altLang="en-US" dirty="0" smtClean="0">
                <a:latin typeface="Arial" pitchFamily="34" charset="0"/>
              </a:rPr>
              <a:t>. </a:t>
            </a:r>
          </a:p>
          <a:p>
            <a:endParaRPr lang="en-US" altLang="en-US" dirty="0" smtClean="0">
              <a:latin typeface="Arial" pitchFamily="34" charset="0"/>
            </a:endParaRPr>
          </a:p>
          <a:p>
            <a:r>
              <a:rPr lang="en-US" altLang="en-US" dirty="0" smtClean="0">
                <a:latin typeface="Arial" pitchFamily="34" charset="0"/>
              </a:rPr>
              <a:t>Here, we drew a box around the affected population. The </a:t>
            </a:r>
            <a:r>
              <a:rPr lang="en-US" altLang="en-US" i="1" dirty="0" smtClean="0">
                <a:latin typeface="Arial" pitchFamily="34" charset="0"/>
              </a:rPr>
              <a:t>sensitivity</a:t>
            </a:r>
            <a:r>
              <a:rPr lang="en-US" altLang="en-US" dirty="0" smtClean="0">
                <a:latin typeface="Arial" pitchFamily="34" charset="0"/>
              </a:rPr>
              <a:t> of the test is the proportion of the affected population that scored above the threshold, in this case </a:t>
            </a:r>
            <a:r>
              <a:rPr lang="en-US" altLang="en-US" b="1" dirty="0" smtClean="0">
                <a:latin typeface="Arial" pitchFamily="34" charset="0"/>
              </a:rPr>
              <a:t>77%.</a:t>
            </a:r>
            <a:endParaRPr lang="en-US" altLang="en-US" dirty="0" smtClean="0">
              <a:latin typeface="Arial" pitchFamily="34" charset="0"/>
            </a:endParaRPr>
          </a:p>
          <a:p>
            <a:endParaRPr lang="en-US" altLang="en-US" dirty="0" smtClean="0">
              <a:latin typeface="Arial" pitchFamily="34" charset="0"/>
            </a:endParaRPr>
          </a:p>
        </p:txBody>
      </p:sp>
      <p:sp>
        <p:nvSpPr>
          <p:cNvPr id="156676"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16AF4C85-258B-476F-9A6F-E39A12BD9BCC}" type="slidenum">
              <a:rPr lang="en-US" altLang="en-US" smtClean="0"/>
              <a:pPr>
                <a:spcBef>
                  <a:spcPct val="0"/>
                </a:spcBef>
              </a:pPr>
              <a:t>7</a:t>
            </a:fld>
            <a:endParaRPr lang="en-US" alt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Slide Image Placeholder 1"/>
          <p:cNvSpPr>
            <a:spLocks noGrp="1" noRot="1" noChangeAspect="1" noTextEdit="1"/>
          </p:cNvSpPr>
          <p:nvPr>
            <p:ph type="sldImg"/>
          </p:nvPr>
        </p:nvSpPr>
        <p:spPr>
          <a:ln/>
        </p:spPr>
      </p:sp>
      <p:sp>
        <p:nvSpPr>
          <p:cNvPr id="157699" name="Notes Placeholder 2"/>
          <p:cNvSpPr>
            <a:spLocks noGrp="1"/>
          </p:cNvSpPr>
          <p:nvPr>
            <p:ph type="body" idx="1"/>
          </p:nvPr>
        </p:nvSpPr>
        <p:spPr>
          <a:noFill/>
        </p:spPr>
        <p:txBody>
          <a:bodyPr/>
          <a:lstStyle/>
          <a:p>
            <a:r>
              <a:rPr lang="en-US" altLang="en-US" smtClean="0">
                <a:latin typeface="Arial" pitchFamily="34" charset="0"/>
              </a:rPr>
              <a:t>The opposite of sensitivity is </a:t>
            </a:r>
            <a:r>
              <a:rPr lang="en-US" altLang="en-US" i="1" smtClean="0">
                <a:latin typeface="Arial" pitchFamily="34" charset="0"/>
              </a:rPr>
              <a:t>specificity</a:t>
            </a:r>
            <a:r>
              <a:rPr lang="en-US" altLang="en-US" smtClean="0">
                <a:latin typeface="Arial" pitchFamily="34" charset="0"/>
              </a:rPr>
              <a:t>. In an ideal world, all healthy children would score </a:t>
            </a:r>
            <a:r>
              <a:rPr lang="en-US" altLang="en-US" i="1" u="sng" smtClean="0">
                <a:latin typeface="Arial" pitchFamily="34" charset="0"/>
              </a:rPr>
              <a:t>negative</a:t>
            </a:r>
            <a:r>
              <a:rPr lang="en-US" altLang="en-US" smtClean="0">
                <a:latin typeface="Arial" pitchFamily="34" charset="0"/>
              </a:rPr>
              <a:t> on the screener (i.e., no FP’s). “Specificity” tells us how close we come to this ideal. Specifically, specificity refers to the </a:t>
            </a:r>
            <a:r>
              <a:rPr lang="en-US" altLang="en-US" i="1" smtClean="0">
                <a:latin typeface="Arial" pitchFamily="34" charset="0"/>
              </a:rPr>
              <a:t>proportion of children in the </a:t>
            </a:r>
            <a:r>
              <a:rPr lang="en-US" altLang="en-US" i="1" u="sng" smtClean="0">
                <a:latin typeface="Arial" pitchFamily="34" charset="0"/>
              </a:rPr>
              <a:t>healthy</a:t>
            </a:r>
            <a:r>
              <a:rPr lang="en-US" altLang="en-US" i="1" smtClean="0">
                <a:latin typeface="Arial" pitchFamily="34" charset="0"/>
              </a:rPr>
              <a:t> population who are correctly classified by the screening test</a:t>
            </a:r>
            <a:r>
              <a:rPr lang="en-US" altLang="en-US" smtClean="0">
                <a:latin typeface="Arial" pitchFamily="34" charset="0"/>
              </a:rPr>
              <a:t>. </a:t>
            </a:r>
          </a:p>
          <a:p>
            <a:endParaRPr lang="en-US" altLang="en-US" smtClean="0">
              <a:latin typeface="Arial" pitchFamily="34" charset="0"/>
            </a:endParaRPr>
          </a:p>
          <a:p>
            <a:r>
              <a:rPr lang="en-US" altLang="en-US" smtClean="0">
                <a:latin typeface="Arial" pitchFamily="34" charset="0"/>
              </a:rPr>
              <a:t>We drew a box around the healthy population. The screener’s </a:t>
            </a:r>
            <a:r>
              <a:rPr lang="en-US" altLang="en-US" i="1" smtClean="0">
                <a:latin typeface="Arial" pitchFamily="34" charset="0"/>
              </a:rPr>
              <a:t>specificity</a:t>
            </a:r>
            <a:r>
              <a:rPr lang="en-US" altLang="en-US" smtClean="0">
                <a:latin typeface="Arial" pitchFamily="34" charset="0"/>
              </a:rPr>
              <a:t> is the proportion of the healthy population who scored below the threshold. In this case, </a:t>
            </a:r>
            <a:r>
              <a:rPr lang="en-US" altLang="en-US" b="1" smtClean="0">
                <a:latin typeface="Arial" pitchFamily="34" charset="0"/>
              </a:rPr>
              <a:t>specificity is also 77%. </a:t>
            </a:r>
            <a:r>
              <a:rPr lang="en-US" altLang="en-US" smtClean="0">
                <a:latin typeface="Arial" pitchFamily="34" charset="0"/>
              </a:rPr>
              <a:t>Thus, sensitivity and specificity are balanced, as is true for many screening instruments.</a:t>
            </a:r>
          </a:p>
          <a:p>
            <a:endParaRPr lang="en-US" altLang="en-US" smtClean="0">
              <a:latin typeface="Arial" pitchFamily="34" charset="0"/>
            </a:endParaRPr>
          </a:p>
        </p:txBody>
      </p:sp>
      <p:sp>
        <p:nvSpPr>
          <p:cNvPr id="157700"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85A74BC3-02CE-43FC-B89B-C4C4C65C5A5E}" type="slidenum">
              <a:rPr lang="en-US" altLang="en-US" smtClean="0"/>
              <a:pPr>
                <a:spcBef>
                  <a:spcPct val="0"/>
                </a:spcBef>
              </a:pPr>
              <a:t>8</a:t>
            </a:fld>
            <a:endParaRPr lang="en-US" alt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Image Placeholder 1"/>
          <p:cNvSpPr>
            <a:spLocks noGrp="1" noRot="1" noChangeAspect="1" noTextEdit="1"/>
          </p:cNvSpPr>
          <p:nvPr>
            <p:ph type="sldImg"/>
          </p:nvPr>
        </p:nvSpPr>
        <p:spPr>
          <a:ln/>
        </p:spPr>
      </p:sp>
      <p:sp>
        <p:nvSpPr>
          <p:cNvPr id="158723" name="Notes Placeholder 2"/>
          <p:cNvSpPr>
            <a:spLocks noGrp="1"/>
          </p:cNvSpPr>
          <p:nvPr>
            <p:ph type="body" idx="1"/>
          </p:nvPr>
        </p:nvSpPr>
        <p:spPr>
          <a:noFill/>
        </p:spPr>
        <p:txBody>
          <a:bodyPr/>
          <a:lstStyle/>
          <a:p>
            <a:r>
              <a:rPr lang="en-US" altLang="en-US" dirty="0" smtClean="0">
                <a:latin typeface="Arial" pitchFamily="34" charset="0"/>
              </a:rPr>
              <a:t>There is another way of understanding the accuracy of a screening test. Imagine that you’re a clinician and you are evaluating a child. The child scores positive. You know that this positive result might be accurate or inaccurate. In order to know how to interpret the score, you will want to know how likely it is to be accurate. The answer for which you are looking is </a:t>
            </a:r>
            <a:r>
              <a:rPr lang="en-US" altLang="en-US" i="1" dirty="0" smtClean="0">
                <a:latin typeface="Arial" pitchFamily="34" charset="0"/>
              </a:rPr>
              <a:t>positive predictive value</a:t>
            </a:r>
            <a:r>
              <a:rPr lang="en-US" altLang="en-US" dirty="0" smtClean="0">
                <a:latin typeface="Arial" pitchFamily="34" charset="0"/>
              </a:rPr>
              <a:t> or </a:t>
            </a:r>
            <a:r>
              <a:rPr lang="en-US" altLang="en-US" i="1" dirty="0" smtClean="0">
                <a:latin typeface="Arial" pitchFamily="34" charset="0"/>
              </a:rPr>
              <a:t>PPV</a:t>
            </a:r>
            <a:r>
              <a:rPr lang="en-US" altLang="en-US" dirty="0" smtClean="0">
                <a:latin typeface="Arial" pitchFamily="34" charset="0"/>
              </a:rPr>
              <a:t>. Specifically, PPV refers to the </a:t>
            </a:r>
            <a:r>
              <a:rPr lang="en-US" altLang="en-US" i="1" dirty="0" smtClean="0">
                <a:latin typeface="Arial" pitchFamily="34" charset="0"/>
              </a:rPr>
              <a:t>proportion of children who score </a:t>
            </a:r>
            <a:r>
              <a:rPr lang="en-US" altLang="en-US" i="1" u="sng" dirty="0" smtClean="0">
                <a:latin typeface="Arial" pitchFamily="34" charset="0"/>
              </a:rPr>
              <a:t>positive</a:t>
            </a:r>
            <a:r>
              <a:rPr lang="en-US" altLang="en-US" i="1" dirty="0" smtClean="0">
                <a:latin typeface="Arial" pitchFamily="34" charset="0"/>
              </a:rPr>
              <a:t> on the screening test who are correctly classified by the screening test</a:t>
            </a:r>
            <a:r>
              <a:rPr lang="en-US" altLang="en-US" dirty="0" smtClean="0">
                <a:latin typeface="Arial" pitchFamily="34" charset="0"/>
              </a:rPr>
              <a:t>. The positive predictive value is the proportion of this group of children who actually have a developmental-behavioral condition (the section of the curve labeled TP) In this case, using a screening test with 77% sensitivity and 77% specificity, in a population with 20% prevalence of the condition you are screening for, the </a:t>
            </a:r>
            <a:r>
              <a:rPr lang="en-US" altLang="en-US" b="1" dirty="0" smtClean="0">
                <a:latin typeface="Arial" pitchFamily="34" charset="0"/>
              </a:rPr>
              <a:t>PPV is 46%.</a:t>
            </a:r>
            <a:endParaRPr lang="en-US" altLang="en-US" dirty="0" smtClean="0">
              <a:latin typeface="Arial" pitchFamily="34" charset="0"/>
            </a:endParaRPr>
          </a:p>
          <a:p>
            <a:endParaRPr lang="en-US" altLang="en-US" dirty="0" smtClean="0">
              <a:latin typeface="Arial" pitchFamily="34" charset="0"/>
            </a:endParaRPr>
          </a:p>
        </p:txBody>
      </p:sp>
      <p:sp>
        <p:nvSpPr>
          <p:cNvPr id="158724" name="Slide Number Placeholder 3"/>
          <p:cNvSpPr>
            <a:spLocks noGrp="1"/>
          </p:cNvSpPr>
          <p:nvPr>
            <p:ph type="sldNum" sz="quarter" idx="5"/>
          </p:nvPr>
        </p:nvSpPr>
        <p:spPr>
          <a:noFill/>
        </p:spPr>
        <p:txBody>
          <a:bodyPr/>
          <a:lstStyle>
            <a:lvl1pPr defTabSz="925513" eaLnBrk="0" hangingPunct="0">
              <a:spcBef>
                <a:spcPct val="30000"/>
              </a:spcBef>
              <a:defRPr sz="1200">
                <a:solidFill>
                  <a:schemeClr val="tx1"/>
                </a:solidFill>
                <a:latin typeface="Arial" pitchFamily="34" charset="0"/>
                <a:ea typeface="ＭＳ Ｐゴシック" pitchFamily="34" charset="-128"/>
              </a:defRPr>
            </a:lvl1pPr>
            <a:lvl2pPr marL="742950" indent="-285750" defTabSz="925513" eaLnBrk="0" hangingPunct="0">
              <a:spcBef>
                <a:spcPct val="30000"/>
              </a:spcBef>
              <a:defRPr sz="1200">
                <a:solidFill>
                  <a:schemeClr val="tx1"/>
                </a:solidFill>
                <a:latin typeface="Arial" pitchFamily="34" charset="0"/>
                <a:ea typeface="ＭＳ Ｐゴシック" pitchFamily="34" charset="-128"/>
              </a:defRPr>
            </a:lvl2pPr>
            <a:lvl3pPr marL="1143000" indent="-228600" defTabSz="925513" eaLnBrk="0" hangingPunct="0">
              <a:spcBef>
                <a:spcPct val="30000"/>
              </a:spcBef>
              <a:defRPr sz="1200">
                <a:solidFill>
                  <a:schemeClr val="tx1"/>
                </a:solidFill>
                <a:latin typeface="Arial" pitchFamily="34" charset="0"/>
                <a:ea typeface="ＭＳ Ｐゴシック" pitchFamily="34" charset="-128"/>
              </a:defRPr>
            </a:lvl3pPr>
            <a:lvl4pPr marL="1600200" indent="-228600" defTabSz="925513" eaLnBrk="0" hangingPunct="0">
              <a:spcBef>
                <a:spcPct val="30000"/>
              </a:spcBef>
              <a:defRPr sz="1200">
                <a:solidFill>
                  <a:schemeClr val="tx1"/>
                </a:solidFill>
                <a:latin typeface="Arial" pitchFamily="34" charset="0"/>
                <a:ea typeface="ＭＳ Ｐゴシック" pitchFamily="34" charset="-128"/>
              </a:defRPr>
            </a:lvl4pPr>
            <a:lvl5pPr marL="2057400" indent="-228600" defTabSz="925513" eaLnBrk="0" hangingPunct="0">
              <a:spcBef>
                <a:spcPct val="30000"/>
              </a:spcBef>
              <a:defRPr sz="1200">
                <a:solidFill>
                  <a:schemeClr val="tx1"/>
                </a:solidFill>
                <a:latin typeface="Arial" pitchFamily="34" charset="0"/>
                <a:ea typeface="ＭＳ Ｐゴシック" pitchFamily="34" charset="-128"/>
              </a:defRPr>
            </a:lvl5pPr>
            <a:lvl6pPr marL="25146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6pPr>
            <a:lvl7pPr marL="29718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7pPr>
            <a:lvl8pPr marL="34290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8pPr>
            <a:lvl9pPr marL="3886200" indent="-228600" defTabSz="925513" eaLnBrk="0" fontAlgn="base" hangingPunct="0">
              <a:spcBef>
                <a:spcPct val="30000"/>
              </a:spcBef>
              <a:spcAft>
                <a:spcPct val="0"/>
              </a:spcAft>
              <a:defRPr sz="1200">
                <a:solidFill>
                  <a:schemeClr val="tx1"/>
                </a:solidFill>
                <a:latin typeface="Arial" pitchFamily="34" charset="0"/>
                <a:ea typeface="ＭＳ Ｐゴシック" pitchFamily="34" charset="-128"/>
              </a:defRPr>
            </a:lvl9pPr>
          </a:lstStyle>
          <a:p>
            <a:pPr>
              <a:spcBef>
                <a:spcPct val="0"/>
              </a:spcBef>
            </a:pPr>
            <a:fld id="{D3758F56-CAAC-4264-9FA4-762B4920A8CE}" type="slidenum">
              <a:rPr lang="en-US" altLang="en-US" smtClean="0"/>
              <a:pPr>
                <a:spcBef>
                  <a:spcPct val="0"/>
                </a:spcBef>
              </a:pPr>
              <a:t>9</a:t>
            </a:fld>
            <a:endParaRPr lang="en-US" altLang="en-US" smtClean="0"/>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2.xml"/><Relationship Id="rId4" Type="http://schemas.openxmlformats.org/officeDocument/2006/relationships/image" Target="../media/image5.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5" name="Rectangle 4"/>
          <p:cNvSpPr/>
          <p:nvPr userDrawn="1"/>
        </p:nvSpPr>
        <p:spPr>
          <a:xfrm>
            <a:off x="0" y="0"/>
            <a:ext cx="9142413"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pic>
        <p:nvPicPr>
          <p:cNvPr id="6" name="Picture 2" descr="C:\Users\Aaron\Desktop\TuftsMC_PPT_Templates\Links\Generic-Pediatric-4.jpg"/>
          <p:cNvPicPr>
            <a:picLocks noChangeAspect="1" noChangeArrowheads="1"/>
          </p:cNvPicPr>
          <p:nvPr userDrawn="1"/>
        </p:nvPicPr>
        <p:blipFill>
          <a:blip r:embed="rId2">
            <a:extLst>
              <a:ext uri="{28A0092B-C50C-407E-A947-70E740481C1C}">
                <a14:useLocalDpi xmlns:a14="http://schemas.microsoft.com/office/drawing/2010/main" val="0"/>
              </a:ext>
            </a:extLst>
          </a:blip>
          <a:srcRect t="13776"/>
          <a:stretch>
            <a:fillRect/>
          </a:stretch>
        </p:blipFill>
        <p:spPr bwMode="auto">
          <a:xfrm>
            <a:off x="0" y="0"/>
            <a:ext cx="9144000" cy="524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23"/>
          <p:cNvGrpSpPr>
            <a:grpSpLocks/>
          </p:cNvGrpSpPr>
          <p:nvPr userDrawn="1"/>
        </p:nvGrpSpPr>
        <p:grpSpPr bwMode="auto">
          <a:xfrm>
            <a:off x="-1588" y="3922713"/>
            <a:ext cx="9145588" cy="2706687"/>
            <a:chOff x="-1587" y="3922776"/>
            <a:chExt cx="9145587" cy="2706623"/>
          </a:xfrm>
        </p:grpSpPr>
        <p:sp>
          <p:nvSpPr>
            <p:cNvPr id="8" name="Rectangle 7"/>
            <p:cNvSpPr/>
            <p:nvPr userDrawn="1"/>
          </p:nvSpPr>
          <p:spPr>
            <a:xfrm>
              <a:off x="1" y="3922776"/>
              <a:ext cx="9143999" cy="1203297"/>
            </a:xfrm>
            <a:prstGeom prst="rect">
              <a:avLst/>
            </a:prstGeom>
            <a:solidFill>
              <a:srgbClr val="4A90C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sp>
          <p:nvSpPr>
            <p:cNvPr id="9" name="Rectangle 8"/>
            <p:cNvSpPr/>
            <p:nvPr userDrawn="1"/>
          </p:nvSpPr>
          <p:spPr>
            <a:xfrm>
              <a:off x="-1587" y="5029237"/>
              <a:ext cx="9144000" cy="560375"/>
            </a:xfrm>
            <a:prstGeom prst="rect">
              <a:avLst/>
            </a:prstGeom>
            <a:solidFill>
              <a:srgbClr val="E56D1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pic>
          <p:nvPicPr>
            <p:cNvPr id="10" name="Picture 5" descr="C:\Users\Aaron\Desktop\TMC_4C.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373880" y="6029132"/>
              <a:ext cx="2057400" cy="3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6" descr="C:\Users\Aaron\Desktop\Tufts_FLO_4C.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6808741" y="5805488"/>
              <a:ext cx="1768518" cy="823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a:xfrm>
              <a:off x="1" y="4267255"/>
              <a:ext cx="9143999" cy="858818"/>
            </a:xfrm>
            <a:prstGeom prst="rect">
              <a:avLst/>
            </a:prstGeom>
            <a:solidFill>
              <a:srgbClr val="4A90C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grpSp>
      <p:sp>
        <p:nvSpPr>
          <p:cNvPr id="28" name="Text Placeholder 14"/>
          <p:cNvSpPr>
            <a:spLocks noGrp="1"/>
          </p:cNvSpPr>
          <p:nvPr>
            <p:ph type="body" sz="quarter" idx="13"/>
          </p:nvPr>
        </p:nvSpPr>
        <p:spPr>
          <a:xfrm>
            <a:off x="412062" y="5210228"/>
            <a:ext cx="3048000" cy="304800"/>
          </a:xfrm>
        </p:spPr>
        <p:txBody>
          <a:bodyPr anchor="ctr">
            <a:noAutofit/>
          </a:bodyPr>
          <a:lstStyle>
            <a:lvl1pPr marL="0" indent="0">
              <a:buNone/>
              <a:defRPr sz="1100" b="0" baseline="0">
                <a:solidFill>
                  <a:schemeClr val="bg1"/>
                </a:solidFill>
                <a:latin typeface="Cambria" panose="02040503050406030204" pitchFamily="18" charset="0"/>
              </a:defRPr>
            </a:lvl1pPr>
          </a:lstStyle>
          <a:p>
            <a:pPr lvl="0"/>
            <a:r>
              <a:rPr lang="en-US" smtClean="0"/>
              <a:t>Click to edit Master text styles</a:t>
            </a:r>
          </a:p>
        </p:txBody>
      </p:sp>
      <p:sp>
        <p:nvSpPr>
          <p:cNvPr id="2" name="Title 1"/>
          <p:cNvSpPr>
            <a:spLocks noGrp="1"/>
          </p:cNvSpPr>
          <p:nvPr>
            <p:ph type="ctrTitle"/>
          </p:nvPr>
        </p:nvSpPr>
        <p:spPr>
          <a:xfrm>
            <a:off x="408648" y="4417188"/>
            <a:ext cx="7772400" cy="552450"/>
          </a:xfrm>
        </p:spPr>
        <p:txBody>
          <a:bodyPr anchor="t">
            <a:noAutofit/>
          </a:bodyPr>
          <a:lstStyle>
            <a:lvl1pPr algn="l">
              <a:defRPr sz="3600" b="1">
                <a:solidFill>
                  <a:schemeClr val="bg1"/>
                </a:solidFill>
                <a:latin typeface="Cambria" panose="02040503050406030204" pitchFamily="18"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09996" y="3921832"/>
            <a:ext cx="6981404" cy="329184"/>
          </a:xfrm>
        </p:spPr>
        <p:txBody>
          <a:bodyPr anchor="ctr">
            <a:noAutofit/>
          </a:bodyPr>
          <a:lstStyle>
            <a:lvl1pPr marL="0" indent="0" algn="l">
              <a:buNone/>
              <a:defRPr sz="1700">
                <a:solidFill>
                  <a:schemeClr val="bg1"/>
                </a:solidFill>
                <a:latin typeface="Cambria" panose="02040503050406030204"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94722983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4" name="Footer Placeholder 4"/>
          <p:cNvSpPr>
            <a:spLocks noGrp="1"/>
          </p:cNvSpPr>
          <p:nvPr>
            <p:ph type="ftr" sz="quarter" idx="10"/>
          </p:nvPr>
        </p:nvSpPr>
        <p:spPr/>
        <p:txBody>
          <a:bodyPr/>
          <a:lstStyle>
            <a:lvl1pPr eaLnBrk="1" hangingPunct="1">
              <a:defRPr/>
            </a:lvl1pPr>
          </a:lstStyle>
          <a:p>
            <a:pPr>
              <a:defRPr/>
            </a:pPr>
            <a:endParaRPr lang="en-US"/>
          </a:p>
        </p:txBody>
      </p:sp>
      <p:sp>
        <p:nvSpPr>
          <p:cNvPr id="5" name="Slide Number Placeholder 5"/>
          <p:cNvSpPr>
            <a:spLocks noGrp="1"/>
          </p:cNvSpPr>
          <p:nvPr>
            <p:ph type="sldNum" sz="quarter" idx="11"/>
          </p:nvPr>
        </p:nvSpPr>
        <p:spPr/>
        <p:txBody>
          <a:bodyPr/>
          <a:lstStyle>
            <a:lvl1pPr eaLnBrk="1" hangingPunct="1">
              <a:defRPr>
                <a:ea typeface="ＭＳ Ｐゴシック" pitchFamily="34" charset="-128"/>
              </a:defRPr>
            </a:lvl1pPr>
          </a:lstStyle>
          <a:p>
            <a:pPr>
              <a:defRPr/>
            </a:pPr>
            <a:fld id="{C991F894-D5DB-4D69-AEDD-0E3A2F4214F3}" type="slidenum">
              <a:rPr lang="en-US"/>
              <a:pPr>
                <a:defRPr/>
              </a:pPr>
              <a:t>‹#›</a:t>
            </a:fld>
            <a:endParaRPr lang="en-US"/>
          </a:p>
        </p:txBody>
      </p:sp>
    </p:spTree>
    <p:extLst>
      <p:ext uri="{BB962C8B-B14F-4D97-AF65-F5344CB8AC3E}">
        <p14:creationId xmlns:p14="http://schemas.microsoft.com/office/powerpoint/2010/main" val="414931310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marL="0" indent="0">
              <a:buNone/>
              <a:defRPr/>
            </a:lvl1pPr>
          </a:lstStyle>
          <a:p>
            <a:pPr lvl="0"/>
            <a:r>
              <a:rPr lang="en-US" dirty="0" smtClean="0"/>
              <a:t>Click to edit Master text styles</a:t>
            </a:r>
          </a:p>
        </p:txBody>
      </p:sp>
      <p:sp>
        <p:nvSpPr>
          <p:cNvPr id="4" name="Footer Placeholder 4"/>
          <p:cNvSpPr>
            <a:spLocks noGrp="1"/>
          </p:cNvSpPr>
          <p:nvPr>
            <p:ph type="ftr" sz="quarter" idx="10"/>
          </p:nvPr>
        </p:nvSpPr>
        <p:spPr/>
        <p:txBody>
          <a:bodyPr/>
          <a:lstStyle>
            <a:lvl1pPr eaLnBrk="1" hangingPunct="1">
              <a:defRPr/>
            </a:lvl1pPr>
          </a:lstStyle>
          <a:p>
            <a:pPr>
              <a:defRPr/>
            </a:pPr>
            <a:endParaRPr lang="en-US"/>
          </a:p>
        </p:txBody>
      </p:sp>
      <p:sp>
        <p:nvSpPr>
          <p:cNvPr id="5" name="Slide Number Placeholder 5"/>
          <p:cNvSpPr>
            <a:spLocks noGrp="1"/>
          </p:cNvSpPr>
          <p:nvPr>
            <p:ph type="sldNum" sz="quarter" idx="11"/>
          </p:nvPr>
        </p:nvSpPr>
        <p:spPr/>
        <p:txBody>
          <a:bodyPr/>
          <a:lstStyle>
            <a:lvl1pPr eaLnBrk="1" hangingPunct="1">
              <a:defRPr>
                <a:ea typeface="ＭＳ Ｐゴシック" pitchFamily="34" charset="-128"/>
              </a:defRPr>
            </a:lvl1pPr>
          </a:lstStyle>
          <a:p>
            <a:pPr>
              <a:defRPr/>
            </a:pPr>
            <a:fld id="{FCDDB787-BCC1-45EB-962D-5AB00160E37B}" type="slidenum">
              <a:rPr lang="en-US"/>
              <a:pPr>
                <a:defRPr/>
              </a:pPr>
              <a:t>‹#›</a:t>
            </a:fld>
            <a:endParaRPr lang="en-US"/>
          </a:p>
        </p:txBody>
      </p:sp>
    </p:spTree>
    <p:extLst>
      <p:ext uri="{BB962C8B-B14F-4D97-AF65-F5344CB8AC3E}">
        <p14:creationId xmlns:p14="http://schemas.microsoft.com/office/powerpoint/2010/main" val="34225509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4"/>
          <p:cNvSpPr>
            <a:spLocks noGrp="1"/>
          </p:cNvSpPr>
          <p:nvPr>
            <p:ph type="ftr" sz="quarter" idx="10"/>
          </p:nvPr>
        </p:nvSpPr>
        <p:spPr/>
        <p:txBody>
          <a:bodyPr/>
          <a:lstStyle>
            <a:lvl1pPr eaLnBrk="1" hangingPunct="1">
              <a:defRPr/>
            </a:lvl1pPr>
          </a:lstStyle>
          <a:p>
            <a:pPr>
              <a:defRPr/>
            </a:pPr>
            <a:endParaRPr lang="en-US"/>
          </a:p>
        </p:txBody>
      </p:sp>
      <p:sp>
        <p:nvSpPr>
          <p:cNvPr id="4" name="Slide Number Placeholder 5"/>
          <p:cNvSpPr>
            <a:spLocks noGrp="1"/>
          </p:cNvSpPr>
          <p:nvPr>
            <p:ph type="sldNum" sz="quarter" idx="11"/>
          </p:nvPr>
        </p:nvSpPr>
        <p:spPr/>
        <p:txBody>
          <a:bodyPr/>
          <a:lstStyle>
            <a:lvl1pPr eaLnBrk="1" hangingPunct="1">
              <a:defRPr>
                <a:ea typeface="ＭＳ Ｐゴシック" pitchFamily="34" charset="-128"/>
              </a:defRPr>
            </a:lvl1pPr>
          </a:lstStyle>
          <a:p>
            <a:pPr>
              <a:defRPr/>
            </a:pPr>
            <a:fld id="{1AF3FA91-725C-4254-8AC5-9B720E5B724B}" type="slidenum">
              <a:rPr lang="en-US"/>
              <a:pPr>
                <a:defRPr/>
              </a:pPr>
              <a:t>‹#›</a:t>
            </a:fld>
            <a:endParaRPr lang="en-US"/>
          </a:p>
        </p:txBody>
      </p:sp>
    </p:spTree>
    <p:extLst>
      <p:ext uri="{BB962C8B-B14F-4D97-AF65-F5344CB8AC3E}">
        <p14:creationId xmlns:p14="http://schemas.microsoft.com/office/powerpoint/2010/main" val="16937701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4"/>
          <p:cNvSpPr>
            <a:spLocks noGrp="1"/>
          </p:cNvSpPr>
          <p:nvPr>
            <p:ph type="ftr" sz="quarter" idx="10"/>
          </p:nvPr>
        </p:nvSpPr>
        <p:spPr/>
        <p:txBody>
          <a:bodyPr/>
          <a:lstStyle>
            <a:lvl1pPr eaLnBrk="1" hangingPunct="1">
              <a:defRPr/>
            </a:lvl1pPr>
          </a:lstStyle>
          <a:p>
            <a:pPr>
              <a:defRPr/>
            </a:pPr>
            <a:endParaRPr lang="en-US"/>
          </a:p>
        </p:txBody>
      </p:sp>
      <p:sp>
        <p:nvSpPr>
          <p:cNvPr id="3" name="Slide Number Placeholder 5"/>
          <p:cNvSpPr>
            <a:spLocks noGrp="1"/>
          </p:cNvSpPr>
          <p:nvPr>
            <p:ph type="sldNum" sz="quarter" idx="11"/>
          </p:nvPr>
        </p:nvSpPr>
        <p:spPr/>
        <p:txBody>
          <a:bodyPr/>
          <a:lstStyle>
            <a:lvl1pPr eaLnBrk="1" hangingPunct="1">
              <a:defRPr>
                <a:ea typeface="ＭＳ Ｐゴシック" pitchFamily="34" charset="-128"/>
              </a:defRPr>
            </a:lvl1pPr>
          </a:lstStyle>
          <a:p>
            <a:pPr>
              <a:defRPr/>
            </a:pPr>
            <a:fld id="{D7A3BE3A-0F0B-4AEB-BCF4-5B943B3870B9}" type="slidenum">
              <a:rPr lang="en-US"/>
              <a:pPr>
                <a:defRPr/>
              </a:pPr>
              <a:t>‹#›</a:t>
            </a:fld>
            <a:endParaRPr lang="en-US"/>
          </a:p>
        </p:txBody>
      </p:sp>
    </p:spTree>
    <p:extLst>
      <p:ext uri="{BB962C8B-B14F-4D97-AF65-F5344CB8AC3E}">
        <p14:creationId xmlns:p14="http://schemas.microsoft.com/office/powerpoint/2010/main" val="30934848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4" name="Footer Placeholder 4"/>
          <p:cNvSpPr>
            <a:spLocks noGrp="1"/>
          </p:cNvSpPr>
          <p:nvPr>
            <p:ph type="ftr" sz="quarter" idx="10"/>
          </p:nvPr>
        </p:nvSpPr>
        <p:spPr/>
        <p:txBody>
          <a:bodyPr/>
          <a:lstStyle>
            <a:lvl1pPr>
              <a:defRPr/>
            </a:lvl1pPr>
          </a:lstStyle>
          <a:p>
            <a:pPr>
              <a:defRPr/>
            </a:pPr>
            <a:endParaRPr lang="en-US"/>
          </a:p>
        </p:txBody>
      </p:sp>
      <p:sp>
        <p:nvSpPr>
          <p:cNvPr id="5" name="Slide Number Placeholder 5"/>
          <p:cNvSpPr>
            <a:spLocks noGrp="1"/>
          </p:cNvSpPr>
          <p:nvPr>
            <p:ph type="sldNum" sz="quarter" idx="11"/>
          </p:nvPr>
        </p:nvSpPr>
        <p:spPr/>
        <p:txBody>
          <a:bodyPr/>
          <a:lstStyle>
            <a:lvl1pPr>
              <a:defRPr/>
            </a:lvl1pPr>
          </a:lstStyle>
          <a:p>
            <a:pPr>
              <a:defRPr/>
            </a:pPr>
            <a:fld id="{05DF2FA6-71AA-46DE-906F-1ED3DD04D1C6}" type="slidenum">
              <a:rPr lang="en-US" altLang="en-US"/>
              <a:pPr>
                <a:defRPr/>
              </a:pPr>
              <a:t>‹#›</a:t>
            </a:fld>
            <a:endParaRPr lang="en-US" altLang="en-US"/>
          </a:p>
        </p:txBody>
      </p:sp>
    </p:spTree>
    <p:extLst>
      <p:ext uri="{BB962C8B-B14F-4D97-AF65-F5344CB8AC3E}">
        <p14:creationId xmlns:p14="http://schemas.microsoft.com/office/powerpoint/2010/main" val="36028272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marL="0" indent="0">
              <a:buNone/>
              <a:defRPr/>
            </a:lvl1pPr>
          </a:lstStyle>
          <a:p>
            <a:pPr lvl="0"/>
            <a:r>
              <a:rPr lang="en-US" dirty="0" smtClean="0"/>
              <a:t>Click to edit Master text styles</a:t>
            </a:r>
          </a:p>
        </p:txBody>
      </p:sp>
      <p:sp>
        <p:nvSpPr>
          <p:cNvPr id="4" name="Footer Placeholder 4"/>
          <p:cNvSpPr>
            <a:spLocks noGrp="1"/>
          </p:cNvSpPr>
          <p:nvPr>
            <p:ph type="ftr" sz="quarter" idx="10"/>
          </p:nvPr>
        </p:nvSpPr>
        <p:spPr/>
        <p:txBody>
          <a:bodyPr/>
          <a:lstStyle>
            <a:lvl1pPr>
              <a:defRPr/>
            </a:lvl1pPr>
          </a:lstStyle>
          <a:p>
            <a:pPr>
              <a:defRPr/>
            </a:pPr>
            <a:endParaRPr lang="en-US"/>
          </a:p>
        </p:txBody>
      </p:sp>
      <p:sp>
        <p:nvSpPr>
          <p:cNvPr id="5" name="Slide Number Placeholder 5"/>
          <p:cNvSpPr>
            <a:spLocks noGrp="1"/>
          </p:cNvSpPr>
          <p:nvPr>
            <p:ph type="sldNum" sz="quarter" idx="11"/>
          </p:nvPr>
        </p:nvSpPr>
        <p:spPr/>
        <p:txBody>
          <a:bodyPr/>
          <a:lstStyle>
            <a:lvl1pPr>
              <a:defRPr/>
            </a:lvl1pPr>
          </a:lstStyle>
          <a:p>
            <a:pPr>
              <a:defRPr/>
            </a:pPr>
            <a:fld id="{E7ED9448-690F-4C59-81B9-1864EF866548}" type="slidenum">
              <a:rPr lang="en-US" altLang="en-US"/>
              <a:pPr>
                <a:defRPr/>
              </a:pPr>
              <a:t>‹#›</a:t>
            </a:fld>
            <a:endParaRPr lang="en-US" altLang="en-US"/>
          </a:p>
        </p:txBody>
      </p:sp>
    </p:spTree>
    <p:extLst>
      <p:ext uri="{BB962C8B-B14F-4D97-AF65-F5344CB8AC3E}">
        <p14:creationId xmlns:p14="http://schemas.microsoft.com/office/powerpoint/2010/main" val="399819151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4"/>
          <p:cNvSpPr>
            <a:spLocks noGrp="1"/>
          </p:cNvSpPr>
          <p:nvPr>
            <p:ph type="ftr" sz="quarter" idx="10"/>
          </p:nvPr>
        </p:nvSpPr>
        <p:spPr/>
        <p:txBody>
          <a:bodyPr/>
          <a:lstStyle>
            <a:lvl1pPr>
              <a:defRPr/>
            </a:lvl1pPr>
          </a:lstStyle>
          <a:p>
            <a:pPr>
              <a:defRPr/>
            </a:pPr>
            <a:endParaRPr lang="en-US"/>
          </a:p>
        </p:txBody>
      </p:sp>
      <p:sp>
        <p:nvSpPr>
          <p:cNvPr id="4" name="Slide Number Placeholder 5"/>
          <p:cNvSpPr>
            <a:spLocks noGrp="1"/>
          </p:cNvSpPr>
          <p:nvPr>
            <p:ph type="sldNum" sz="quarter" idx="11"/>
          </p:nvPr>
        </p:nvSpPr>
        <p:spPr/>
        <p:txBody>
          <a:bodyPr/>
          <a:lstStyle>
            <a:lvl1pPr>
              <a:defRPr/>
            </a:lvl1pPr>
          </a:lstStyle>
          <a:p>
            <a:pPr>
              <a:defRPr/>
            </a:pPr>
            <a:fld id="{74D06F86-67BE-47D9-86AA-106DBFED13DB}" type="slidenum">
              <a:rPr lang="en-US" altLang="en-US"/>
              <a:pPr>
                <a:defRPr/>
              </a:pPr>
              <a:t>‹#›</a:t>
            </a:fld>
            <a:endParaRPr lang="en-US" altLang="en-US"/>
          </a:p>
        </p:txBody>
      </p:sp>
    </p:spTree>
    <p:extLst>
      <p:ext uri="{BB962C8B-B14F-4D97-AF65-F5344CB8AC3E}">
        <p14:creationId xmlns:p14="http://schemas.microsoft.com/office/powerpoint/2010/main" val="310619017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4"/>
          <p:cNvSpPr>
            <a:spLocks noGrp="1"/>
          </p:cNvSpPr>
          <p:nvPr>
            <p:ph type="ftr" sz="quarter" idx="10"/>
          </p:nvPr>
        </p:nvSpPr>
        <p:spPr/>
        <p:txBody>
          <a:bodyPr/>
          <a:lstStyle>
            <a:lvl1pPr>
              <a:defRPr/>
            </a:lvl1pPr>
          </a:lstStyle>
          <a:p>
            <a:pPr>
              <a:defRPr/>
            </a:pPr>
            <a:endParaRPr lang="en-US"/>
          </a:p>
        </p:txBody>
      </p:sp>
      <p:sp>
        <p:nvSpPr>
          <p:cNvPr id="3" name="Slide Number Placeholder 5"/>
          <p:cNvSpPr>
            <a:spLocks noGrp="1"/>
          </p:cNvSpPr>
          <p:nvPr>
            <p:ph type="sldNum" sz="quarter" idx="11"/>
          </p:nvPr>
        </p:nvSpPr>
        <p:spPr/>
        <p:txBody>
          <a:bodyPr/>
          <a:lstStyle>
            <a:lvl1pPr>
              <a:defRPr/>
            </a:lvl1pPr>
          </a:lstStyle>
          <a:p>
            <a:pPr>
              <a:defRPr/>
            </a:pPr>
            <a:fld id="{84A0B127-E65F-4A5C-84CA-B5C782EAE522}" type="slidenum">
              <a:rPr lang="en-US" altLang="en-US"/>
              <a:pPr>
                <a:defRPr/>
              </a:pPr>
              <a:t>‹#›</a:t>
            </a:fld>
            <a:endParaRPr lang="en-US" altLang="en-US"/>
          </a:p>
        </p:txBody>
      </p:sp>
    </p:spTree>
    <p:extLst>
      <p:ext uri="{BB962C8B-B14F-4D97-AF65-F5344CB8AC3E}">
        <p14:creationId xmlns:p14="http://schemas.microsoft.com/office/powerpoint/2010/main" val="12015911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a:defRPr/>
            </a:lvl1pPr>
          </a:lstStyle>
          <a:p>
            <a:pPr>
              <a:defRPr/>
            </a:pPr>
            <a:fld id="{BF6D02F7-6AC9-4ED6-8725-72963305EFF8}" type="datetimeFigureOut">
              <a:rPr lang="en-US"/>
              <a:pPr>
                <a:defRPr/>
              </a:pPr>
              <a:t>1/23/2017</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C76CA9AC-10C2-47D5-B98B-DD13C570F7EC}" type="slidenum">
              <a:rPr lang="en-US"/>
              <a:pPr>
                <a:defRPr/>
              </a:pPr>
              <a:t>‹#›</a:t>
            </a:fld>
            <a:endParaRPr lang="en-US"/>
          </a:p>
        </p:txBody>
      </p:sp>
    </p:spTree>
    <p:extLst>
      <p:ext uri="{BB962C8B-B14F-4D97-AF65-F5344CB8AC3E}">
        <p14:creationId xmlns:p14="http://schemas.microsoft.com/office/powerpoint/2010/main" val="267843491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5" name="Rectangle 4"/>
          <p:cNvSpPr/>
          <p:nvPr userDrawn="1"/>
        </p:nvSpPr>
        <p:spPr>
          <a:xfrm>
            <a:off x="0" y="0"/>
            <a:ext cx="9142413"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pic>
        <p:nvPicPr>
          <p:cNvPr id="6" name="Picture 2" descr="C:\Users\Aaron\Desktop\TuftsMC_PPT_Templates\Links\Generic-Pediatric-4.jpg"/>
          <p:cNvPicPr>
            <a:picLocks noChangeAspect="1" noChangeArrowheads="1"/>
          </p:cNvPicPr>
          <p:nvPr userDrawn="1"/>
        </p:nvPicPr>
        <p:blipFill>
          <a:blip r:embed="rId2">
            <a:extLst>
              <a:ext uri="{28A0092B-C50C-407E-A947-70E740481C1C}">
                <a14:useLocalDpi xmlns:a14="http://schemas.microsoft.com/office/drawing/2010/main" val="0"/>
              </a:ext>
            </a:extLst>
          </a:blip>
          <a:srcRect t="13776"/>
          <a:stretch>
            <a:fillRect/>
          </a:stretch>
        </p:blipFill>
        <p:spPr bwMode="auto">
          <a:xfrm>
            <a:off x="0" y="0"/>
            <a:ext cx="9144000" cy="524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23"/>
          <p:cNvGrpSpPr>
            <a:grpSpLocks/>
          </p:cNvGrpSpPr>
          <p:nvPr userDrawn="1"/>
        </p:nvGrpSpPr>
        <p:grpSpPr bwMode="auto">
          <a:xfrm>
            <a:off x="-1588" y="3922713"/>
            <a:ext cx="9145588" cy="2706687"/>
            <a:chOff x="-1587" y="3922776"/>
            <a:chExt cx="9145587" cy="2706623"/>
          </a:xfrm>
        </p:grpSpPr>
        <p:sp>
          <p:nvSpPr>
            <p:cNvPr id="8" name="Rectangle 7"/>
            <p:cNvSpPr/>
            <p:nvPr userDrawn="1"/>
          </p:nvSpPr>
          <p:spPr>
            <a:xfrm>
              <a:off x="1" y="3922776"/>
              <a:ext cx="9143999" cy="1203297"/>
            </a:xfrm>
            <a:prstGeom prst="rect">
              <a:avLst/>
            </a:prstGeom>
            <a:solidFill>
              <a:srgbClr val="4A90C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sp>
          <p:nvSpPr>
            <p:cNvPr id="9" name="Rectangle 8"/>
            <p:cNvSpPr/>
            <p:nvPr userDrawn="1"/>
          </p:nvSpPr>
          <p:spPr>
            <a:xfrm>
              <a:off x="-1587" y="5029237"/>
              <a:ext cx="9144000" cy="560375"/>
            </a:xfrm>
            <a:prstGeom prst="rect">
              <a:avLst/>
            </a:prstGeom>
            <a:solidFill>
              <a:srgbClr val="E56D1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pic>
          <p:nvPicPr>
            <p:cNvPr id="10" name="Picture 5" descr="C:\Users\Aaron\Desktop\TMC_4C.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373880" y="6029132"/>
              <a:ext cx="2057400" cy="3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6" descr="C:\Users\Aaron\Desktop\Tufts_FLO_4C.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6808741" y="5805488"/>
              <a:ext cx="1768518" cy="823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a:xfrm>
              <a:off x="1" y="4267255"/>
              <a:ext cx="9143999" cy="858818"/>
            </a:xfrm>
            <a:prstGeom prst="rect">
              <a:avLst/>
            </a:prstGeom>
            <a:solidFill>
              <a:srgbClr val="4A90C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grpSp>
      <p:sp>
        <p:nvSpPr>
          <p:cNvPr id="28" name="Text Placeholder 14"/>
          <p:cNvSpPr>
            <a:spLocks noGrp="1"/>
          </p:cNvSpPr>
          <p:nvPr>
            <p:ph type="body" sz="quarter" idx="13"/>
          </p:nvPr>
        </p:nvSpPr>
        <p:spPr>
          <a:xfrm>
            <a:off x="412062" y="5210228"/>
            <a:ext cx="3048000" cy="304800"/>
          </a:xfrm>
        </p:spPr>
        <p:txBody>
          <a:bodyPr anchor="ctr">
            <a:noAutofit/>
          </a:bodyPr>
          <a:lstStyle>
            <a:lvl1pPr marL="0" indent="0">
              <a:buNone/>
              <a:defRPr sz="1100" b="0" baseline="0">
                <a:solidFill>
                  <a:schemeClr val="bg1"/>
                </a:solidFill>
                <a:latin typeface="Cambria" panose="02040503050406030204" pitchFamily="18" charset="0"/>
              </a:defRPr>
            </a:lvl1pPr>
          </a:lstStyle>
          <a:p>
            <a:pPr lvl="0"/>
            <a:r>
              <a:rPr lang="en-US" smtClean="0"/>
              <a:t>Click to edit Master text styles</a:t>
            </a:r>
          </a:p>
        </p:txBody>
      </p:sp>
      <p:sp>
        <p:nvSpPr>
          <p:cNvPr id="2" name="Title 1"/>
          <p:cNvSpPr>
            <a:spLocks noGrp="1"/>
          </p:cNvSpPr>
          <p:nvPr>
            <p:ph type="ctrTitle"/>
          </p:nvPr>
        </p:nvSpPr>
        <p:spPr>
          <a:xfrm>
            <a:off x="408648" y="4417188"/>
            <a:ext cx="7772400" cy="552450"/>
          </a:xfrm>
        </p:spPr>
        <p:txBody>
          <a:bodyPr anchor="t">
            <a:noAutofit/>
          </a:bodyPr>
          <a:lstStyle>
            <a:lvl1pPr algn="l">
              <a:defRPr sz="3600" b="1">
                <a:solidFill>
                  <a:schemeClr val="bg1"/>
                </a:solidFill>
                <a:latin typeface="Cambria" panose="02040503050406030204" pitchFamily="18"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09996" y="3921832"/>
            <a:ext cx="6981404" cy="329184"/>
          </a:xfrm>
        </p:spPr>
        <p:txBody>
          <a:bodyPr anchor="ctr">
            <a:noAutofit/>
          </a:bodyPr>
          <a:lstStyle>
            <a:lvl1pPr marL="0" indent="0" algn="l">
              <a:buNone/>
              <a:defRPr sz="1700">
                <a:solidFill>
                  <a:schemeClr val="bg1"/>
                </a:solidFill>
                <a:latin typeface="Cambria" panose="02040503050406030204"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9472298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5" name="Rectangle 4"/>
          <p:cNvSpPr/>
          <p:nvPr userDrawn="1"/>
        </p:nvSpPr>
        <p:spPr>
          <a:xfrm>
            <a:off x="0" y="0"/>
            <a:ext cx="9142413"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pic>
        <p:nvPicPr>
          <p:cNvPr id="6" name="Picture 2" descr="C:\Users\Aaron\Desktop\TuftsMC_PPT_Templates\Links\Generic-Pediatric-4.jpg"/>
          <p:cNvPicPr>
            <a:picLocks noChangeAspect="1" noChangeArrowheads="1"/>
          </p:cNvPicPr>
          <p:nvPr userDrawn="1"/>
        </p:nvPicPr>
        <p:blipFill>
          <a:blip r:embed="rId2">
            <a:extLst>
              <a:ext uri="{28A0092B-C50C-407E-A947-70E740481C1C}">
                <a14:useLocalDpi xmlns:a14="http://schemas.microsoft.com/office/drawing/2010/main" val="0"/>
              </a:ext>
            </a:extLst>
          </a:blip>
          <a:srcRect t="13776"/>
          <a:stretch>
            <a:fillRect/>
          </a:stretch>
        </p:blipFill>
        <p:spPr bwMode="auto">
          <a:xfrm>
            <a:off x="0" y="0"/>
            <a:ext cx="9144000" cy="524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23"/>
          <p:cNvGrpSpPr>
            <a:grpSpLocks/>
          </p:cNvGrpSpPr>
          <p:nvPr userDrawn="1"/>
        </p:nvGrpSpPr>
        <p:grpSpPr bwMode="auto">
          <a:xfrm>
            <a:off x="-1588" y="3922713"/>
            <a:ext cx="9145588" cy="2706687"/>
            <a:chOff x="-1587" y="3922776"/>
            <a:chExt cx="9145587" cy="2706623"/>
          </a:xfrm>
        </p:grpSpPr>
        <p:sp>
          <p:nvSpPr>
            <p:cNvPr id="8" name="Rectangle 7"/>
            <p:cNvSpPr/>
            <p:nvPr userDrawn="1"/>
          </p:nvSpPr>
          <p:spPr>
            <a:xfrm>
              <a:off x="1" y="3922776"/>
              <a:ext cx="9143999" cy="1203297"/>
            </a:xfrm>
            <a:prstGeom prst="rect">
              <a:avLst/>
            </a:prstGeom>
            <a:solidFill>
              <a:srgbClr val="4A90C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sp>
          <p:nvSpPr>
            <p:cNvPr id="9" name="Rectangle 8"/>
            <p:cNvSpPr/>
            <p:nvPr userDrawn="1"/>
          </p:nvSpPr>
          <p:spPr>
            <a:xfrm>
              <a:off x="-1587" y="5029237"/>
              <a:ext cx="9144000" cy="560375"/>
            </a:xfrm>
            <a:prstGeom prst="rect">
              <a:avLst/>
            </a:prstGeom>
            <a:solidFill>
              <a:srgbClr val="E56D1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pic>
          <p:nvPicPr>
            <p:cNvPr id="10" name="Picture 5" descr="C:\Users\Aaron\Desktop\TMC_4C.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373880" y="6029132"/>
              <a:ext cx="2057400" cy="3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6" descr="C:\Users\Aaron\Desktop\Tufts_FLO_4C.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6808741" y="5805488"/>
              <a:ext cx="1768518" cy="823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a:xfrm>
              <a:off x="1" y="4267255"/>
              <a:ext cx="9143999" cy="858818"/>
            </a:xfrm>
            <a:prstGeom prst="rect">
              <a:avLst/>
            </a:prstGeom>
            <a:solidFill>
              <a:srgbClr val="4A90C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grpSp>
      <p:sp>
        <p:nvSpPr>
          <p:cNvPr id="28" name="Text Placeholder 14"/>
          <p:cNvSpPr>
            <a:spLocks noGrp="1"/>
          </p:cNvSpPr>
          <p:nvPr>
            <p:ph type="body" sz="quarter" idx="13"/>
          </p:nvPr>
        </p:nvSpPr>
        <p:spPr>
          <a:xfrm>
            <a:off x="412062" y="5210228"/>
            <a:ext cx="3048000" cy="304800"/>
          </a:xfrm>
        </p:spPr>
        <p:txBody>
          <a:bodyPr anchor="ctr">
            <a:noAutofit/>
          </a:bodyPr>
          <a:lstStyle>
            <a:lvl1pPr marL="0" indent="0">
              <a:buNone/>
              <a:defRPr sz="1100" b="0" baseline="0">
                <a:solidFill>
                  <a:schemeClr val="bg1"/>
                </a:solidFill>
                <a:latin typeface="Cambria" panose="02040503050406030204" pitchFamily="18" charset="0"/>
              </a:defRPr>
            </a:lvl1pPr>
          </a:lstStyle>
          <a:p>
            <a:pPr lvl="0"/>
            <a:r>
              <a:rPr lang="en-US" smtClean="0"/>
              <a:t>Click to edit Master text styles</a:t>
            </a:r>
          </a:p>
        </p:txBody>
      </p:sp>
      <p:sp>
        <p:nvSpPr>
          <p:cNvPr id="2" name="Title 1"/>
          <p:cNvSpPr>
            <a:spLocks noGrp="1"/>
          </p:cNvSpPr>
          <p:nvPr>
            <p:ph type="ctrTitle"/>
          </p:nvPr>
        </p:nvSpPr>
        <p:spPr>
          <a:xfrm>
            <a:off x="408648" y="4417188"/>
            <a:ext cx="7772400" cy="552450"/>
          </a:xfrm>
        </p:spPr>
        <p:txBody>
          <a:bodyPr anchor="t">
            <a:noAutofit/>
          </a:bodyPr>
          <a:lstStyle>
            <a:lvl1pPr algn="l">
              <a:defRPr sz="3600" b="1">
                <a:solidFill>
                  <a:schemeClr val="bg1"/>
                </a:solidFill>
                <a:latin typeface="Cambria" panose="02040503050406030204" pitchFamily="18"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09996" y="3921832"/>
            <a:ext cx="6981404" cy="329184"/>
          </a:xfrm>
        </p:spPr>
        <p:txBody>
          <a:bodyPr anchor="ctr">
            <a:noAutofit/>
          </a:bodyPr>
          <a:lstStyle>
            <a:lvl1pPr marL="0" indent="0" algn="l">
              <a:buNone/>
              <a:defRPr sz="1700">
                <a:solidFill>
                  <a:schemeClr val="bg1"/>
                </a:solidFill>
                <a:latin typeface="Cambria" panose="02040503050406030204"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94722983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5" name="Rectangle 4"/>
          <p:cNvSpPr/>
          <p:nvPr userDrawn="1"/>
        </p:nvSpPr>
        <p:spPr>
          <a:xfrm>
            <a:off x="0" y="0"/>
            <a:ext cx="9142413"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solidFill>
                <a:prstClr val="white"/>
              </a:solidFill>
            </a:endParaRPr>
          </a:p>
        </p:txBody>
      </p:sp>
      <p:pic>
        <p:nvPicPr>
          <p:cNvPr id="6" name="Picture 2" descr="C:\Users\Aaron\Desktop\TuftsMC_PPT_Templates\Links\Generic-Pediatric-4.jpg"/>
          <p:cNvPicPr>
            <a:picLocks noChangeAspect="1" noChangeArrowheads="1"/>
          </p:cNvPicPr>
          <p:nvPr userDrawn="1"/>
        </p:nvPicPr>
        <p:blipFill>
          <a:blip r:embed="rId2">
            <a:extLst>
              <a:ext uri="{28A0092B-C50C-407E-A947-70E740481C1C}">
                <a14:useLocalDpi xmlns:a14="http://schemas.microsoft.com/office/drawing/2010/main" val="0"/>
              </a:ext>
            </a:extLst>
          </a:blip>
          <a:srcRect t="13776"/>
          <a:stretch>
            <a:fillRect/>
          </a:stretch>
        </p:blipFill>
        <p:spPr bwMode="auto">
          <a:xfrm>
            <a:off x="0" y="0"/>
            <a:ext cx="9144000" cy="524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23"/>
          <p:cNvGrpSpPr>
            <a:grpSpLocks/>
          </p:cNvGrpSpPr>
          <p:nvPr userDrawn="1"/>
        </p:nvGrpSpPr>
        <p:grpSpPr bwMode="auto">
          <a:xfrm>
            <a:off x="-1588" y="3922713"/>
            <a:ext cx="9145588" cy="2706687"/>
            <a:chOff x="-1587" y="3922776"/>
            <a:chExt cx="9145587" cy="2706623"/>
          </a:xfrm>
        </p:grpSpPr>
        <p:sp>
          <p:nvSpPr>
            <p:cNvPr id="8" name="Rectangle 7"/>
            <p:cNvSpPr/>
            <p:nvPr userDrawn="1"/>
          </p:nvSpPr>
          <p:spPr>
            <a:xfrm>
              <a:off x="1" y="3922776"/>
              <a:ext cx="9143999" cy="1203297"/>
            </a:xfrm>
            <a:prstGeom prst="rect">
              <a:avLst/>
            </a:prstGeom>
            <a:solidFill>
              <a:srgbClr val="4A90C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solidFill>
                  <a:prstClr val="white"/>
                </a:solidFill>
              </a:endParaRPr>
            </a:p>
          </p:txBody>
        </p:sp>
        <p:sp>
          <p:nvSpPr>
            <p:cNvPr id="9" name="Rectangle 8"/>
            <p:cNvSpPr/>
            <p:nvPr userDrawn="1"/>
          </p:nvSpPr>
          <p:spPr>
            <a:xfrm>
              <a:off x="-1587" y="5029237"/>
              <a:ext cx="9144000" cy="560375"/>
            </a:xfrm>
            <a:prstGeom prst="rect">
              <a:avLst/>
            </a:prstGeom>
            <a:solidFill>
              <a:srgbClr val="E56D1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solidFill>
                  <a:prstClr val="white"/>
                </a:solidFill>
              </a:endParaRPr>
            </a:p>
          </p:txBody>
        </p:sp>
        <p:pic>
          <p:nvPicPr>
            <p:cNvPr id="10" name="Picture 5" descr="C:\Users\Aaron\Desktop\TMC_4C.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373880" y="6029132"/>
              <a:ext cx="2057400" cy="384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6" descr="C:\Users\Aaron\Desktop\Tufts_FLO_4C.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6808741" y="5805488"/>
              <a:ext cx="1768518" cy="823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a:xfrm>
              <a:off x="1" y="4267255"/>
              <a:ext cx="9143999" cy="858818"/>
            </a:xfrm>
            <a:prstGeom prst="rect">
              <a:avLst/>
            </a:prstGeom>
            <a:solidFill>
              <a:srgbClr val="4A90C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solidFill>
                  <a:prstClr val="white"/>
                </a:solidFill>
              </a:endParaRPr>
            </a:p>
          </p:txBody>
        </p:sp>
      </p:grpSp>
      <p:sp>
        <p:nvSpPr>
          <p:cNvPr id="28" name="Text Placeholder 14"/>
          <p:cNvSpPr>
            <a:spLocks noGrp="1"/>
          </p:cNvSpPr>
          <p:nvPr>
            <p:ph type="body" sz="quarter" idx="13"/>
          </p:nvPr>
        </p:nvSpPr>
        <p:spPr>
          <a:xfrm>
            <a:off x="412062" y="5210228"/>
            <a:ext cx="3048000" cy="304800"/>
          </a:xfrm>
        </p:spPr>
        <p:txBody>
          <a:bodyPr anchor="ctr">
            <a:noAutofit/>
          </a:bodyPr>
          <a:lstStyle>
            <a:lvl1pPr marL="0" indent="0">
              <a:buNone/>
              <a:defRPr sz="1100" b="0" baseline="0">
                <a:solidFill>
                  <a:schemeClr val="bg1"/>
                </a:solidFill>
                <a:latin typeface="Cambria" panose="02040503050406030204" pitchFamily="18" charset="0"/>
              </a:defRPr>
            </a:lvl1pPr>
          </a:lstStyle>
          <a:p>
            <a:pPr lvl="0"/>
            <a:r>
              <a:rPr lang="en-US" smtClean="0"/>
              <a:t>Click to edit Master text styles</a:t>
            </a:r>
          </a:p>
        </p:txBody>
      </p:sp>
      <p:sp>
        <p:nvSpPr>
          <p:cNvPr id="2" name="Title 1"/>
          <p:cNvSpPr>
            <a:spLocks noGrp="1"/>
          </p:cNvSpPr>
          <p:nvPr>
            <p:ph type="ctrTitle"/>
          </p:nvPr>
        </p:nvSpPr>
        <p:spPr>
          <a:xfrm>
            <a:off x="408648" y="4417188"/>
            <a:ext cx="7772400" cy="552450"/>
          </a:xfrm>
        </p:spPr>
        <p:txBody>
          <a:bodyPr anchor="t">
            <a:noAutofit/>
          </a:bodyPr>
          <a:lstStyle>
            <a:lvl1pPr algn="l">
              <a:defRPr sz="3600" b="1">
                <a:solidFill>
                  <a:schemeClr val="bg1"/>
                </a:solidFill>
                <a:latin typeface="Cambria" panose="02040503050406030204" pitchFamily="18"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09996" y="3921832"/>
            <a:ext cx="6981404" cy="329184"/>
          </a:xfrm>
        </p:spPr>
        <p:txBody>
          <a:bodyPr anchor="ctr">
            <a:noAutofit/>
          </a:bodyPr>
          <a:lstStyle>
            <a:lvl1pPr marL="0" indent="0" algn="l">
              <a:buNone/>
              <a:defRPr sz="1700">
                <a:solidFill>
                  <a:schemeClr val="bg1"/>
                </a:solidFill>
                <a:latin typeface="Cambria" panose="02040503050406030204"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52022854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2.png"/><Relationship Id="rId5" Type="http://schemas.openxmlformats.org/officeDocument/2006/relationships/slideLayout" Target="../slideLayouts/slideLayout5.xml"/><Relationship Id="rId10"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Layout" Target="../slideLayouts/slideLayout11.xml"/><Relationship Id="rId7" Type="http://schemas.openxmlformats.org/officeDocument/2006/relationships/image" Target="../media/image1.png"/><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theme" Target="../theme/theme2.xml"/><Relationship Id="rId5" Type="http://schemas.openxmlformats.org/officeDocument/2006/relationships/slideLayout" Target="../slideLayouts/slideLayout13.xml"/><Relationship Id="rId4"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026" name="Group 14"/>
          <p:cNvGrpSpPr>
            <a:grpSpLocks/>
          </p:cNvGrpSpPr>
          <p:nvPr userDrawn="1"/>
        </p:nvGrpSpPr>
        <p:grpSpPr bwMode="auto">
          <a:xfrm>
            <a:off x="0" y="1588"/>
            <a:ext cx="9144000" cy="1217612"/>
            <a:chOff x="-1" y="1588"/>
            <a:chExt cx="9144001" cy="1218327"/>
          </a:xfrm>
        </p:grpSpPr>
        <p:sp>
          <p:nvSpPr>
            <p:cNvPr id="16" name="Rectangle 15"/>
            <p:cNvSpPr/>
            <p:nvPr userDrawn="1"/>
          </p:nvSpPr>
          <p:spPr>
            <a:xfrm>
              <a:off x="1587" y="1588"/>
              <a:ext cx="9142413" cy="1218327"/>
            </a:xfrm>
            <a:prstGeom prst="rect">
              <a:avLst/>
            </a:prstGeom>
            <a:solidFill>
              <a:srgbClr val="183A6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sp>
          <p:nvSpPr>
            <p:cNvPr id="17" name="Rectangle 16"/>
            <p:cNvSpPr/>
            <p:nvPr userDrawn="1"/>
          </p:nvSpPr>
          <p:spPr>
            <a:xfrm>
              <a:off x="-1" y="1588"/>
              <a:ext cx="9142414" cy="1091252"/>
            </a:xfrm>
            <a:prstGeom prst="rect">
              <a:avLst/>
            </a:prstGeom>
            <a:solidFill>
              <a:srgbClr val="4A90C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grpSp>
      <p:grpSp>
        <p:nvGrpSpPr>
          <p:cNvPr id="1027" name="Group 17"/>
          <p:cNvGrpSpPr>
            <a:grpSpLocks/>
          </p:cNvGrpSpPr>
          <p:nvPr userDrawn="1"/>
        </p:nvGrpSpPr>
        <p:grpSpPr bwMode="auto">
          <a:xfrm>
            <a:off x="0" y="5930900"/>
            <a:ext cx="9142413" cy="676275"/>
            <a:chOff x="-3" y="5930900"/>
            <a:chExt cx="9142416" cy="675735"/>
          </a:xfrm>
        </p:grpSpPr>
        <p:sp>
          <p:nvSpPr>
            <p:cNvPr id="19" name="Rectangle 18"/>
            <p:cNvSpPr/>
            <p:nvPr userDrawn="1"/>
          </p:nvSpPr>
          <p:spPr>
            <a:xfrm>
              <a:off x="-3" y="5980074"/>
              <a:ext cx="2286001" cy="49173"/>
            </a:xfrm>
            <a:prstGeom prst="rect">
              <a:avLst/>
            </a:prstGeom>
            <a:solidFill>
              <a:srgbClr val="4A90C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sp>
          <p:nvSpPr>
            <p:cNvPr id="20" name="Rectangle 19"/>
            <p:cNvSpPr/>
            <p:nvPr userDrawn="1"/>
          </p:nvSpPr>
          <p:spPr>
            <a:xfrm>
              <a:off x="-3" y="5930900"/>
              <a:ext cx="9142416" cy="49174"/>
            </a:xfrm>
            <a:prstGeom prst="rect">
              <a:avLst/>
            </a:prstGeom>
            <a:solidFill>
              <a:srgbClr val="183A6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p>
          </p:txBody>
        </p:sp>
        <p:pic>
          <p:nvPicPr>
            <p:cNvPr id="1034" name="Picture 5" descr="C:\Users\Aaron\Desktop\TMC_4C.png"/>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6317123" y="6246019"/>
              <a:ext cx="1171692" cy="219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5" name="Picture 6" descr="C:\Users\Aaron\Desktop\Tufts_FLO_4C.pn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7731921" y="6100763"/>
              <a:ext cx="1085850" cy="505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8" name="Title Placeholder 1"/>
          <p:cNvSpPr>
            <a:spLocks noGrp="1"/>
          </p:cNvSpPr>
          <p:nvPr>
            <p:ph type="title"/>
          </p:nvPr>
        </p:nvSpPr>
        <p:spPr bwMode="auto">
          <a:xfrm>
            <a:off x="457200" y="425450"/>
            <a:ext cx="82296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ltLang="en-US" smtClean="0"/>
              <a:t>Click to edit Master title style</a:t>
            </a:r>
          </a:p>
        </p:txBody>
      </p:sp>
      <p:sp>
        <p:nvSpPr>
          <p:cNvPr id="1029" name="Text Placeholder 2"/>
          <p:cNvSpPr>
            <a:spLocks noGrp="1"/>
          </p:cNvSpPr>
          <p:nvPr>
            <p:ph type="body" idx="1"/>
          </p:nvPr>
        </p:nvSpPr>
        <p:spPr bwMode="auto">
          <a:xfrm>
            <a:off x="457200" y="1470025"/>
            <a:ext cx="8229600" cy="415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p:txBody>
      </p:sp>
      <p:sp>
        <p:nvSpPr>
          <p:cNvPr id="25" name="Footer Placeholder 4"/>
          <p:cNvSpPr>
            <a:spLocks noGrp="1"/>
          </p:cNvSpPr>
          <p:nvPr>
            <p:ph type="ftr" sz="quarter" idx="3"/>
          </p:nvPr>
        </p:nvSpPr>
        <p:spPr>
          <a:xfrm>
            <a:off x="2289175" y="6197600"/>
            <a:ext cx="2895600" cy="365125"/>
          </a:xfrm>
          <a:prstGeom prst="rect">
            <a:avLst/>
          </a:prstGeom>
        </p:spPr>
        <p:txBody>
          <a:bodyPr vert="horz" lIns="91440" tIns="45720" rIns="91440" bIns="45720" rtlCol="0" anchor="ctr"/>
          <a:lstStyle>
            <a:lvl1pPr algn="l" eaLnBrk="0" fontAlgn="auto" hangingPunct="0">
              <a:spcBef>
                <a:spcPts val="0"/>
              </a:spcBef>
              <a:spcAft>
                <a:spcPts val="0"/>
              </a:spcAft>
              <a:defRPr sz="1100">
                <a:solidFill>
                  <a:srgbClr val="183A68"/>
                </a:solidFill>
                <a:latin typeface="Cambria" panose="02040503050406030204" pitchFamily="18" charset="0"/>
                <a:ea typeface="+mn-ea"/>
                <a:cs typeface="+mn-cs"/>
              </a:defRPr>
            </a:lvl1pPr>
          </a:lstStyle>
          <a:p>
            <a:pPr>
              <a:defRPr/>
            </a:pPr>
            <a:endParaRPr lang="en-US"/>
          </a:p>
        </p:txBody>
      </p:sp>
      <p:sp>
        <p:nvSpPr>
          <p:cNvPr id="26" name="Slide Number Placeholder 5"/>
          <p:cNvSpPr>
            <a:spLocks noGrp="1"/>
          </p:cNvSpPr>
          <p:nvPr>
            <p:ph type="sldNum" sz="quarter" idx="4"/>
          </p:nvPr>
        </p:nvSpPr>
        <p:spPr>
          <a:xfrm>
            <a:off x="363538" y="6246813"/>
            <a:ext cx="685800" cy="255587"/>
          </a:xfrm>
          <a:prstGeom prst="rect">
            <a:avLst/>
          </a:prstGeom>
        </p:spPr>
        <p:txBody>
          <a:bodyPr vert="horz" wrap="square" lIns="91440" tIns="45720" rIns="91440" bIns="45720" numCol="1" anchor="ctr" anchorCtr="0" compatLnSpc="1">
            <a:prstTxWarp prst="textNoShape">
              <a:avLst/>
            </a:prstTxWarp>
          </a:bodyPr>
          <a:lstStyle>
            <a:lvl1pPr eaLnBrk="0" hangingPunct="0">
              <a:defRPr sz="1000" b="1">
                <a:solidFill>
                  <a:srgbClr val="4A90CE"/>
                </a:solidFill>
                <a:latin typeface="Cambria" pitchFamily="18" charset="0"/>
                <a:cs typeface="Arial" pitchFamily="34" charset="0"/>
              </a:defRPr>
            </a:lvl1pPr>
          </a:lstStyle>
          <a:p>
            <a:pPr>
              <a:defRPr/>
            </a:pPr>
            <a:fld id="{668953EC-52AA-48F5-9F80-31DAE6B2825B}"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483752" r:id="rId1"/>
    <p:sldLayoutId id="2147483746" r:id="rId2"/>
    <p:sldLayoutId id="2147483747" r:id="rId3"/>
    <p:sldLayoutId id="2147483748" r:id="rId4"/>
    <p:sldLayoutId id="2147483749" r:id="rId5"/>
    <p:sldLayoutId id="2147483753" r:id="rId6"/>
    <p:sldLayoutId id="2147483794" r:id="rId7"/>
    <p:sldLayoutId id="2147483807" r:id="rId8"/>
  </p:sldLayoutIdLst>
  <p:hf hdr="0" ftr="0" dt="0"/>
  <p:txStyles>
    <p:titleStyle>
      <a:lvl1pPr algn="l" rtl="0" eaLnBrk="0" fontAlgn="base" hangingPunct="0">
        <a:spcBef>
          <a:spcPct val="0"/>
        </a:spcBef>
        <a:spcAft>
          <a:spcPct val="0"/>
        </a:spcAft>
        <a:defRPr sz="3400" kern="1200">
          <a:solidFill>
            <a:schemeClr val="bg1"/>
          </a:solidFill>
          <a:latin typeface="Cambria" panose="02040503050406030204" pitchFamily="18" charset="0"/>
          <a:ea typeface="ＭＳ Ｐゴシック" charset="0"/>
          <a:cs typeface="ＭＳ Ｐゴシック" charset="0"/>
        </a:defRPr>
      </a:lvl1pPr>
      <a:lvl2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2pPr>
      <a:lvl3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3pPr>
      <a:lvl4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4pPr>
      <a:lvl5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5pPr>
      <a:lvl6pPr marL="457200" algn="l" rtl="0" fontAlgn="base">
        <a:spcBef>
          <a:spcPct val="0"/>
        </a:spcBef>
        <a:spcAft>
          <a:spcPct val="0"/>
        </a:spcAft>
        <a:defRPr sz="3400">
          <a:solidFill>
            <a:schemeClr val="bg1"/>
          </a:solidFill>
          <a:latin typeface="Calibri" pitchFamily="34" charset="0"/>
        </a:defRPr>
      </a:lvl6pPr>
      <a:lvl7pPr marL="914400" algn="l" rtl="0" fontAlgn="base">
        <a:spcBef>
          <a:spcPct val="0"/>
        </a:spcBef>
        <a:spcAft>
          <a:spcPct val="0"/>
        </a:spcAft>
        <a:defRPr sz="3400">
          <a:solidFill>
            <a:schemeClr val="bg1"/>
          </a:solidFill>
          <a:latin typeface="Calibri" pitchFamily="34" charset="0"/>
        </a:defRPr>
      </a:lvl7pPr>
      <a:lvl8pPr marL="1371600" algn="l" rtl="0" fontAlgn="base">
        <a:spcBef>
          <a:spcPct val="0"/>
        </a:spcBef>
        <a:spcAft>
          <a:spcPct val="0"/>
        </a:spcAft>
        <a:defRPr sz="3400">
          <a:solidFill>
            <a:schemeClr val="bg1"/>
          </a:solidFill>
          <a:latin typeface="Calibri" pitchFamily="34" charset="0"/>
        </a:defRPr>
      </a:lvl8pPr>
      <a:lvl9pPr marL="1828800" algn="l" rtl="0" fontAlgn="base">
        <a:spcBef>
          <a:spcPct val="0"/>
        </a:spcBef>
        <a:spcAft>
          <a:spcPct val="0"/>
        </a:spcAft>
        <a:defRPr sz="3400">
          <a:solidFill>
            <a:schemeClr val="bg1"/>
          </a:solidFill>
          <a:latin typeface="Calibri" pitchFamily="34" charset="0"/>
        </a:defRPr>
      </a:lvl9pPr>
    </p:titleStyle>
    <p:bodyStyle>
      <a:lvl1pPr marL="255588" indent="-255588" algn="l" rtl="0" eaLnBrk="0" fontAlgn="base" hangingPunct="0">
        <a:spcBef>
          <a:spcPct val="0"/>
        </a:spcBef>
        <a:spcAft>
          <a:spcPts val="600"/>
        </a:spcAft>
        <a:buClr>
          <a:srgbClr val="183A68"/>
        </a:buClr>
        <a:buSzPct val="80000"/>
        <a:buFont typeface="Wingdings 3" pitchFamily="18" charset="2"/>
        <a:buChar char=""/>
        <a:defRPr sz="2400" kern="1200">
          <a:solidFill>
            <a:srgbClr val="183A68"/>
          </a:solidFill>
          <a:latin typeface="Cambria" panose="02040503050406030204" pitchFamily="18" charset="0"/>
          <a:ea typeface="ＭＳ Ｐゴシック" charset="0"/>
          <a:cs typeface="ＭＳ Ｐゴシック" charset="0"/>
        </a:defRPr>
      </a:lvl1pPr>
      <a:lvl2pPr marL="457200" indent="-182563" algn="l" rtl="0" eaLnBrk="0" fontAlgn="base" hangingPunct="0">
        <a:spcBef>
          <a:spcPct val="0"/>
        </a:spcBef>
        <a:spcAft>
          <a:spcPts val="600"/>
        </a:spcAft>
        <a:buClr>
          <a:srgbClr val="183A68"/>
        </a:buClr>
        <a:buFont typeface="Wingdings" pitchFamily="2" charset="2"/>
        <a:buChar char="§"/>
        <a:defRPr sz="2000" kern="1200">
          <a:solidFill>
            <a:srgbClr val="183A68"/>
          </a:solidFill>
          <a:latin typeface="Cambria" panose="02040503050406030204" pitchFamily="18" charset="0"/>
          <a:ea typeface="ＭＳ Ｐゴシック" charset="0"/>
          <a:cs typeface="+mn-cs"/>
        </a:defRPr>
      </a:lvl2pPr>
      <a:lvl3pPr marL="639763" indent="-182563" algn="l" rtl="0" eaLnBrk="0" fontAlgn="base" hangingPunct="0">
        <a:spcBef>
          <a:spcPct val="0"/>
        </a:spcBef>
        <a:spcAft>
          <a:spcPts val="600"/>
        </a:spcAft>
        <a:buClr>
          <a:srgbClr val="4A90CE"/>
        </a:buClr>
        <a:buSzPct val="75000"/>
        <a:buFont typeface="Courier New" pitchFamily="49" charset="0"/>
        <a:buChar char="o"/>
        <a:defRPr kern="1200">
          <a:solidFill>
            <a:schemeClr val="tx2"/>
          </a:solidFill>
          <a:latin typeface="Cambria" panose="02040503050406030204" pitchFamily="18" charset="0"/>
          <a:ea typeface="ＭＳ Ｐゴシック" charset="0"/>
          <a:cs typeface="+mn-cs"/>
        </a:defRPr>
      </a:lvl3pPr>
      <a:lvl4pPr marL="914400" indent="-182563" algn="l" rtl="0" eaLnBrk="0" fontAlgn="base" hangingPunct="0">
        <a:spcBef>
          <a:spcPct val="0"/>
        </a:spcBef>
        <a:spcAft>
          <a:spcPts val="600"/>
        </a:spcAft>
        <a:buClr>
          <a:srgbClr val="183A68"/>
        </a:buClr>
        <a:buFont typeface="Arial" pitchFamily="34" charset="0"/>
        <a:buChar char="•"/>
        <a:defRPr sz="1600" kern="1200">
          <a:solidFill>
            <a:schemeClr val="bg2"/>
          </a:solidFill>
          <a:latin typeface="Cambria" panose="02040503050406030204" pitchFamily="18" charset="0"/>
          <a:ea typeface="ＭＳ Ｐゴシック" charset="0"/>
          <a:cs typeface="+mn-cs"/>
        </a:defRPr>
      </a:lvl4pPr>
      <a:lvl5pPr marL="2057400" indent="-228600" algn="l" rtl="0" eaLnBrk="0" fontAlgn="base" hangingPunct="0">
        <a:spcBef>
          <a:spcPct val="0"/>
        </a:spcBef>
        <a:spcAft>
          <a:spcPts val="600"/>
        </a:spcAft>
        <a:buFont typeface="Arial" pitchFamily="34"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2050" name="Group 14"/>
          <p:cNvGrpSpPr>
            <a:grpSpLocks/>
          </p:cNvGrpSpPr>
          <p:nvPr userDrawn="1"/>
        </p:nvGrpSpPr>
        <p:grpSpPr bwMode="auto">
          <a:xfrm>
            <a:off x="0" y="1588"/>
            <a:ext cx="9144000" cy="1217612"/>
            <a:chOff x="-1" y="1588"/>
            <a:chExt cx="9144001" cy="1218327"/>
          </a:xfrm>
        </p:grpSpPr>
        <p:sp>
          <p:nvSpPr>
            <p:cNvPr id="16" name="Rectangle 15"/>
            <p:cNvSpPr/>
            <p:nvPr userDrawn="1"/>
          </p:nvSpPr>
          <p:spPr>
            <a:xfrm>
              <a:off x="1587" y="1588"/>
              <a:ext cx="9142413" cy="1218327"/>
            </a:xfrm>
            <a:prstGeom prst="rect">
              <a:avLst/>
            </a:prstGeom>
            <a:solidFill>
              <a:srgbClr val="183A6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solidFill>
                  <a:prstClr val="white"/>
                </a:solidFill>
              </a:endParaRPr>
            </a:p>
          </p:txBody>
        </p:sp>
        <p:sp>
          <p:nvSpPr>
            <p:cNvPr id="17" name="Rectangle 16"/>
            <p:cNvSpPr/>
            <p:nvPr userDrawn="1"/>
          </p:nvSpPr>
          <p:spPr>
            <a:xfrm>
              <a:off x="-1" y="1588"/>
              <a:ext cx="9142414" cy="1091252"/>
            </a:xfrm>
            <a:prstGeom prst="rect">
              <a:avLst/>
            </a:prstGeom>
            <a:solidFill>
              <a:srgbClr val="4A90C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solidFill>
                  <a:prstClr val="white"/>
                </a:solidFill>
              </a:endParaRPr>
            </a:p>
          </p:txBody>
        </p:sp>
      </p:grpSp>
      <p:grpSp>
        <p:nvGrpSpPr>
          <p:cNvPr id="2051" name="Group 17"/>
          <p:cNvGrpSpPr>
            <a:grpSpLocks/>
          </p:cNvGrpSpPr>
          <p:nvPr userDrawn="1"/>
        </p:nvGrpSpPr>
        <p:grpSpPr bwMode="auto">
          <a:xfrm>
            <a:off x="0" y="5930900"/>
            <a:ext cx="9142413" cy="676275"/>
            <a:chOff x="-3" y="5930900"/>
            <a:chExt cx="9142416" cy="675735"/>
          </a:xfrm>
        </p:grpSpPr>
        <p:sp>
          <p:nvSpPr>
            <p:cNvPr id="19" name="Rectangle 18"/>
            <p:cNvSpPr/>
            <p:nvPr userDrawn="1"/>
          </p:nvSpPr>
          <p:spPr>
            <a:xfrm>
              <a:off x="-3" y="5980074"/>
              <a:ext cx="2286001" cy="49173"/>
            </a:xfrm>
            <a:prstGeom prst="rect">
              <a:avLst/>
            </a:prstGeom>
            <a:solidFill>
              <a:srgbClr val="4A90C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solidFill>
                  <a:prstClr val="white"/>
                </a:solidFill>
              </a:endParaRPr>
            </a:p>
          </p:txBody>
        </p:sp>
        <p:sp>
          <p:nvSpPr>
            <p:cNvPr id="20" name="Rectangle 19"/>
            <p:cNvSpPr/>
            <p:nvPr userDrawn="1"/>
          </p:nvSpPr>
          <p:spPr>
            <a:xfrm>
              <a:off x="-3" y="5930900"/>
              <a:ext cx="9142416" cy="49174"/>
            </a:xfrm>
            <a:prstGeom prst="rect">
              <a:avLst/>
            </a:prstGeom>
            <a:solidFill>
              <a:srgbClr val="183A6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auto" hangingPunct="0">
                <a:spcBef>
                  <a:spcPts val="0"/>
                </a:spcBef>
                <a:spcAft>
                  <a:spcPts val="0"/>
                </a:spcAft>
                <a:defRPr/>
              </a:pPr>
              <a:endParaRPr lang="en-US">
                <a:solidFill>
                  <a:prstClr val="white"/>
                </a:solidFill>
              </a:endParaRPr>
            </a:p>
          </p:txBody>
        </p:sp>
        <p:pic>
          <p:nvPicPr>
            <p:cNvPr id="2058" name="Picture 5" descr="C:\Users\Aaron\Desktop\TMC_4C.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6317123" y="6246019"/>
              <a:ext cx="1171692" cy="219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9" name="Picture 6" descr="C:\Users\Aaron\Desktop\Tufts_FLO_4C.png"/>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7731921" y="6100763"/>
              <a:ext cx="1085850" cy="505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52" name="Title Placeholder 1"/>
          <p:cNvSpPr>
            <a:spLocks noGrp="1"/>
          </p:cNvSpPr>
          <p:nvPr>
            <p:ph type="title"/>
          </p:nvPr>
        </p:nvSpPr>
        <p:spPr bwMode="auto">
          <a:xfrm>
            <a:off x="457200" y="425450"/>
            <a:ext cx="82296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ltLang="en-US" smtClean="0"/>
              <a:t>Click to edit Master title style</a:t>
            </a:r>
          </a:p>
        </p:txBody>
      </p:sp>
      <p:sp>
        <p:nvSpPr>
          <p:cNvPr id="2053" name="Text Placeholder 2"/>
          <p:cNvSpPr>
            <a:spLocks noGrp="1"/>
          </p:cNvSpPr>
          <p:nvPr>
            <p:ph type="body" idx="1"/>
          </p:nvPr>
        </p:nvSpPr>
        <p:spPr bwMode="auto">
          <a:xfrm>
            <a:off x="457200" y="1470025"/>
            <a:ext cx="8229600" cy="415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p:txBody>
      </p:sp>
      <p:sp>
        <p:nvSpPr>
          <p:cNvPr id="25" name="Footer Placeholder 4"/>
          <p:cNvSpPr>
            <a:spLocks noGrp="1"/>
          </p:cNvSpPr>
          <p:nvPr>
            <p:ph type="ftr" sz="quarter" idx="3"/>
          </p:nvPr>
        </p:nvSpPr>
        <p:spPr>
          <a:xfrm>
            <a:off x="2289175" y="6197600"/>
            <a:ext cx="2895600" cy="365125"/>
          </a:xfrm>
          <a:prstGeom prst="rect">
            <a:avLst/>
          </a:prstGeom>
        </p:spPr>
        <p:txBody>
          <a:bodyPr vert="horz" lIns="91440" tIns="45720" rIns="91440" bIns="45720" rtlCol="0" anchor="ctr"/>
          <a:lstStyle>
            <a:lvl1pPr algn="l" eaLnBrk="0" fontAlgn="auto" hangingPunct="0">
              <a:spcBef>
                <a:spcPts val="0"/>
              </a:spcBef>
              <a:spcAft>
                <a:spcPts val="0"/>
              </a:spcAft>
              <a:defRPr sz="1100">
                <a:solidFill>
                  <a:srgbClr val="183A68"/>
                </a:solidFill>
                <a:latin typeface="Cambria" panose="02040503050406030204" pitchFamily="18" charset="0"/>
                <a:ea typeface="+mn-ea"/>
                <a:cs typeface="+mn-cs"/>
              </a:defRPr>
            </a:lvl1pPr>
          </a:lstStyle>
          <a:p>
            <a:pPr>
              <a:defRPr/>
            </a:pPr>
            <a:endParaRPr lang="en-US"/>
          </a:p>
        </p:txBody>
      </p:sp>
      <p:sp>
        <p:nvSpPr>
          <p:cNvPr id="26" name="Slide Number Placeholder 5"/>
          <p:cNvSpPr>
            <a:spLocks noGrp="1"/>
          </p:cNvSpPr>
          <p:nvPr>
            <p:ph type="sldNum" sz="quarter" idx="4"/>
          </p:nvPr>
        </p:nvSpPr>
        <p:spPr>
          <a:xfrm>
            <a:off x="363538" y="6246813"/>
            <a:ext cx="685800" cy="255587"/>
          </a:xfrm>
          <a:prstGeom prst="rect">
            <a:avLst/>
          </a:prstGeom>
        </p:spPr>
        <p:txBody>
          <a:bodyPr vert="horz" wrap="square" lIns="91440" tIns="45720" rIns="91440" bIns="45720" numCol="1" anchor="ctr" anchorCtr="0" compatLnSpc="1">
            <a:prstTxWarp prst="textNoShape">
              <a:avLst/>
            </a:prstTxWarp>
          </a:bodyPr>
          <a:lstStyle>
            <a:lvl1pPr eaLnBrk="0" hangingPunct="0">
              <a:defRPr sz="1000" b="1">
                <a:solidFill>
                  <a:srgbClr val="4A90CE"/>
                </a:solidFill>
                <a:latin typeface="Cambria" charset="0"/>
                <a:ea typeface="ＭＳ Ｐゴシック" pitchFamily="4" charset="-128"/>
                <a:cs typeface="Arial" charset="0"/>
              </a:defRPr>
            </a:lvl1pPr>
          </a:lstStyle>
          <a:p>
            <a:pPr>
              <a:defRPr/>
            </a:pPr>
            <a:fld id="{FB075A72-20D9-45CA-AC3D-6F6FE3A93E1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Lst>
  <p:hf hdr="0" ftr="0" dt="0"/>
  <p:txStyles>
    <p:titleStyle>
      <a:lvl1pPr algn="l" rtl="0" eaLnBrk="0" fontAlgn="base" hangingPunct="0">
        <a:spcBef>
          <a:spcPct val="0"/>
        </a:spcBef>
        <a:spcAft>
          <a:spcPct val="0"/>
        </a:spcAft>
        <a:defRPr sz="3400" kern="1200">
          <a:solidFill>
            <a:schemeClr val="bg1"/>
          </a:solidFill>
          <a:latin typeface="Cambria" panose="02040503050406030204" pitchFamily="18" charset="0"/>
          <a:ea typeface="ＭＳ Ｐゴシック" charset="0"/>
          <a:cs typeface="ＭＳ Ｐゴシック" charset="0"/>
        </a:defRPr>
      </a:lvl1pPr>
      <a:lvl2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2pPr>
      <a:lvl3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3pPr>
      <a:lvl4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4pPr>
      <a:lvl5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5pPr>
      <a:lvl6pPr marL="457200" algn="l" rtl="0" fontAlgn="base">
        <a:spcBef>
          <a:spcPct val="0"/>
        </a:spcBef>
        <a:spcAft>
          <a:spcPct val="0"/>
        </a:spcAft>
        <a:defRPr sz="3400">
          <a:solidFill>
            <a:schemeClr val="bg1"/>
          </a:solidFill>
          <a:latin typeface="Calibri" pitchFamily="34" charset="0"/>
        </a:defRPr>
      </a:lvl6pPr>
      <a:lvl7pPr marL="914400" algn="l" rtl="0" fontAlgn="base">
        <a:spcBef>
          <a:spcPct val="0"/>
        </a:spcBef>
        <a:spcAft>
          <a:spcPct val="0"/>
        </a:spcAft>
        <a:defRPr sz="3400">
          <a:solidFill>
            <a:schemeClr val="bg1"/>
          </a:solidFill>
          <a:latin typeface="Calibri" pitchFamily="34" charset="0"/>
        </a:defRPr>
      </a:lvl7pPr>
      <a:lvl8pPr marL="1371600" algn="l" rtl="0" fontAlgn="base">
        <a:spcBef>
          <a:spcPct val="0"/>
        </a:spcBef>
        <a:spcAft>
          <a:spcPct val="0"/>
        </a:spcAft>
        <a:defRPr sz="3400">
          <a:solidFill>
            <a:schemeClr val="bg1"/>
          </a:solidFill>
          <a:latin typeface="Calibri" pitchFamily="34" charset="0"/>
        </a:defRPr>
      </a:lvl8pPr>
      <a:lvl9pPr marL="1828800" algn="l" rtl="0" fontAlgn="base">
        <a:spcBef>
          <a:spcPct val="0"/>
        </a:spcBef>
        <a:spcAft>
          <a:spcPct val="0"/>
        </a:spcAft>
        <a:defRPr sz="3400">
          <a:solidFill>
            <a:schemeClr val="bg1"/>
          </a:solidFill>
          <a:latin typeface="Calibri" pitchFamily="34" charset="0"/>
        </a:defRPr>
      </a:lvl9pPr>
    </p:titleStyle>
    <p:bodyStyle>
      <a:lvl1pPr marL="255588" indent="-255588" algn="l" rtl="0" eaLnBrk="0" fontAlgn="base" hangingPunct="0">
        <a:spcBef>
          <a:spcPct val="0"/>
        </a:spcBef>
        <a:spcAft>
          <a:spcPts val="600"/>
        </a:spcAft>
        <a:buClr>
          <a:srgbClr val="183A68"/>
        </a:buClr>
        <a:buSzPct val="80000"/>
        <a:buFont typeface="Wingdings 3" pitchFamily="18" charset="2"/>
        <a:buChar char=""/>
        <a:defRPr sz="2400" kern="1200">
          <a:solidFill>
            <a:srgbClr val="183A68"/>
          </a:solidFill>
          <a:latin typeface="Cambria" panose="02040503050406030204" pitchFamily="18" charset="0"/>
          <a:ea typeface="ＭＳ Ｐゴシック" charset="0"/>
          <a:cs typeface="ＭＳ Ｐゴシック" charset="0"/>
        </a:defRPr>
      </a:lvl1pPr>
      <a:lvl2pPr marL="457200" indent="-182563" algn="l" rtl="0" eaLnBrk="0" fontAlgn="base" hangingPunct="0">
        <a:spcBef>
          <a:spcPct val="0"/>
        </a:spcBef>
        <a:spcAft>
          <a:spcPts val="600"/>
        </a:spcAft>
        <a:buClr>
          <a:srgbClr val="183A68"/>
        </a:buClr>
        <a:buFont typeface="Wingdings" pitchFamily="2" charset="2"/>
        <a:buChar char="§"/>
        <a:defRPr sz="2000" kern="1200">
          <a:solidFill>
            <a:srgbClr val="183A68"/>
          </a:solidFill>
          <a:latin typeface="Cambria" panose="02040503050406030204" pitchFamily="18" charset="0"/>
          <a:ea typeface="ＭＳ Ｐゴシック" charset="0"/>
          <a:cs typeface="+mn-cs"/>
        </a:defRPr>
      </a:lvl2pPr>
      <a:lvl3pPr marL="639763" indent="-182563" algn="l" rtl="0" eaLnBrk="0" fontAlgn="base" hangingPunct="0">
        <a:spcBef>
          <a:spcPct val="0"/>
        </a:spcBef>
        <a:spcAft>
          <a:spcPts val="600"/>
        </a:spcAft>
        <a:buClr>
          <a:srgbClr val="4A90CE"/>
        </a:buClr>
        <a:buSzPct val="75000"/>
        <a:buFont typeface="Courier New" pitchFamily="49" charset="0"/>
        <a:buChar char="o"/>
        <a:defRPr kern="1200">
          <a:solidFill>
            <a:schemeClr val="tx2"/>
          </a:solidFill>
          <a:latin typeface="Cambria" panose="02040503050406030204" pitchFamily="18" charset="0"/>
          <a:ea typeface="ＭＳ Ｐゴシック" charset="0"/>
          <a:cs typeface="+mn-cs"/>
        </a:defRPr>
      </a:lvl3pPr>
      <a:lvl4pPr marL="914400" indent="-182563" algn="l" rtl="0" eaLnBrk="0" fontAlgn="base" hangingPunct="0">
        <a:spcBef>
          <a:spcPct val="0"/>
        </a:spcBef>
        <a:spcAft>
          <a:spcPts val="600"/>
        </a:spcAft>
        <a:buClr>
          <a:srgbClr val="183A68"/>
        </a:buClr>
        <a:buFont typeface="Arial" pitchFamily="34" charset="0"/>
        <a:buChar char="•"/>
        <a:defRPr sz="1600" kern="1200">
          <a:solidFill>
            <a:schemeClr val="bg2"/>
          </a:solidFill>
          <a:latin typeface="Cambria" panose="02040503050406030204" pitchFamily="18" charset="0"/>
          <a:ea typeface="ＭＳ Ｐゴシック" charset="0"/>
          <a:cs typeface="+mn-cs"/>
        </a:defRPr>
      </a:lvl4pPr>
      <a:lvl5pPr marL="2057400" indent="-228600" algn="l" rtl="0" eaLnBrk="0" fontAlgn="base" hangingPunct="0">
        <a:spcBef>
          <a:spcPct val="0"/>
        </a:spcBef>
        <a:spcAft>
          <a:spcPts val="600"/>
        </a:spcAft>
        <a:buFont typeface="Arial" pitchFamily="34"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microsoft.com/office/2007/relationships/media" Target="../media/media1.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image" Target="../media/image6.jpe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microsoft.com/office/2007/relationships/media" Target="../media/media10.wav"/><Relationship Id="rId7" Type="http://schemas.openxmlformats.org/officeDocument/2006/relationships/image" Target="../media/image7.png"/><Relationship Id="rId2" Type="http://schemas.openxmlformats.org/officeDocument/2006/relationships/audio" Target="NULL" TargetMode="External"/><Relationship Id="rId1" Type="http://schemas.openxmlformats.org/officeDocument/2006/relationships/tags" Target="../tags/tag1.xml"/><Relationship Id="rId6" Type="http://schemas.openxmlformats.org/officeDocument/2006/relationships/chart" Target="../charts/chart9.xml"/><Relationship Id="rId5" Type="http://schemas.openxmlformats.org/officeDocument/2006/relationships/notesSlide" Target="../notesSlides/notesSlide10.xml"/><Relationship Id="rId4"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microsoft.com/office/2007/relationships/media" Target="../media/media11.wav"/><Relationship Id="rId7" Type="http://schemas.openxmlformats.org/officeDocument/2006/relationships/image" Target="../media/image7.png"/><Relationship Id="rId2" Type="http://schemas.openxmlformats.org/officeDocument/2006/relationships/audio" Target="NULL" TargetMode="External"/><Relationship Id="rId1" Type="http://schemas.openxmlformats.org/officeDocument/2006/relationships/tags" Target="../tags/tag2.xml"/><Relationship Id="rId6" Type="http://schemas.openxmlformats.org/officeDocument/2006/relationships/chart" Target="../charts/chart10.xml"/><Relationship Id="rId5" Type="http://schemas.openxmlformats.org/officeDocument/2006/relationships/notesSlide" Target="../notesSlides/notesSlide11.xml"/><Relationship Id="rId4"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microsoft.com/office/2007/relationships/media" Target="../media/media12.wav"/><Relationship Id="rId7" Type="http://schemas.openxmlformats.org/officeDocument/2006/relationships/image" Target="../media/image7.png"/><Relationship Id="rId2" Type="http://schemas.openxmlformats.org/officeDocument/2006/relationships/audio" Target="NULL" TargetMode="External"/><Relationship Id="rId1" Type="http://schemas.openxmlformats.org/officeDocument/2006/relationships/tags" Target="../tags/tag3.xml"/><Relationship Id="rId6" Type="http://schemas.openxmlformats.org/officeDocument/2006/relationships/chart" Target="../charts/chart11.xml"/><Relationship Id="rId5" Type="http://schemas.openxmlformats.org/officeDocument/2006/relationships/notesSlide" Target="../notesSlides/notesSlide12.xml"/><Relationship Id="rId4"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3.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chart" Target="../charts/chart12.xml"/><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4.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chart" Target="../charts/chart13.xml"/><Relationship Id="rId4"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5.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chart" Target="../charts/chart14.xml"/><Relationship Id="rId4"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3" Type="http://schemas.microsoft.com/office/2007/relationships/media" Target="../media/media16.wav"/><Relationship Id="rId7" Type="http://schemas.openxmlformats.org/officeDocument/2006/relationships/image" Target="../media/image7.png"/><Relationship Id="rId2" Type="http://schemas.openxmlformats.org/officeDocument/2006/relationships/audio" Target="NULL" TargetMode="External"/><Relationship Id="rId1" Type="http://schemas.openxmlformats.org/officeDocument/2006/relationships/tags" Target="../tags/tag4.xml"/><Relationship Id="rId6" Type="http://schemas.openxmlformats.org/officeDocument/2006/relationships/chart" Target="../charts/chart15.xml"/><Relationship Id="rId5" Type="http://schemas.openxmlformats.org/officeDocument/2006/relationships/notesSlide" Target="../notesSlides/notesSlide16.xml"/><Relationship Id="rId4"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7.wav"/><Relationship Id="rId1" Type="http://schemas.openxmlformats.org/officeDocument/2006/relationships/audio" Target="NULL" TargetMode="External"/><Relationship Id="rId5" Type="http://schemas.openxmlformats.org/officeDocument/2006/relationships/image" Target="../media/image7.png"/><Relationship Id="rId4"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8.wav"/><Relationship Id="rId1" Type="http://schemas.microsoft.com/office/2007/relationships/media" Target="../media/media18.wav"/><Relationship Id="rId5" Type="http://schemas.openxmlformats.org/officeDocument/2006/relationships/image" Target="../media/image7.png"/><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9.wav"/><Relationship Id="rId1" Type="http://schemas.openxmlformats.org/officeDocument/2006/relationships/audio" Target="NULL" TargetMode="External"/><Relationship Id="rId5" Type="http://schemas.openxmlformats.org/officeDocument/2006/relationships/image" Target="../media/image7.png"/><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2.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chart" Target="../charts/chart1.xml"/><Relationship Id="rId4"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20.wav"/><Relationship Id="rId1" Type="http://schemas.openxmlformats.org/officeDocument/2006/relationships/audio" Target="NULL" TargetMode="External"/><Relationship Id="rId5" Type="http://schemas.openxmlformats.org/officeDocument/2006/relationships/image" Target="../media/image7.png"/><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8" Type="http://schemas.openxmlformats.org/officeDocument/2006/relationships/hyperlink" Target="http://www.cdc.gov/ncbddd/childdevelopment/freematerials.html" TargetMode="External"/><Relationship Id="rId13" Type="http://schemas.openxmlformats.org/officeDocument/2006/relationships/hyperlink" Target="https://www.surveymonkey.com/r/N8B2WH5" TargetMode="External"/><Relationship Id="rId3" Type="http://schemas.openxmlformats.org/officeDocument/2006/relationships/slideLayout" Target="../slideLayouts/slideLayout2.xml"/><Relationship Id="rId7" Type="http://schemas.openxmlformats.org/officeDocument/2006/relationships/hyperlink" Target="https://brightfutures.aap.org/families/Pages/Resources-for-Families.aspx" TargetMode="External"/><Relationship Id="rId12" Type="http://schemas.openxmlformats.org/officeDocument/2006/relationships/hyperlink" Target="http://www.triplep-parenting.com/" TargetMode="External"/><Relationship Id="rId2" Type="http://schemas.microsoft.com/office/2007/relationships/media" Target="../media/media21.wav"/><Relationship Id="rId1" Type="http://schemas.openxmlformats.org/officeDocument/2006/relationships/audio" Target="NULL" TargetMode="External"/><Relationship Id="rId6" Type="http://schemas.openxmlformats.org/officeDocument/2006/relationships/hyperlink" Target="http://patiented.solutions.aap.org/handouts.aspx" TargetMode="External"/><Relationship Id="rId11" Type="http://schemas.openxmlformats.org/officeDocument/2006/relationships/hyperlink" Target="http://www.apa.org/helpcenter/index.aspx" TargetMode="External"/><Relationship Id="rId5" Type="http://schemas.openxmlformats.org/officeDocument/2006/relationships/hyperlink" Target="http://www.ncbi.nlm.nih.gov/pubmed/26096036" TargetMode="External"/><Relationship Id="rId10" Type="http://schemas.openxmlformats.org/officeDocument/2006/relationships/hyperlink" Target="https://www.aacap.org/AACAP/Families_and_Youth/Facts_for_Families/FFF-Guide/FFF-Guide-Home.aspx" TargetMode="External"/><Relationship Id="rId4" Type="http://schemas.openxmlformats.org/officeDocument/2006/relationships/notesSlide" Target="../notesSlides/notesSlide21.xml"/><Relationship Id="rId9" Type="http://schemas.openxmlformats.org/officeDocument/2006/relationships/hyperlink" Target="http://www.cdc.gov/parents/essentials/videos/index.htmll" TargetMode="External"/><Relationship Id="rId14" Type="http://schemas.openxmlformats.org/officeDocument/2006/relationships/image" Target="../media/image7.pn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3.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chart" Target="../charts/chart2.xml"/><Relationship Id="rId4"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4.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chart" Target="../charts/chart3.xml"/><Relationship Id="rId4"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5.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chart" Target="../charts/chart4.xml"/><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6.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chart" Target="../charts/chart5.xml"/><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7.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chart" Target="../charts/chart6.xml"/><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8.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chart" Target="../charts/chart7.xml"/><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9.wav"/><Relationship Id="rId1" Type="http://schemas.openxmlformats.org/officeDocument/2006/relationships/audio" Target="NULL" TargetMode="External"/><Relationship Id="rId6" Type="http://schemas.openxmlformats.org/officeDocument/2006/relationships/image" Target="../media/image7.png"/><Relationship Id="rId5" Type="http://schemas.openxmlformats.org/officeDocument/2006/relationships/chart" Target="../charts/chart8.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rotWithShape="1">
          <a:blip r:embed="rId5" cstate="print">
            <a:extLst>
              <a:ext uri="{28A0092B-C50C-407E-A947-70E740481C1C}">
                <a14:useLocalDpi xmlns:a14="http://schemas.microsoft.com/office/drawing/2010/main" val="0"/>
              </a:ext>
            </a:extLst>
          </a:blip>
          <a:srcRect t="5000"/>
          <a:stretch/>
        </p:blipFill>
        <p:spPr>
          <a:xfrm>
            <a:off x="-13138" y="0"/>
            <a:ext cx="9144000" cy="4343400"/>
          </a:xfrm>
          <a:prstGeom prst="rect">
            <a:avLst/>
          </a:prstGeom>
        </p:spPr>
      </p:pic>
      <p:sp>
        <p:nvSpPr>
          <p:cNvPr id="20482" name="Text Placeholder 1"/>
          <p:cNvSpPr>
            <a:spLocks noGrp="1"/>
          </p:cNvSpPr>
          <p:nvPr>
            <p:ph type="body" sz="quarter" idx="13"/>
          </p:nvPr>
        </p:nvSpPr>
        <p:spPr>
          <a:xfrm>
            <a:off x="0" y="5353050"/>
            <a:ext cx="4711700" cy="1752600"/>
          </a:xfrm>
        </p:spPr>
        <p:txBody>
          <a:bodyPr/>
          <a:lstStyle/>
          <a:p>
            <a:pPr eaLnBrk="1" hangingPunct="1"/>
            <a:r>
              <a:rPr lang="en-US" altLang="en-US" sz="1800" dirty="0" smtClean="0">
                <a:solidFill>
                  <a:schemeClr val="bg2"/>
                </a:solidFill>
                <a:latin typeface="Calibri" panose="020F0502020204030204" pitchFamily="34" charset="0"/>
                <a:ea typeface="ＭＳ Ｐゴシック" pitchFamily="34" charset="-128"/>
                <a:cs typeface="Arial" pitchFamily="34" charset="0"/>
              </a:rPr>
              <a:t>Ellen C. Perrin, MD </a:t>
            </a:r>
          </a:p>
          <a:p>
            <a:pPr eaLnBrk="1" hangingPunct="1"/>
            <a:r>
              <a:rPr lang="en-US" altLang="en-US" sz="1800" dirty="0" smtClean="0">
                <a:solidFill>
                  <a:schemeClr val="bg2"/>
                </a:solidFill>
                <a:latin typeface="Calibri" panose="020F0502020204030204" pitchFamily="34" charset="0"/>
                <a:ea typeface="ＭＳ Ｐゴシック" pitchFamily="34" charset="-128"/>
                <a:cs typeface="Arial" pitchFamily="34" charset="0"/>
              </a:rPr>
              <a:t>R. Christopher Sheldrick, PhD</a:t>
            </a:r>
          </a:p>
          <a:p>
            <a:pPr eaLnBrk="1" hangingPunct="1"/>
            <a:r>
              <a:rPr lang="en-US" altLang="en-US" sz="1800" dirty="0" smtClean="0">
                <a:solidFill>
                  <a:schemeClr val="bg2"/>
                </a:solidFill>
                <a:latin typeface="Calibri" panose="020F0502020204030204" pitchFamily="34" charset="0"/>
                <a:ea typeface="ＭＳ Ｐゴシック" pitchFamily="34" charset="-128"/>
                <a:cs typeface="Arial" pitchFamily="34" charset="0"/>
              </a:rPr>
              <a:t>Kate Mattern, BA</a:t>
            </a:r>
          </a:p>
        </p:txBody>
      </p:sp>
      <p:sp>
        <p:nvSpPr>
          <p:cNvPr id="20483" name="Title 2"/>
          <p:cNvSpPr>
            <a:spLocks noGrp="1"/>
          </p:cNvSpPr>
          <p:nvPr>
            <p:ph type="ctrTitle"/>
          </p:nvPr>
        </p:nvSpPr>
        <p:spPr>
          <a:xfrm>
            <a:off x="-13138" y="4352924"/>
            <a:ext cx="9144000" cy="1285876"/>
          </a:xfrm>
          <a:solidFill>
            <a:schemeClr val="tx2"/>
          </a:solidFill>
        </p:spPr>
        <p:txBody>
          <a:bodyPr anchor="ctr"/>
          <a:lstStyle/>
          <a:p>
            <a:pPr eaLnBrk="1" hangingPunct="1"/>
            <a:r>
              <a:rPr lang="en-US" altLang="en-US" sz="2800" dirty="0" smtClean="0">
                <a:latin typeface="Calibri" panose="020F0502020204030204" pitchFamily="34" charset="0"/>
                <a:ea typeface="ＭＳ Ｐゴシック" pitchFamily="34" charset="-128"/>
                <a:cs typeface="Arial" pitchFamily="34" charset="0"/>
              </a:rPr>
              <a:t>Creating a SWYC Screening Plan, Part 5/5</a:t>
            </a:r>
            <a:br>
              <a:rPr lang="en-US" altLang="en-US" sz="2800" dirty="0" smtClean="0">
                <a:latin typeface="Calibri" panose="020F0502020204030204" pitchFamily="34" charset="0"/>
                <a:ea typeface="ＭＳ Ｐゴシック" pitchFamily="34" charset="-128"/>
                <a:cs typeface="Arial" pitchFamily="34" charset="0"/>
              </a:rPr>
            </a:br>
            <a:r>
              <a:rPr lang="en-US" altLang="en-US" dirty="0" smtClean="0">
                <a:latin typeface="Calibri" panose="020F0502020204030204" pitchFamily="34" charset="0"/>
                <a:ea typeface="ＭＳ Ｐゴシック" pitchFamily="34" charset="-128"/>
                <a:cs typeface="Arial" pitchFamily="34" charset="0"/>
              </a:rPr>
              <a:t>Plan out your post-screening actions</a:t>
            </a:r>
          </a:p>
        </p:txBody>
      </p:sp>
      <p:sp>
        <p:nvSpPr>
          <p:cNvPr id="8" name="AutoShape 6" descr="Image result for preschool"/>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Rectangle 1"/>
          <p:cNvSpPr/>
          <p:nvPr/>
        </p:nvSpPr>
        <p:spPr>
          <a:xfrm>
            <a:off x="4267200" y="57912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Audio 3">
            <a:hlinkClick r:id="" action="ppaction://media"/>
          </p:cNvPr>
          <p:cNvPicPr>
            <a:picLocks noChangeAspect="1"/>
          </p:cNvPicPr>
          <p:nvPr>
            <a:audioFile r:link="rId1"/>
            <p:extLst>
              <p:ext uri="{DAA4B4D4-6D71-4841-9C94-3DE7FCFB9230}">
                <p14:media xmlns:p14="http://schemas.microsoft.com/office/powerpoint/2010/main" r:embed="rId2">
                  <p14:trim st="717.4224" end="813.0784"/>
                </p14:media>
              </p:ext>
            </p:extLst>
          </p:nvPr>
        </p:nvPicPr>
        <p:blipFill>
          <a:blip r:embed="rId6"/>
          <a:stretch>
            <a:fillRect/>
          </a:stretch>
        </p:blipFill>
        <p:spPr>
          <a:xfrm>
            <a:off x="8382000" y="6096000"/>
            <a:ext cx="609600" cy="6096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Tm="19984"/>
    </mc:Choice>
    <mc:Fallback xmlns="">
      <p:transition spd="slow" advTm="1998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p:cNvGraphicFramePr>
            <a:graphicFrameLocks noGrp="1"/>
          </p:cNvGraphicFramePr>
          <p:nvPr>
            <p:extLst>
              <p:ext uri="{D42A27DB-BD31-4B8C-83A1-F6EECF244321}">
                <p14:modId xmlns:p14="http://schemas.microsoft.com/office/powerpoint/2010/main" val="3487284579"/>
              </p:ext>
            </p:extLst>
          </p:nvPr>
        </p:nvGraphicFramePr>
        <p:xfrm>
          <a:off x="228600" y="914400"/>
          <a:ext cx="8687259" cy="5029200"/>
        </p:xfrm>
        <a:graphic>
          <a:graphicData uri="http://schemas.openxmlformats.org/drawingml/2006/chart">
            <c:chart xmlns:c="http://schemas.openxmlformats.org/drawingml/2006/chart" xmlns:r="http://schemas.openxmlformats.org/officeDocument/2006/relationships" r:id="rId6"/>
          </a:graphicData>
        </a:graphic>
      </p:graphicFrame>
      <p:sp>
        <p:nvSpPr>
          <p:cNvPr id="79875" name="Title 1"/>
          <p:cNvSpPr>
            <a:spLocks noGrp="1"/>
          </p:cNvSpPr>
          <p:nvPr>
            <p:ph type="title"/>
          </p:nvPr>
        </p:nvSpPr>
        <p:spPr>
          <a:xfrm>
            <a:off x="0" y="0"/>
            <a:ext cx="8229600" cy="806450"/>
          </a:xfrm>
        </p:spPr>
        <p:txBody>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Same risk?</a:t>
            </a:r>
          </a:p>
        </p:txBody>
      </p:sp>
      <p:sp>
        <p:nvSpPr>
          <p:cNvPr id="79874"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3D06984C-7126-4210-B82C-EBCC9FE3879F}" type="slidenum">
              <a:rPr lang="en-US" altLang="en-US" sz="1000" smtClean="0">
                <a:solidFill>
                  <a:srgbClr val="4A90CE"/>
                </a:solidFill>
              </a:rPr>
              <a:pPr>
                <a:spcAft>
                  <a:spcPct val="0"/>
                </a:spcAft>
                <a:buClrTx/>
                <a:buSzTx/>
                <a:buFontTx/>
                <a:buNone/>
              </a:pPr>
              <a:t>10</a:t>
            </a:fld>
            <a:endParaRPr lang="en-US" altLang="en-US" sz="1000" smtClean="0">
              <a:solidFill>
                <a:srgbClr val="4A90CE"/>
              </a:solidFill>
            </a:endParaRPr>
          </a:p>
        </p:txBody>
      </p:sp>
      <p:sp>
        <p:nvSpPr>
          <p:cNvPr id="6" name="AutoShape 16"/>
          <p:cNvSpPr>
            <a:spLocks noChangeArrowheads="1"/>
          </p:cNvSpPr>
          <p:nvPr/>
        </p:nvSpPr>
        <p:spPr bwMode="auto">
          <a:xfrm>
            <a:off x="7608887" y="3352800"/>
            <a:ext cx="1458913" cy="1420813"/>
          </a:xfrm>
          <a:prstGeom prst="downArrow">
            <a:avLst>
              <a:gd name="adj1" fmla="val 50000"/>
              <a:gd name="adj2" fmla="val 25000"/>
            </a:avLst>
          </a:prstGeom>
          <a:solidFill>
            <a:srgbClr val="000000"/>
          </a:solidFill>
          <a:ln w="9525">
            <a:solidFill>
              <a:schemeClr val="tx1"/>
            </a:solidFill>
            <a:miter lim="800000"/>
            <a:headEnd/>
            <a:tailEnd/>
          </a:ln>
          <a:effectLst/>
        </p:spPr>
        <p:txBody>
          <a:bodyPr wrap="none" anchor="ctr"/>
          <a:lstStyle/>
          <a:p>
            <a:endParaRPr lang="en-US"/>
          </a:p>
        </p:txBody>
      </p:sp>
      <p:sp>
        <p:nvSpPr>
          <p:cNvPr id="7" name="Rectangle 6"/>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Audio 8">
            <a:hlinkClick r:id="" action="ppaction://media"/>
          </p:cNvPr>
          <p:cNvPicPr>
            <a:picLocks noChangeAspect="1"/>
          </p:cNvPicPr>
          <p:nvPr>
            <a:audioFile r:link="rId2"/>
            <p:extLst>
              <p:ext uri="{DAA4B4D4-6D71-4841-9C94-3DE7FCFB9230}">
                <p14:media xmlns:p14="http://schemas.microsoft.com/office/powerpoint/2010/main" r:embed="rId3">
                  <p14:trim st="2097.3746" end="2702.3872"/>
                </p14:media>
              </p:ext>
            </p:extLst>
          </p:nvPr>
        </p:nvPicPr>
        <p:blipFill>
          <a:blip r:embed="rId7"/>
          <a:stretch>
            <a:fillRect/>
          </a:stretch>
        </p:blipFill>
        <p:spPr>
          <a:xfrm>
            <a:off x="8382000" y="6096000"/>
            <a:ext cx="609600" cy="609600"/>
          </a:xfrm>
          <a:prstGeom prst="rect">
            <a:avLst/>
          </a:prstGeom>
        </p:spPr>
      </p:pic>
    </p:spTree>
    <p:custDataLst>
      <p:tags r:id="rId1"/>
    </p:custDataLst>
    <p:extLst>
      <p:ext uri="{BB962C8B-B14F-4D97-AF65-F5344CB8AC3E}">
        <p14:creationId xmlns:p14="http://schemas.microsoft.com/office/powerpoint/2010/main" val="2038003576"/>
      </p:ext>
    </p:extLst>
  </p:cSld>
  <p:clrMapOvr>
    <a:masterClrMapping/>
  </p:clrMapOvr>
  <mc:AlternateContent xmlns:mc="http://schemas.openxmlformats.org/markup-compatibility/2006" xmlns:p14="http://schemas.microsoft.com/office/powerpoint/2010/main">
    <mc:Choice Requires="p14">
      <p:transition spd="slow" p14:dur="2000" advTm="16866"/>
    </mc:Choice>
    <mc:Fallback xmlns="">
      <p:transition spd="slow" advTm="1686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9"/>
                                        </p:tgtEl>
                                      </p:cBhvr>
                                    </p:cmd>
                                  </p:childTnLst>
                                </p:cTn>
                              </p:par>
                              <p:par>
                                <p:cTn id="7" presetID="3" presetClass="entr" presetSubtype="1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animEffect transition="in" filter="blinds(horizontal)">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5" presetClass="path" presetSubtype="0" accel="50000" decel="50000" fill="hold" grpId="1" nodeType="clickEffect">
                                  <p:stCondLst>
                                    <p:cond delay="0"/>
                                  </p:stCondLst>
                                  <p:childTnLst>
                                    <p:animMotion origin="layout" path="M 3.33333E-6 7.40741E-7 L -0.33577 -0.00278 " pathEditMode="relative" rAng="0" ptsTypes="AA">
                                      <p:cBhvr>
                                        <p:cTn id="13" dur="2000" fill="hold"/>
                                        <p:tgtEl>
                                          <p:spTgt spid="6"/>
                                        </p:tgtEl>
                                        <p:attrNameLst>
                                          <p:attrName>ppt_x</p:attrName>
                                          <p:attrName>ppt_y</p:attrName>
                                        </p:attrNameLst>
                                      </p:cBhvr>
                                      <p:rCtr x="-16788" y="-139"/>
                                    </p:animMotion>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4" fill="hold" display="0">
                  <p:stCondLst>
                    <p:cond delay="indefinite"/>
                  </p:stCondLst>
                  <p:endCondLst>
                    <p:cond evt="onStopAudio" delay="0">
                      <p:tgtEl>
                        <p:sldTgt/>
                      </p:tgtEl>
                    </p:cond>
                  </p:endCondLst>
                </p:cTn>
                <p:tgtEl>
                  <p:spTgt spid="9"/>
                </p:tgtEl>
              </p:cMediaNode>
            </p:audio>
          </p:childTnLst>
        </p:cTn>
      </p:par>
    </p:tnLst>
    <p:bldLst>
      <p:bldP spid="6" grpId="0" animBg="1"/>
      <p:bldP spid="6"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p:cNvGraphicFramePr>
            <a:graphicFrameLocks noGrp="1"/>
          </p:cNvGraphicFramePr>
          <p:nvPr>
            <p:extLst>
              <p:ext uri="{D42A27DB-BD31-4B8C-83A1-F6EECF244321}">
                <p14:modId xmlns:p14="http://schemas.microsoft.com/office/powerpoint/2010/main" val="20414508"/>
              </p:ext>
            </p:extLst>
          </p:nvPr>
        </p:nvGraphicFramePr>
        <p:xfrm>
          <a:off x="228600" y="914400"/>
          <a:ext cx="8687259" cy="5029200"/>
        </p:xfrm>
        <a:graphic>
          <a:graphicData uri="http://schemas.openxmlformats.org/drawingml/2006/chart">
            <c:chart xmlns:c="http://schemas.openxmlformats.org/drawingml/2006/chart" xmlns:r="http://schemas.openxmlformats.org/officeDocument/2006/relationships" r:id="rId6"/>
          </a:graphicData>
        </a:graphic>
      </p:graphicFrame>
      <p:sp>
        <p:nvSpPr>
          <p:cNvPr id="79875" name="Title 1"/>
          <p:cNvSpPr>
            <a:spLocks noGrp="1"/>
          </p:cNvSpPr>
          <p:nvPr>
            <p:ph type="title"/>
          </p:nvPr>
        </p:nvSpPr>
        <p:spPr>
          <a:xfrm>
            <a:off x="-25400" y="0"/>
            <a:ext cx="8229600" cy="806450"/>
          </a:xfrm>
        </p:spPr>
        <p:txBody>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Threshold Probability</a:t>
            </a:r>
          </a:p>
        </p:txBody>
      </p:sp>
      <p:sp>
        <p:nvSpPr>
          <p:cNvPr id="79874"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3D06984C-7126-4210-B82C-EBCC9FE3879F}" type="slidenum">
              <a:rPr lang="en-US" altLang="en-US" sz="1000" smtClean="0">
                <a:solidFill>
                  <a:srgbClr val="4A90CE"/>
                </a:solidFill>
              </a:rPr>
              <a:pPr>
                <a:spcAft>
                  <a:spcPct val="0"/>
                </a:spcAft>
                <a:buClrTx/>
                <a:buSzTx/>
                <a:buFontTx/>
                <a:buNone/>
              </a:pPr>
              <a:t>11</a:t>
            </a:fld>
            <a:endParaRPr lang="en-US" altLang="en-US" sz="1000" smtClean="0">
              <a:solidFill>
                <a:srgbClr val="4A90CE"/>
              </a:solidFill>
            </a:endParaRPr>
          </a:p>
        </p:txBody>
      </p:sp>
      <p:sp>
        <p:nvSpPr>
          <p:cNvPr id="7" name="Text Box 9"/>
          <p:cNvSpPr txBox="1">
            <a:spLocks noChangeArrowheads="1"/>
          </p:cNvSpPr>
          <p:nvPr/>
        </p:nvSpPr>
        <p:spPr bwMode="auto">
          <a:xfrm>
            <a:off x="4898232" y="1263650"/>
            <a:ext cx="4108450" cy="1569660"/>
          </a:xfrm>
          <a:prstGeom prst="rect">
            <a:avLst/>
          </a:prstGeom>
          <a:noFill/>
          <a:ln w="9525">
            <a:noFill/>
            <a:miter lim="800000"/>
            <a:headEnd/>
            <a:tailEnd/>
          </a:ln>
          <a:effectLst/>
        </p:spPr>
        <p:txBody>
          <a:bodyPr>
            <a:spAutoFit/>
          </a:bodyPr>
          <a:lstStyle/>
          <a:p>
            <a:pPr algn="ctr">
              <a:spcBef>
                <a:spcPct val="50000"/>
              </a:spcBef>
            </a:pPr>
            <a:r>
              <a:rPr lang="en-US" sz="3200" dirty="0"/>
              <a:t>PPV </a:t>
            </a:r>
            <a:r>
              <a:rPr lang="en-US" sz="3200" dirty="0" smtClean="0"/>
              <a:t>averages </a:t>
            </a:r>
            <a:r>
              <a:rPr lang="en-US" sz="3200" dirty="0"/>
              <a:t>risks across all who score positive</a:t>
            </a:r>
          </a:p>
        </p:txBody>
      </p:sp>
      <p:sp>
        <p:nvSpPr>
          <p:cNvPr id="8" name="AutoShape 10"/>
          <p:cNvSpPr>
            <a:spLocks/>
          </p:cNvSpPr>
          <p:nvPr/>
        </p:nvSpPr>
        <p:spPr bwMode="auto">
          <a:xfrm rot="5400000">
            <a:off x="6831806" y="1080293"/>
            <a:ext cx="517525" cy="3802063"/>
          </a:xfrm>
          <a:prstGeom prst="leftBrace">
            <a:avLst>
              <a:gd name="adj1" fmla="val 61222"/>
              <a:gd name="adj2" fmla="val 50000"/>
            </a:avLst>
          </a:prstGeom>
          <a:noFill/>
          <a:ln w="38100">
            <a:solidFill>
              <a:schemeClr val="tx1"/>
            </a:solidFill>
            <a:round/>
            <a:headEnd/>
            <a:tailEnd/>
          </a:ln>
          <a:effectLst/>
        </p:spPr>
        <p:txBody>
          <a:bodyPr wrap="none" anchor="ctr"/>
          <a:lstStyle/>
          <a:p>
            <a:endParaRPr lang="en-US"/>
          </a:p>
        </p:txBody>
      </p:sp>
      <p:sp>
        <p:nvSpPr>
          <p:cNvPr id="9" name="AutoShape 11"/>
          <p:cNvSpPr>
            <a:spLocks/>
          </p:cNvSpPr>
          <p:nvPr/>
        </p:nvSpPr>
        <p:spPr bwMode="auto">
          <a:xfrm>
            <a:off x="5128419" y="2286001"/>
            <a:ext cx="692150" cy="2438400"/>
          </a:xfrm>
          <a:prstGeom prst="rightBrace">
            <a:avLst>
              <a:gd name="adj1" fmla="val 21732"/>
              <a:gd name="adj2" fmla="val 50000"/>
            </a:avLst>
          </a:prstGeom>
          <a:noFill/>
          <a:ln w="38100">
            <a:solidFill>
              <a:schemeClr val="tx1"/>
            </a:solidFill>
            <a:round/>
            <a:headEnd/>
            <a:tailEnd/>
          </a:ln>
          <a:effectLst/>
        </p:spPr>
        <p:txBody>
          <a:bodyPr wrap="none" anchor="ctr"/>
          <a:lstStyle/>
          <a:p>
            <a:endParaRPr lang="en-US"/>
          </a:p>
        </p:txBody>
      </p:sp>
      <p:sp>
        <p:nvSpPr>
          <p:cNvPr id="10" name="AutoShape 12"/>
          <p:cNvSpPr>
            <a:spLocks/>
          </p:cNvSpPr>
          <p:nvPr/>
        </p:nvSpPr>
        <p:spPr bwMode="auto">
          <a:xfrm>
            <a:off x="5128419" y="4870449"/>
            <a:ext cx="692150" cy="638175"/>
          </a:xfrm>
          <a:prstGeom prst="rightBrace">
            <a:avLst>
              <a:gd name="adj1" fmla="val 8333"/>
              <a:gd name="adj2" fmla="val 50000"/>
            </a:avLst>
          </a:prstGeom>
          <a:noFill/>
          <a:ln w="38100">
            <a:solidFill>
              <a:schemeClr val="tx1"/>
            </a:solidFill>
            <a:round/>
            <a:headEnd/>
            <a:tailEnd/>
          </a:ln>
          <a:effectLst/>
        </p:spPr>
        <p:txBody>
          <a:bodyPr wrap="none" anchor="ctr"/>
          <a:lstStyle/>
          <a:p>
            <a:endParaRPr lang="en-US"/>
          </a:p>
        </p:txBody>
      </p:sp>
      <p:sp>
        <p:nvSpPr>
          <p:cNvPr id="11" name="Text Box 13"/>
          <p:cNvSpPr txBox="1">
            <a:spLocks noChangeArrowheads="1"/>
          </p:cNvSpPr>
          <p:nvPr/>
        </p:nvSpPr>
        <p:spPr bwMode="auto">
          <a:xfrm>
            <a:off x="5896769" y="4929187"/>
            <a:ext cx="1728788" cy="579438"/>
          </a:xfrm>
          <a:prstGeom prst="rect">
            <a:avLst/>
          </a:prstGeom>
          <a:noFill/>
          <a:ln w="9525">
            <a:noFill/>
            <a:miter lim="800000"/>
            <a:headEnd/>
            <a:tailEnd/>
          </a:ln>
          <a:effectLst/>
        </p:spPr>
        <p:txBody>
          <a:bodyPr>
            <a:spAutoFit/>
          </a:bodyPr>
          <a:lstStyle/>
          <a:p>
            <a:pPr>
              <a:spcBef>
                <a:spcPct val="50000"/>
              </a:spcBef>
            </a:pPr>
            <a:r>
              <a:rPr lang="en-US" sz="3200" dirty="0"/>
              <a:t>disorder</a:t>
            </a:r>
          </a:p>
        </p:txBody>
      </p:sp>
      <p:sp>
        <p:nvSpPr>
          <p:cNvPr id="12" name="Text Box 14"/>
          <p:cNvSpPr txBox="1">
            <a:spLocks noChangeArrowheads="1"/>
          </p:cNvSpPr>
          <p:nvPr/>
        </p:nvSpPr>
        <p:spPr bwMode="auto">
          <a:xfrm>
            <a:off x="5858669" y="3200400"/>
            <a:ext cx="2533650" cy="579437"/>
          </a:xfrm>
          <a:prstGeom prst="rect">
            <a:avLst/>
          </a:prstGeom>
          <a:solidFill>
            <a:schemeClr val="bg1"/>
          </a:solidFill>
          <a:ln w="9525">
            <a:noFill/>
            <a:miter lim="800000"/>
            <a:headEnd/>
            <a:tailEnd/>
          </a:ln>
          <a:effectLst/>
        </p:spPr>
        <p:txBody>
          <a:bodyPr>
            <a:spAutoFit/>
          </a:bodyPr>
          <a:lstStyle/>
          <a:p>
            <a:pPr>
              <a:spcBef>
                <a:spcPct val="50000"/>
              </a:spcBef>
            </a:pPr>
            <a:r>
              <a:rPr lang="en-US" sz="3200" dirty="0"/>
              <a:t>No disorder</a:t>
            </a:r>
          </a:p>
        </p:txBody>
      </p:sp>
      <p:sp>
        <p:nvSpPr>
          <p:cNvPr id="13" name="AutoShape 16"/>
          <p:cNvSpPr>
            <a:spLocks noChangeArrowheads="1"/>
          </p:cNvSpPr>
          <p:nvPr/>
        </p:nvSpPr>
        <p:spPr bwMode="auto">
          <a:xfrm>
            <a:off x="4800600" y="1333988"/>
            <a:ext cx="484982" cy="875812"/>
          </a:xfrm>
          <a:prstGeom prst="downArrow">
            <a:avLst>
              <a:gd name="adj1" fmla="val 50000"/>
              <a:gd name="adj2" fmla="val 63071"/>
            </a:avLst>
          </a:prstGeom>
          <a:solidFill>
            <a:srgbClr val="000000"/>
          </a:solidFill>
          <a:ln w="9525">
            <a:solidFill>
              <a:schemeClr val="tx1"/>
            </a:solidFill>
            <a:miter lim="800000"/>
            <a:headEnd/>
            <a:tailEnd/>
          </a:ln>
          <a:effectLst/>
        </p:spPr>
        <p:txBody>
          <a:bodyPr wrap="none" anchor="ctr"/>
          <a:lstStyle/>
          <a:p>
            <a:endParaRPr lang="en-US"/>
          </a:p>
        </p:txBody>
      </p:sp>
      <p:sp>
        <p:nvSpPr>
          <p:cNvPr id="14" name="Rectangle 13"/>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Audio 5">
            <a:hlinkClick r:id="" action="ppaction://media"/>
          </p:cNvPr>
          <p:cNvPicPr>
            <a:picLocks noChangeAspect="1"/>
          </p:cNvPicPr>
          <p:nvPr>
            <a:audioFile r:link="rId2"/>
            <p:extLst>
              <p:ext uri="{DAA4B4D4-6D71-4841-9C94-3DE7FCFB9230}">
                <p14:media xmlns:p14="http://schemas.microsoft.com/office/powerpoint/2010/main" r:embed="rId3">
                  <p14:trim st="1287.3514" end="4398.4515"/>
                </p14:media>
              </p:ext>
            </p:extLst>
          </p:nvPr>
        </p:nvPicPr>
        <p:blipFill>
          <a:blip r:embed="rId7"/>
          <a:stretch>
            <a:fillRect/>
          </a:stretch>
        </p:blipFill>
        <p:spPr>
          <a:xfrm>
            <a:off x="8382000" y="6096000"/>
            <a:ext cx="609600" cy="609600"/>
          </a:xfrm>
          <a:prstGeom prst="rect">
            <a:avLst/>
          </a:prstGeom>
        </p:spPr>
      </p:pic>
    </p:spTree>
    <p:custDataLst>
      <p:tags r:id="rId1"/>
    </p:custDataLst>
    <p:extLst>
      <p:ext uri="{BB962C8B-B14F-4D97-AF65-F5344CB8AC3E}">
        <p14:creationId xmlns:p14="http://schemas.microsoft.com/office/powerpoint/2010/main" val="795106199"/>
      </p:ext>
    </p:extLst>
  </p:cSld>
  <p:clrMapOvr>
    <a:masterClrMapping/>
  </p:clrMapOvr>
  <mc:AlternateContent xmlns:mc="http://schemas.openxmlformats.org/markup-compatibility/2006" xmlns:p14="http://schemas.microsoft.com/office/powerpoint/2010/main">
    <mc:Choice Requires="p14">
      <p:transition spd="slow" p14:dur="2000" advTm="44908"/>
    </mc:Choice>
    <mc:Fallback xmlns="">
      <p:transition spd="slow" advTm="4490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
                                        </p:tgtEl>
                                      </p:cBhvr>
                                    </p:cmd>
                                  </p:childTnLst>
                                </p:cTn>
                              </p:par>
                              <p:par>
                                <p:cTn id="7" presetID="3" presetClass="entr" presetSubtype="1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animEffect transition="in" filter="blinds(horizontal)">
                                      <p:cBhvr>
                                        <p:cTn id="9" dur="500"/>
                                        <p:tgtEl>
                                          <p:spTgt spid="7"/>
                                        </p:tgtEl>
                                      </p:cBhvr>
                                    </p:animEffect>
                                  </p:childTnLst>
                                </p:cTn>
                              </p:par>
                              <p:par>
                                <p:cTn id="10" presetID="3" presetClass="entr" presetSubtype="1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xit" presetSubtype="10" fill="hold" grpId="1" nodeType="clickEffect">
                                  <p:stCondLst>
                                    <p:cond delay="0"/>
                                  </p:stCondLst>
                                  <p:childTnLst>
                                    <p:animEffect transition="out" filter="checkerboard(across)">
                                      <p:cBhvr>
                                        <p:cTn id="16" dur="500"/>
                                        <p:tgtEl>
                                          <p:spTgt spid="8"/>
                                        </p:tgtEl>
                                      </p:cBhvr>
                                    </p:animEffect>
                                    <p:set>
                                      <p:cBhvr>
                                        <p:cTn id="17" dur="1" fill="hold">
                                          <p:stCondLst>
                                            <p:cond delay="499"/>
                                          </p:stCondLst>
                                        </p:cTn>
                                        <p:tgtEl>
                                          <p:spTgt spid="8"/>
                                        </p:tgtEl>
                                        <p:attrNameLst>
                                          <p:attrName>style.visibility</p:attrName>
                                        </p:attrNameLst>
                                      </p:cBhvr>
                                      <p:to>
                                        <p:strVal val="hidden"/>
                                      </p:to>
                                    </p:set>
                                  </p:childTnLst>
                                </p:cTn>
                              </p:par>
                              <p:par>
                                <p:cTn id="18" presetID="5" presetClass="exit" presetSubtype="10" fill="hold" grpId="1" nodeType="withEffect">
                                  <p:stCondLst>
                                    <p:cond delay="0"/>
                                  </p:stCondLst>
                                  <p:childTnLst>
                                    <p:animEffect transition="out" filter="checkerboard(across)">
                                      <p:cBhvr>
                                        <p:cTn id="19" dur="500"/>
                                        <p:tgtEl>
                                          <p:spTgt spid="7"/>
                                        </p:tgtEl>
                                      </p:cBhvr>
                                    </p:animEffect>
                                    <p:set>
                                      <p:cBhvr>
                                        <p:cTn id="20" dur="1" fill="hold">
                                          <p:stCondLst>
                                            <p:cond delay="499"/>
                                          </p:stCondLst>
                                        </p:cTn>
                                        <p:tgtEl>
                                          <p:spTgt spid="7"/>
                                        </p:tgtEl>
                                        <p:attrNameLst>
                                          <p:attrName>style.visibility</p:attrName>
                                        </p:attrNameLst>
                                      </p:cBhvr>
                                      <p:to>
                                        <p:strVal val="hidden"/>
                                      </p:to>
                                    </p:set>
                                  </p:childTnLst>
                                </p:cTn>
                              </p:par>
                              <p:par>
                                <p:cTn id="21" presetID="3" presetClass="entr" presetSubtype="1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linds(horizont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blinds(horizontal)">
                                      <p:cBhvr>
                                        <p:cTn id="28" dur="500"/>
                                        <p:tgtEl>
                                          <p:spTgt spid="10"/>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linds(horizontal)">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blinds(horizontal)">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40" fill="hold" display="0">
                  <p:stCondLst>
                    <p:cond delay="indefinite"/>
                  </p:stCondLst>
                  <p:endCondLst>
                    <p:cond evt="onStopAudio" delay="0">
                      <p:tgtEl>
                        <p:sldTgt/>
                      </p:tgtEl>
                    </p:cond>
                  </p:endCondLst>
                </p:cTn>
                <p:tgtEl>
                  <p:spTgt spid="6"/>
                </p:tgtEl>
              </p:cMediaNode>
            </p:audio>
          </p:childTnLst>
        </p:cTn>
      </p:par>
    </p:tnLst>
    <p:bldLst>
      <p:bldP spid="7" grpId="0"/>
      <p:bldP spid="7" grpId="1"/>
      <p:bldP spid="8" grpId="0" animBg="1"/>
      <p:bldP spid="8" grpId="1" animBg="1"/>
      <p:bldP spid="9" grpId="0" animBg="1"/>
      <p:bldP spid="10" grpId="0" animBg="1"/>
      <p:bldP spid="11" grpId="0"/>
      <p:bldP spid="12" grpId="0" animBg="1"/>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p:cNvGraphicFramePr>
            <a:graphicFrameLocks noGrp="1"/>
          </p:cNvGraphicFramePr>
          <p:nvPr>
            <p:extLst>
              <p:ext uri="{D42A27DB-BD31-4B8C-83A1-F6EECF244321}">
                <p14:modId xmlns:p14="http://schemas.microsoft.com/office/powerpoint/2010/main" val="4121215348"/>
              </p:ext>
            </p:extLst>
          </p:nvPr>
        </p:nvGraphicFramePr>
        <p:xfrm>
          <a:off x="228600" y="914400"/>
          <a:ext cx="6019799" cy="4953000"/>
        </p:xfrm>
        <a:graphic>
          <a:graphicData uri="http://schemas.openxmlformats.org/drawingml/2006/chart">
            <c:chart xmlns:c="http://schemas.openxmlformats.org/drawingml/2006/chart" xmlns:r="http://schemas.openxmlformats.org/officeDocument/2006/relationships" r:id="rId6"/>
          </a:graphicData>
        </a:graphic>
      </p:graphicFrame>
      <p:sp>
        <p:nvSpPr>
          <p:cNvPr id="79875" name="Title 1"/>
          <p:cNvSpPr>
            <a:spLocks noGrp="1"/>
          </p:cNvSpPr>
          <p:nvPr>
            <p:ph type="title"/>
          </p:nvPr>
        </p:nvSpPr>
        <p:spPr>
          <a:xfrm>
            <a:off x="0" y="38100"/>
            <a:ext cx="9144000" cy="806450"/>
          </a:xfrm>
        </p:spPr>
        <p:txBody>
          <a:bodyPr>
            <a:noAutofit/>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QUIZ: What is the threshold probability?</a:t>
            </a:r>
          </a:p>
        </p:txBody>
      </p:sp>
      <p:sp>
        <p:nvSpPr>
          <p:cNvPr id="79874"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3D06984C-7126-4210-B82C-EBCC9FE3879F}" type="slidenum">
              <a:rPr lang="en-US" altLang="en-US" sz="1000" smtClean="0">
                <a:solidFill>
                  <a:srgbClr val="4A90CE"/>
                </a:solidFill>
              </a:rPr>
              <a:pPr>
                <a:spcAft>
                  <a:spcPct val="0"/>
                </a:spcAft>
                <a:buClrTx/>
                <a:buSzTx/>
                <a:buFontTx/>
                <a:buNone/>
              </a:pPr>
              <a:t>12</a:t>
            </a:fld>
            <a:endParaRPr lang="en-US" altLang="en-US" sz="1000" smtClean="0">
              <a:solidFill>
                <a:srgbClr val="4A90CE"/>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1251254213"/>
              </p:ext>
            </p:extLst>
          </p:nvPr>
        </p:nvGraphicFramePr>
        <p:xfrm>
          <a:off x="5715000" y="1207802"/>
          <a:ext cx="3429000" cy="4798908"/>
        </p:xfrm>
        <a:graphic>
          <a:graphicData uri="http://schemas.openxmlformats.org/drawingml/2006/table">
            <a:tbl>
              <a:tblPr firstRow="1" bandRow="1">
                <a:tableStyleId>{5C22544A-7EE6-4342-B048-85BDC9FD1C3A}</a:tableStyleId>
              </a:tblPr>
              <a:tblGrid>
                <a:gridCol w="2095500"/>
                <a:gridCol w="1333500"/>
              </a:tblGrid>
              <a:tr h="203200">
                <a:tc>
                  <a:txBody>
                    <a:bodyPr/>
                    <a:lstStyle/>
                    <a:p>
                      <a:pPr algn="r"/>
                      <a:r>
                        <a:rPr lang="en-US" sz="2800" b="0" kern="1200" dirty="0" smtClean="0">
                          <a:solidFill>
                            <a:schemeClr val="tx1"/>
                          </a:solidFill>
                          <a:latin typeface="+mn-lt"/>
                          <a:ea typeface="+mn-ea"/>
                          <a:cs typeface="+mn-cs"/>
                        </a:rPr>
                        <a:t>Prevalence</a:t>
                      </a:r>
                      <a:endParaRPr lang="en-US" sz="2800" b="0" kern="1200" dirty="0">
                        <a:solidFill>
                          <a:schemeClr val="tx1"/>
                        </a:solidFill>
                        <a:latin typeface="+mn-lt"/>
                        <a:ea typeface="+mn-ea"/>
                        <a:cs typeface="+mn-cs"/>
                      </a:endParaRPr>
                    </a:p>
                  </a:txBody>
                  <a:tcPr/>
                </a:tc>
                <a:tc>
                  <a:txBody>
                    <a:bodyPr/>
                    <a:lstStyle/>
                    <a:p>
                      <a:r>
                        <a:rPr lang="en-US" sz="2800" b="0" dirty="0" smtClean="0">
                          <a:solidFill>
                            <a:schemeClr val="tx1"/>
                          </a:solidFill>
                        </a:rPr>
                        <a:t>= 20%</a:t>
                      </a:r>
                      <a:endParaRPr lang="en-US" sz="2800" b="0" dirty="0">
                        <a:solidFill>
                          <a:schemeClr val="tx1"/>
                        </a:solidFill>
                      </a:endParaRPr>
                    </a:p>
                  </a:txBody>
                  <a:tcPr/>
                </a:tc>
              </a:tr>
              <a:tr h="833967">
                <a:tc>
                  <a:txBody>
                    <a:bodyPr/>
                    <a:lstStyle/>
                    <a:p>
                      <a:pPr algn="r"/>
                      <a:r>
                        <a:rPr lang="en-US" sz="2800" dirty="0" smtClean="0">
                          <a:solidFill>
                            <a:schemeClr val="tx1"/>
                          </a:solidFill>
                        </a:rPr>
                        <a:t>Sensitivity</a:t>
                      </a:r>
                    </a:p>
                  </a:txBody>
                  <a:tcPr anchor="ctr"/>
                </a:tc>
                <a:tc>
                  <a:txBody>
                    <a:bodyPr/>
                    <a:lstStyle/>
                    <a:p>
                      <a:r>
                        <a:rPr lang="en-US" sz="2800" dirty="0" smtClean="0">
                          <a:solidFill>
                            <a:schemeClr val="tx1"/>
                          </a:solidFill>
                        </a:rPr>
                        <a:t>= 77%</a:t>
                      </a:r>
                      <a:endParaRPr lang="en-US" sz="2800" dirty="0">
                        <a:solidFill>
                          <a:schemeClr val="tx1"/>
                        </a:solidFill>
                      </a:endParaRPr>
                    </a:p>
                  </a:txBody>
                  <a:tcPr anchor="ctr"/>
                </a:tc>
              </a:tr>
              <a:tr h="833967">
                <a:tc>
                  <a:txBody>
                    <a:bodyPr/>
                    <a:lstStyle/>
                    <a:p>
                      <a:pPr algn="r"/>
                      <a:r>
                        <a:rPr lang="en-US" sz="2800" dirty="0" smtClean="0">
                          <a:solidFill>
                            <a:schemeClr val="tx1"/>
                          </a:solidFill>
                        </a:rPr>
                        <a:t>Specificity</a:t>
                      </a:r>
                      <a:endParaRPr lang="en-US" sz="2800" dirty="0">
                        <a:solidFill>
                          <a:schemeClr val="tx1"/>
                        </a:solidFill>
                      </a:endParaRPr>
                    </a:p>
                  </a:txBody>
                  <a:tcPr anchor="ctr"/>
                </a:tc>
                <a:tc>
                  <a:txBody>
                    <a:bodyPr/>
                    <a:lstStyle/>
                    <a:p>
                      <a:r>
                        <a:rPr lang="en-US" sz="2800" dirty="0" smtClean="0">
                          <a:solidFill>
                            <a:schemeClr val="tx1"/>
                          </a:solidFill>
                        </a:rPr>
                        <a:t>= 77%</a:t>
                      </a:r>
                      <a:endParaRPr lang="en-US" sz="2800" dirty="0">
                        <a:solidFill>
                          <a:schemeClr val="tx1"/>
                        </a:solidFill>
                      </a:endParaRPr>
                    </a:p>
                  </a:txBody>
                  <a:tcPr anchor="ctr"/>
                </a:tc>
              </a:tr>
              <a:tr h="833967">
                <a:tc>
                  <a:txBody>
                    <a:bodyPr/>
                    <a:lstStyle/>
                    <a:p>
                      <a:pPr algn="r"/>
                      <a:r>
                        <a:rPr lang="en-US" sz="2800" dirty="0" smtClean="0">
                          <a:solidFill>
                            <a:schemeClr val="tx1"/>
                          </a:solidFill>
                        </a:rPr>
                        <a:t>PPV</a:t>
                      </a:r>
                      <a:endParaRPr lang="en-US" sz="2800" dirty="0">
                        <a:solidFill>
                          <a:schemeClr val="tx1"/>
                        </a:solidFill>
                      </a:endParaRPr>
                    </a:p>
                  </a:txBody>
                  <a:tcPr anchor="ctr"/>
                </a:tc>
                <a:tc>
                  <a:txBody>
                    <a:bodyPr/>
                    <a:lstStyle/>
                    <a:p>
                      <a:r>
                        <a:rPr lang="en-US" sz="2800" dirty="0" smtClean="0">
                          <a:solidFill>
                            <a:schemeClr val="tx1"/>
                          </a:solidFill>
                        </a:rPr>
                        <a:t>= 46%</a:t>
                      </a:r>
                      <a:endParaRPr lang="en-US" sz="2800" dirty="0">
                        <a:solidFill>
                          <a:schemeClr val="tx1"/>
                        </a:solidFill>
                      </a:endParaRPr>
                    </a:p>
                  </a:txBody>
                  <a:tcPr anchor="ctr"/>
                </a:tc>
              </a:tr>
              <a:tr h="833967">
                <a:tc>
                  <a:txBody>
                    <a:bodyPr/>
                    <a:lstStyle/>
                    <a:p>
                      <a:pPr algn="r"/>
                      <a:r>
                        <a:rPr lang="en-US" sz="2800" dirty="0" smtClean="0">
                          <a:solidFill>
                            <a:schemeClr val="tx1"/>
                          </a:solidFill>
                        </a:rPr>
                        <a:t>Threshold Probability</a:t>
                      </a:r>
                      <a:endParaRPr lang="en-US" sz="2800" dirty="0">
                        <a:solidFill>
                          <a:schemeClr val="tx1"/>
                        </a:solidFill>
                      </a:endParaRPr>
                    </a:p>
                  </a:txBody>
                  <a:tcPr anchor="ctr"/>
                </a:tc>
                <a:tc>
                  <a:txBody>
                    <a:bodyPr/>
                    <a:lstStyle/>
                    <a:p>
                      <a:r>
                        <a:rPr lang="en-US" sz="2800" dirty="0" smtClean="0">
                          <a:solidFill>
                            <a:schemeClr val="tx1"/>
                          </a:solidFill>
                        </a:rPr>
                        <a:t>= 21%</a:t>
                      </a:r>
                      <a:endParaRPr lang="en-US" sz="2800" dirty="0">
                        <a:solidFill>
                          <a:schemeClr val="tx1"/>
                        </a:solidFill>
                      </a:endParaRPr>
                    </a:p>
                  </a:txBody>
                  <a:tcPr anchor="ctr"/>
                </a:tc>
              </a:tr>
              <a:tr h="833967">
                <a:tc>
                  <a:txBody>
                    <a:bodyPr/>
                    <a:lstStyle/>
                    <a:p>
                      <a:pPr algn="r"/>
                      <a:endParaRPr lang="en-US" sz="2800" dirty="0">
                        <a:solidFill>
                          <a:schemeClr val="tx1"/>
                        </a:solidFill>
                      </a:endParaRPr>
                    </a:p>
                  </a:txBody>
                  <a:tcPr anchor="ctr"/>
                </a:tc>
                <a:tc>
                  <a:txBody>
                    <a:bodyPr/>
                    <a:lstStyle/>
                    <a:p>
                      <a:endParaRPr lang="en-US" sz="2800" dirty="0">
                        <a:solidFill>
                          <a:schemeClr val="tx1"/>
                        </a:solidFill>
                      </a:endParaRPr>
                    </a:p>
                  </a:txBody>
                  <a:tcPr anchor="ctr"/>
                </a:tc>
              </a:tr>
            </a:tbl>
          </a:graphicData>
        </a:graphic>
      </p:graphicFrame>
      <p:sp>
        <p:nvSpPr>
          <p:cNvPr id="7" name="Rectangle 6"/>
          <p:cNvSpPr/>
          <p:nvPr/>
        </p:nvSpPr>
        <p:spPr bwMode="auto">
          <a:xfrm>
            <a:off x="8077200" y="4114800"/>
            <a:ext cx="883315" cy="1152150"/>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7200" dirty="0" smtClean="0"/>
              <a:t>?</a:t>
            </a:r>
            <a:endParaRPr kumimoji="0" lang="en-US" sz="7200" b="0" i="0" u="none" strike="noStrike" cap="none" normalizeH="0" baseline="0" dirty="0" smtClean="0">
              <a:ln>
                <a:noFill/>
              </a:ln>
              <a:solidFill>
                <a:schemeClr val="tx1"/>
              </a:solidFill>
              <a:effectLst/>
            </a:endParaRPr>
          </a:p>
        </p:txBody>
      </p:sp>
      <p:sp>
        <p:nvSpPr>
          <p:cNvPr id="8" name="Rectangle 7"/>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Audio 3">
            <a:hlinkClick r:id="" action="ppaction://media"/>
          </p:cNvPr>
          <p:cNvPicPr>
            <a:picLocks noChangeAspect="1"/>
          </p:cNvPicPr>
          <p:nvPr>
            <a:audioFile r:link="rId2"/>
            <p:extLst>
              <p:ext uri="{DAA4B4D4-6D71-4841-9C94-3DE7FCFB9230}">
                <p14:media xmlns:p14="http://schemas.microsoft.com/office/powerpoint/2010/main" r:embed="rId3">
                  <p14:trim st="951.8378"/>
                </p14:media>
              </p:ext>
            </p:extLst>
          </p:nvPr>
        </p:nvPicPr>
        <p:blipFill>
          <a:blip r:embed="rId7"/>
          <a:stretch>
            <a:fillRect/>
          </a:stretch>
        </p:blipFill>
        <p:spPr>
          <a:xfrm>
            <a:off x="8382000" y="6096000"/>
            <a:ext cx="609600" cy="609600"/>
          </a:xfrm>
          <a:prstGeom prst="rect">
            <a:avLst/>
          </a:prstGeom>
        </p:spPr>
      </p:pic>
    </p:spTree>
    <p:custDataLst>
      <p:tags r:id="rId1"/>
    </p:custDataLst>
    <p:extLst>
      <p:ext uri="{BB962C8B-B14F-4D97-AF65-F5344CB8AC3E}">
        <p14:creationId xmlns:p14="http://schemas.microsoft.com/office/powerpoint/2010/main" val="3084339625"/>
      </p:ext>
    </p:extLst>
  </p:cSld>
  <p:clrMapOvr>
    <a:masterClrMapping/>
  </p:clrMapOvr>
  <mc:AlternateContent xmlns:mc="http://schemas.openxmlformats.org/markup-compatibility/2006" xmlns:p14="http://schemas.microsoft.com/office/powerpoint/2010/main">
    <mc:Choice Requires="p14">
      <p:transition spd="slow" p14:dur="2000" advTm="23416"/>
    </mc:Choice>
    <mc:Fallback xmlns="">
      <p:transition spd="slow" advTm="2341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par>
                    <p:cTn id="7" fill="hold">
                      <p:stCondLst>
                        <p:cond delay="indefinite"/>
                      </p:stCondLst>
                      <p:childTnLst>
                        <p:par>
                          <p:cTn id="8" fill="hold">
                            <p:stCondLst>
                              <p:cond delay="0"/>
                            </p:stCondLst>
                            <p:childTnLst>
                              <p:par>
                                <p:cTn id="9" presetID="10" presetClass="exit" presetSubtype="0" fill="hold" grpId="0" nodeType="clickEffect">
                                  <p:stCondLst>
                                    <p:cond delay="0"/>
                                  </p:stCondLst>
                                  <p:childTnLst>
                                    <p:animEffect transition="out" filter="fade">
                                      <p:cBhvr>
                                        <p:cTn id="10" dur="500"/>
                                        <p:tgtEl>
                                          <p:spTgt spid="7"/>
                                        </p:tgtEl>
                                      </p:cBhvr>
                                    </p:animEffect>
                                    <p:set>
                                      <p:cBhvr>
                                        <p:cTn id="11"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2" fill="hold" display="0">
                  <p:stCondLst>
                    <p:cond delay="indefinite"/>
                  </p:stCondLst>
                  <p:endCondLst>
                    <p:cond evt="onStopAudio" delay="0">
                      <p:tgtEl>
                        <p:sldTgt/>
                      </p:tgtEl>
                    </p:cond>
                  </p:endCondLst>
                </p:cTn>
                <p:tgtEl>
                  <p:spTgt spid="4"/>
                </p:tgtEl>
              </p:cMediaNode>
            </p:audio>
          </p:childTnLst>
        </p:cTn>
      </p:par>
    </p:tnLst>
    <p:bldLst>
      <p:bldP spid="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Title 1"/>
          <p:cNvSpPr>
            <a:spLocks noGrp="1"/>
          </p:cNvSpPr>
          <p:nvPr>
            <p:ph type="title"/>
          </p:nvPr>
        </p:nvSpPr>
        <p:spPr>
          <a:xfrm>
            <a:off x="0" y="-12700"/>
            <a:ext cx="8229600" cy="806450"/>
          </a:xfrm>
        </p:spPr>
        <p:txBody>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Set a higher threshold?</a:t>
            </a:r>
          </a:p>
        </p:txBody>
      </p:sp>
      <p:sp>
        <p:nvSpPr>
          <p:cNvPr id="89090"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456E9036-548F-469F-9CCE-02F6D4F5A446}" type="slidenum">
              <a:rPr lang="en-US" altLang="en-US" sz="1000" smtClean="0">
                <a:solidFill>
                  <a:srgbClr val="4A90CE"/>
                </a:solidFill>
              </a:rPr>
              <a:pPr>
                <a:spcAft>
                  <a:spcPct val="0"/>
                </a:spcAft>
                <a:buClrTx/>
                <a:buSzTx/>
                <a:buFontTx/>
                <a:buNone/>
              </a:pPr>
              <a:t>13</a:t>
            </a:fld>
            <a:endParaRPr lang="en-US" altLang="en-US" sz="1000" smtClean="0">
              <a:solidFill>
                <a:srgbClr val="4A90CE"/>
              </a:solidFill>
            </a:endParaRPr>
          </a:p>
        </p:txBody>
      </p:sp>
      <p:graphicFrame>
        <p:nvGraphicFramePr>
          <p:cNvPr id="6" name="Chart 5"/>
          <p:cNvGraphicFramePr>
            <a:graphicFrameLocks noGrp="1"/>
          </p:cNvGraphicFramePr>
          <p:nvPr>
            <p:extLst>
              <p:ext uri="{D42A27DB-BD31-4B8C-83A1-F6EECF244321}">
                <p14:modId xmlns:p14="http://schemas.microsoft.com/office/powerpoint/2010/main" val="2521785494"/>
              </p:ext>
            </p:extLst>
          </p:nvPr>
        </p:nvGraphicFramePr>
        <p:xfrm>
          <a:off x="228600" y="914400"/>
          <a:ext cx="8643471" cy="5029200"/>
        </p:xfrm>
        <a:graphic>
          <a:graphicData uri="http://schemas.openxmlformats.org/drawingml/2006/chart">
            <c:chart xmlns:c="http://schemas.openxmlformats.org/drawingml/2006/chart" xmlns:r="http://schemas.openxmlformats.org/officeDocument/2006/relationships" r:id="rId5"/>
          </a:graphicData>
        </a:graphic>
      </p:graphicFrame>
      <p:sp>
        <p:nvSpPr>
          <p:cNvPr id="5" name="Rectangle 4"/>
          <p:cNvSpPr/>
          <p:nvPr/>
        </p:nvSpPr>
        <p:spPr>
          <a:xfrm>
            <a:off x="5448300" y="59944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Audio 2">
            <a:hlinkClick r:id="" action="ppaction://media"/>
          </p:cNvPr>
          <p:cNvPicPr>
            <a:picLocks noChangeAspect="1"/>
          </p:cNvPicPr>
          <p:nvPr>
            <a:audioFile r:link="rId1"/>
            <p:extLst>
              <p:ext uri="{DAA4B4D4-6D71-4841-9C94-3DE7FCFB9230}">
                <p14:media xmlns:p14="http://schemas.microsoft.com/office/powerpoint/2010/main" r:embed="rId2">
                  <p14:trim st="3258.1094" end="3360.9974"/>
                </p14:media>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1849571075"/>
      </p:ext>
    </p:extLst>
  </p:cSld>
  <p:clrMapOvr>
    <a:masterClrMapping/>
  </p:clrMapOvr>
  <mc:AlternateContent xmlns:mc="http://schemas.openxmlformats.org/markup-compatibility/2006" xmlns:p14="http://schemas.microsoft.com/office/powerpoint/2010/main">
    <mc:Choice Requires="p14">
      <p:transition spd="slow" p14:dur="2000" advTm="14350"/>
    </mc:Choice>
    <mc:Fallback xmlns="">
      <p:transition spd="slow" advTm="1435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Title 1"/>
          <p:cNvSpPr>
            <a:spLocks noGrp="1"/>
          </p:cNvSpPr>
          <p:nvPr>
            <p:ph type="title"/>
          </p:nvPr>
        </p:nvSpPr>
        <p:spPr>
          <a:xfrm>
            <a:off x="0" y="0"/>
            <a:ext cx="8229600" cy="806450"/>
          </a:xfrm>
        </p:spPr>
        <p:txBody>
          <a:bodyPr>
            <a:normAutofit/>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Higher threshold means higher PPV</a:t>
            </a:r>
          </a:p>
        </p:txBody>
      </p:sp>
      <p:sp>
        <p:nvSpPr>
          <p:cNvPr id="92162"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82AB306F-D475-4270-8477-819839EA9297}" type="slidenum">
              <a:rPr lang="en-US" altLang="en-US" sz="1000" smtClean="0">
                <a:solidFill>
                  <a:srgbClr val="4A90CE"/>
                </a:solidFill>
              </a:rPr>
              <a:pPr>
                <a:spcAft>
                  <a:spcPct val="0"/>
                </a:spcAft>
                <a:buClrTx/>
                <a:buSzTx/>
                <a:buFontTx/>
                <a:buNone/>
              </a:pPr>
              <a:t>14</a:t>
            </a:fld>
            <a:endParaRPr lang="en-US" altLang="en-US" sz="1000" smtClean="0">
              <a:solidFill>
                <a:srgbClr val="4A90CE"/>
              </a:solidFill>
            </a:endParaRPr>
          </a:p>
        </p:txBody>
      </p:sp>
      <p:graphicFrame>
        <p:nvGraphicFramePr>
          <p:cNvPr id="6" name="Chart 5"/>
          <p:cNvGraphicFramePr>
            <a:graphicFrameLocks noGrp="1"/>
          </p:cNvGraphicFramePr>
          <p:nvPr>
            <p:extLst>
              <p:ext uri="{D42A27DB-BD31-4B8C-83A1-F6EECF244321}">
                <p14:modId xmlns:p14="http://schemas.microsoft.com/office/powerpoint/2010/main" val="3179658590"/>
              </p:ext>
            </p:extLst>
          </p:nvPr>
        </p:nvGraphicFramePr>
        <p:xfrm>
          <a:off x="228600" y="914400"/>
          <a:ext cx="8643471" cy="5029200"/>
        </p:xfrm>
        <a:graphic>
          <a:graphicData uri="http://schemas.openxmlformats.org/drawingml/2006/chart">
            <c:chart xmlns:c="http://schemas.openxmlformats.org/drawingml/2006/chart" xmlns:r="http://schemas.openxmlformats.org/officeDocument/2006/relationships" r:id="rId5"/>
          </a:graphicData>
        </a:graphic>
      </p:graphicFrame>
      <p:sp>
        <p:nvSpPr>
          <p:cNvPr id="5" name="Rectangle 4"/>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Audio 2">
            <a:hlinkClick r:id="" action="ppaction://media"/>
          </p:cNvPr>
          <p:cNvPicPr>
            <a:picLocks noChangeAspect="1"/>
          </p:cNvPicPr>
          <p:nvPr>
            <a:audioFile r:link="rId1"/>
            <p:extLst>
              <p:ext uri="{DAA4B4D4-6D71-4841-9C94-3DE7FCFB9230}">
                <p14:media xmlns:p14="http://schemas.microsoft.com/office/powerpoint/2010/main" r:embed="rId2">
                  <p14:trim st="1429.117" end="1143.2928"/>
                </p14:media>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422139539"/>
      </p:ext>
    </p:extLst>
  </p:cSld>
  <p:clrMapOvr>
    <a:masterClrMapping/>
  </p:clrMapOvr>
  <mc:AlternateContent xmlns:mc="http://schemas.openxmlformats.org/markup-compatibility/2006" xmlns:p14="http://schemas.microsoft.com/office/powerpoint/2010/main">
    <mc:Choice Requires="p14">
      <p:transition spd="slow" p14:dur="2000" advTm="29927"/>
    </mc:Choice>
    <mc:Fallback xmlns="">
      <p:transition spd="slow" advTm="2992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Title 1"/>
          <p:cNvSpPr>
            <a:spLocks noGrp="1"/>
          </p:cNvSpPr>
          <p:nvPr>
            <p:ph type="title"/>
          </p:nvPr>
        </p:nvSpPr>
        <p:spPr>
          <a:xfrm>
            <a:off x="12700" y="12700"/>
            <a:ext cx="9144000" cy="806450"/>
          </a:xfrm>
        </p:spPr>
        <p:txBody>
          <a:bodyPr>
            <a:noAutofit/>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Higher threshold means lower sensitivity</a:t>
            </a:r>
          </a:p>
        </p:txBody>
      </p:sp>
      <p:sp>
        <p:nvSpPr>
          <p:cNvPr id="90114"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CE8412C8-7BE0-4689-AA17-2AC33F3C87F9}" type="slidenum">
              <a:rPr lang="en-US" altLang="en-US" sz="1000" smtClean="0">
                <a:solidFill>
                  <a:srgbClr val="4A90CE"/>
                </a:solidFill>
              </a:rPr>
              <a:pPr>
                <a:spcAft>
                  <a:spcPct val="0"/>
                </a:spcAft>
                <a:buClrTx/>
                <a:buSzTx/>
                <a:buFontTx/>
                <a:buNone/>
              </a:pPr>
              <a:t>15</a:t>
            </a:fld>
            <a:endParaRPr lang="en-US" altLang="en-US" sz="1000" smtClean="0">
              <a:solidFill>
                <a:srgbClr val="4A90CE"/>
              </a:solidFill>
            </a:endParaRPr>
          </a:p>
        </p:txBody>
      </p:sp>
      <p:graphicFrame>
        <p:nvGraphicFramePr>
          <p:cNvPr id="6" name="Chart 5"/>
          <p:cNvGraphicFramePr>
            <a:graphicFrameLocks noGrp="1"/>
          </p:cNvGraphicFramePr>
          <p:nvPr>
            <p:extLst>
              <p:ext uri="{D42A27DB-BD31-4B8C-83A1-F6EECF244321}">
                <p14:modId xmlns:p14="http://schemas.microsoft.com/office/powerpoint/2010/main" val="2632921262"/>
              </p:ext>
            </p:extLst>
          </p:nvPr>
        </p:nvGraphicFramePr>
        <p:xfrm>
          <a:off x="228600" y="914400"/>
          <a:ext cx="8643471" cy="5029200"/>
        </p:xfrm>
        <a:graphic>
          <a:graphicData uri="http://schemas.openxmlformats.org/drawingml/2006/chart">
            <c:chart xmlns:c="http://schemas.openxmlformats.org/drawingml/2006/chart" xmlns:r="http://schemas.openxmlformats.org/officeDocument/2006/relationships" r:id="rId5"/>
          </a:graphicData>
        </a:graphic>
      </p:graphicFrame>
      <p:sp>
        <p:nvSpPr>
          <p:cNvPr id="5" name="Rectangle 4"/>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Audio 6">
            <a:hlinkClick r:id="" action="ppaction://media"/>
          </p:cNvPr>
          <p:cNvPicPr>
            <a:picLocks noChangeAspect="1"/>
          </p:cNvPicPr>
          <p:nvPr>
            <a:audioFile r:link="rId1"/>
            <p:extLst>
              <p:ext uri="{DAA4B4D4-6D71-4841-9C94-3DE7FCFB9230}">
                <p14:media xmlns:p14="http://schemas.microsoft.com/office/powerpoint/2010/main" r:embed="rId2">
                  <p14:trim st="2005.012" end="2393.0784"/>
                </p14:media>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3476804735"/>
      </p:ext>
    </p:extLst>
  </p:cSld>
  <p:clrMapOvr>
    <a:masterClrMapping/>
  </p:clrMapOvr>
  <mc:AlternateContent xmlns:mc="http://schemas.openxmlformats.org/markup-compatibility/2006" xmlns:p14="http://schemas.microsoft.com/office/powerpoint/2010/main">
    <mc:Choice Requires="p14">
      <p:transition spd="slow" p14:dur="2000" advTm="27083"/>
    </mc:Choice>
    <mc:Fallback xmlns="">
      <p:transition spd="slow" advTm="2708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itle 1"/>
          <p:cNvSpPr>
            <a:spLocks noGrp="1"/>
          </p:cNvSpPr>
          <p:nvPr>
            <p:ph type="title"/>
          </p:nvPr>
        </p:nvSpPr>
        <p:spPr>
          <a:xfrm>
            <a:off x="0" y="152400"/>
            <a:ext cx="9144000" cy="897930"/>
          </a:xfrm>
        </p:spPr>
        <p:txBody>
          <a:bodyPr/>
          <a:lstStyle/>
          <a:p>
            <a:pPr marL="0" indent="0"/>
            <a:r>
              <a:rPr lang="en-US" altLang="en-US" sz="2800" b="1" dirty="0">
                <a:latin typeface="Arial" panose="020B0604020202020204" pitchFamily="34" charset="0"/>
                <a:ea typeface="ＭＳ Ｐゴシック" pitchFamily="34" charset="-128"/>
                <a:cs typeface="Arial" panose="020B0604020202020204" pitchFamily="34" charset="0"/>
              </a:rPr>
              <a:t>CONCLUSION: There are tradeoffs in choosing a threshold for any screening instrument: </a:t>
            </a:r>
          </a:p>
        </p:txBody>
      </p:sp>
      <p:sp>
        <p:nvSpPr>
          <p:cNvPr id="61444"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267B7619-29F3-479F-992C-2ECF06658755}" type="slidenum">
              <a:rPr lang="en-US" altLang="en-US" sz="1000" smtClean="0">
                <a:solidFill>
                  <a:srgbClr val="4A90CE"/>
                </a:solidFill>
              </a:rPr>
              <a:pPr>
                <a:spcAft>
                  <a:spcPct val="0"/>
                </a:spcAft>
                <a:buClrTx/>
                <a:buSzTx/>
                <a:buFontTx/>
                <a:buNone/>
              </a:pPr>
              <a:t>16</a:t>
            </a:fld>
            <a:endParaRPr lang="en-US" altLang="en-US" sz="1000" smtClean="0">
              <a:solidFill>
                <a:srgbClr val="4A90CE"/>
              </a:solidFill>
            </a:endParaRPr>
          </a:p>
        </p:txBody>
      </p:sp>
      <p:sp>
        <p:nvSpPr>
          <p:cNvPr id="2" name="Isosceles Triangle 1"/>
          <p:cNvSpPr/>
          <p:nvPr/>
        </p:nvSpPr>
        <p:spPr bwMode="auto">
          <a:xfrm>
            <a:off x="4341569" y="3514081"/>
            <a:ext cx="576075" cy="2995590"/>
          </a:xfrm>
          <a:prstGeom prst="triangle">
            <a:avLst/>
          </a:prstGeom>
          <a:solidFill>
            <a:schemeClr val="bg1"/>
          </a:solidFill>
          <a:ln w="38100" cap="flat" cmpd="sng" algn="ctr">
            <a:solidFill>
              <a:schemeClr val="tx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Char char="•"/>
              <a:tabLst/>
            </a:pPr>
            <a:endParaRPr kumimoji="0" lang="en-US" sz="2400" b="0" i="0" u="none" strike="noStrike" cap="none" normalizeH="0" baseline="0">
              <a:ln>
                <a:noFill/>
              </a:ln>
              <a:solidFill>
                <a:schemeClr val="tx1"/>
              </a:solidFill>
              <a:effectLst/>
              <a:latin typeface="Arial" charset="0"/>
              <a:ea typeface="ＭＳ Ｐゴシック" charset="0"/>
            </a:endParaRPr>
          </a:p>
        </p:txBody>
      </p:sp>
      <p:cxnSp>
        <p:nvCxnSpPr>
          <p:cNvPr id="4" name="Straight Connector 3"/>
          <p:cNvCxnSpPr>
            <a:stCxn id="14" idx="0"/>
          </p:cNvCxnSpPr>
          <p:nvPr/>
        </p:nvCxnSpPr>
        <p:spPr bwMode="auto">
          <a:xfrm>
            <a:off x="1384385" y="2562227"/>
            <a:ext cx="6490445" cy="1903708"/>
          </a:xfrm>
          <a:prstGeom prst="line">
            <a:avLst/>
          </a:prstGeom>
          <a:solidFill>
            <a:srgbClr val="FF7C80"/>
          </a:solidFill>
          <a:ln w="152400" cap="flat" cmpd="dbl"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08080"/>
                  </a:outerShdw>
                </a:effectLst>
              </a14:hiddenEffects>
            </a:ext>
          </a:extLst>
        </p:spPr>
      </p:cxnSp>
      <p:grpSp>
        <p:nvGrpSpPr>
          <p:cNvPr id="21" name="Group 20"/>
          <p:cNvGrpSpPr/>
          <p:nvPr/>
        </p:nvGrpSpPr>
        <p:grpSpPr>
          <a:xfrm>
            <a:off x="6229658" y="3529797"/>
            <a:ext cx="3068158" cy="2803330"/>
            <a:chOff x="6229658" y="3529797"/>
            <a:chExt cx="3068158" cy="2803330"/>
          </a:xfrm>
        </p:grpSpPr>
        <p:sp>
          <p:nvSpPr>
            <p:cNvPr id="7" name="Arc 6"/>
            <p:cNvSpPr/>
            <p:nvPr/>
          </p:nvSpPr>
          <p:spPr bwMode="auto">
            <a:xfrm rot="7938587">
              <a:off x="6362072" y="3397383"/>
              <a:ext cx="2803330" cy="3068158"/>
            </a:xfrm>
            <a:prstGeom prst="arc">
              <a:avLst/>
            </a:prstGeom>
            <a:noFill/>
            <a:ln w="38100" cap="flat" cmpd="sng" algn="ctr">
              <a:solidFill>
                <a:schemeClr val="tx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Char char="•"/>
                <a:tabLst/>
              </a:pPr>
              <a:endParaRPr kumimoji="0" lang="en-US" sz="2400" b="0" i="0" u="none" strike="noStrike" cap="none" normalizeH="0" baseline="0">
                <a:ln>
                  <a:noFill/>
                </a:ln>
                <a:solidFill>
                  <a:schemeClr val="tx1"/>
                </a:solidFill>
                <a:effectLst/>
                <a:latin typeface="Arial" charset="0"/>
                <a:ea typeface="ＭＳ Ｐゴシック" charset="0"/>
              </a:endParaRPr>
            </a:p>
          </p:txBody>
        </p:sp>
        <p:grpSp>
          <p:nvGrpSpPr>
            <p:cNvPr id="20" name="Group 19"/>
            <p:cNvGrpSpPr/>
            <p:nvPr/>
          </p:nvGrpSpPr>
          <p:grpSpPr>
            <a:xfrm>
              <a:off x="6804970" y="4465934"/>
              <a:ext cx="2121339" cy="1497795"/>
              <a:chOff x="6804970" y="4465934"/>
              <a:chExt cx="2121339" cy="1497795"/>
            </a:xfrm>
          </p:grpSpPr>
          <p:sp>
            <p:nvSpPr>
              <p:cNvPr id="11" name="Isosceles Triangle 10"/>
              <p:cNvSpPr/>
              <p:nvPr/>
            </p:nvSpPr>
            <p:spPr bwMode="auto">
              <a:xfrm>
                <a:off x="6866699" y="4465934"/>
                <a:ext cx="2016262" cy="1497795"/>
              </a:xfrm>
              <a:prstGeom prst="triangle">
                <a:avLst/>
              </a:prstGeom>
              <a:noFill/>
              <a:ln w="6350" cap="flat" cmpd="sng" algn="ctr">
                <a:solidFill>
                  <a:schemeClr val="tx1"/>
                </a:solidFill>
                <a:prstDash val="sysDot"/>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Char char="•"/>
                  <a:tabLst/>
                </a:pPr>
                <a:endParaRPr kumimoji="0" lang="en-US" sz="2400" b="0" i="0" u="none" strike="noStrike" cap="none" normalizeH="0" baseline="0">
                  <a:ln>
                    <a:noFill/>
                  </a:ln>
                  <a:solidFill>
                    <a:schemeClr val="tx1"/>
                  </a:solidFill>
                  <a:effectLst/>
                  <a:latin typeface="Arial" charset="0"/>
                  <a:ea typeface="ＭＳ Ｐゴシック" charset="0"/>
                </a:endParaRPr>
              </a:p>
            </p:txBody>
          </p:sp>
          <p:cxnSp>
            <p:nvCxnSpPr>
              <p:cNvPr id="22" name="Straight Connector 21"/>
              <p:cNvCxnSpPr/>
              <p:nvPr/>
            </p:nvCxnSpPr>
            <p:spPr bwMode="auto">
              <a:xfrm flipV="1">
                <a:off x="6804970" y="5959823"/>
                <a:ext cx="2077991" cy="3906"/>
              </a:xfrm>
              <a:prstGeom prst="line">
                <a:avLst/>
              </a:prstGeom>
              <a:solidFill>
                <a:srgbClr val="FF7C80"/>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08080"/>
                      </a:outerShdw>
                    </a:effectLst>
                  </a14:hiddenEffects>
                </a:ext>
              </a:extLst>
            </p:spPr>
          </p:cxnSp>
          <p:sp>
            <p:nvSpPr>
              <p:cNvPr id="17" name="TextBox 16"/>
              <p:cNvSpPr txBox="1"/>
              <p:nvPr/>
            </p:nvSpPr>
            <p:spPr>
              <a:xfrm>
                <a:off x="6817454" y="5498158"/>
                <a:ext cx="2108855" cy="461665"/>
              </a:xfrm>
              <a:prstGeom prst="rect">
                <a:avLst/>
              </a:prstGeom>
              <a:noFill/>
            </p:spPr>
            <p:txBody>
              <a:bodyPr wrap="square" rtlCol="0">
                <a:spAutoFit/>
              </a:bodyPr>
              <a:lstStyle/>
              <a:p>
                <a:pPr algn="ctr"/>
                <a:r>
                  <a:rPr lang="en-US" dirty="0" smtClean="0">
                    <a:latin typeface="Arial Black" panose="020B0A04020102020204" pitchFamily="34" charset="0"/>
                  </a:rPr>
                  <a:t>Sensitivity</a:t>
                </a:r>
                <a:endParaRPr lang="en-US" dirty="0">
                  <a:latin typeface="Arial Black" panose="020B0A04020102020204" pitchFamily="34" charset="0"/>
                </a:endParaRPr>
              </a:p>
            </p:txBody>
          </p:sp>
        </p:grpSp>
      </p:grpSp>
      <p:grpSp>
        <p:nvGrpSpPr>
          <p:cNvPr id="26" name="Group 25"/>
          <p:cNvGrpSpPr/>
          <p:nvPr/>
        </p:nvGrpSpPr>
        <p:grpSpPr>
          <a:xfrm>
            <a:off x="-260787" y="1626090"/>
            <a:ext cx="3068158" cy="2803330"/>
            <a:chOff x="-260787" y="1626090"/>
            <a:chExt cx="3068158" cy="2803330"/>
          </a:xfrm>
        </p:grpSpPr>
        <p:sp>
          <p:nvSpPr>
            <p:cNvPr id="14" name="Isosceles Triangle 13"/>
            <p:cNvSpPr/>
            <p:nvPr/>
          </p:nvSpPr>
          <p:spPr bwMode="auto">
            <a:xfrm>
              <a:off x="376254" y="2562227"/>
              <a:ext cx="2016262" cy="1497795"/>
            </a:xfrm>
            <a:prstGeom prst="triangle">
              <a:avLst/>
            </a:prstGeom>
            <a:noFill/>
            <a:ln w="6350" cap="flat" cmpd="sng" algn="ctr">
              <a:solidFill>
                <a:schemeClr val="tx1"/>
              </a:solidFill>
              <a:prstDash val="sysDot"/>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Char char="•"/>
                <a:tabLst/>
              </a:pPr>
              <a:endParaRPr kumimoji="0" lang="en-US" sz="2400" b="0" i="0" u="none" strike="noStrike" cap="none" normalizeH="0" baseline="0">
                <a:ln>
                  <a:noFill/>
                </a:ln>
                <a:solidFill>
                  <a:schemeClr val="tx1"/>
                </a:solidFill>
                <a:effectLst/>
                <a:latin typeface="Arial" charset="0"/>
                <a:ea typeface="ＭＳ Ｐゴシック" charset="0"/>
              </a:endParaRPr>
            </a:p>
          </p:txBody>
        </p:sp>
        <p:grpSp>
          <p:nvGrpSpPr>
            <p:cNvPr id="19" name="Group 18"/>
            <p:cNvGrpSpPr/>
            <p:nvPr/>
          </p:nvGrpSpPr>
          <p:grpSpPr>
            <a:xfrm>
              <a:off x="-260787" y="1626090"/>
              <a:ext cx="3068158" cy="2803330"/>
              <a:chOff x="-260787" y="1626090"/>
              <a:chExt cx="3068158" cy="2803330"/>
            </a:xfrm>
          </p:grpSpPr>
          <p:sp>
            <p:nvSpPr>
              <p:cNvPr id="15" name="Arc 14"/>
              <p:cNvSpPr/>
              <p:nvPr/>
            </p:nvSpPr>
            <p:spPr bwMode="auto">
              <a:xfrm rot="7938587">
                <a:off x="-128373" y="1493676"/>
                <a:ext cx="2803330" cy="3068158"/>
              </a:xfrm>
              <a:prstGeom prst="arc">
                <a:avLst/>
              </a:prstGeom>
              <a:noFill/>
              <a:ln w="38100" cap="flat" cmpd="sng" algn="ctr">
                <a:solidFill>
                  <a:schemeClr val="tx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Char char="•"/>
                  <a:tabLst/>
                </a:pPr>
                <a:endParaRPr kumimoji="0" lang="en-US" sz="2400" b="0" i="0" u="none" strike="noStrike" cap="none" normalizeH="0" baseline="0">
                  <a:ln>
                    <a:noFill/>
                  </a:ln>
                  <a:solidFill>
                    <a:schemeClr val="tx1"/>
                  </a:solidFill>
                  <a:effectLst/>
                  <a:latin typeface="Arial" charset="0"/>
                  <a:ea typeface="ＭＳ Ｐゴシック" charset="0"/>
                </a:endParaRPr>
              </a:p>
            </p:txBody>
          </p:sp>
          <p:cxnSp>
            <p:nvCxnSpPr>
              <p:cNvPr id="16" name="Straight Connector 15"/>
              <p:cNvCxnSpPr>
                <a:stCxn id="15" idx="2"/>
                <a:endCxn id="15" idx="0"/>
              </p:cNvCxnSpPr>
              <p:nvPr/>
            </p:nvCxnSpPr>
            <p:spPr bwMode="auto">
              <a:xfrm flipV="1">
                <a:off x="329777" y="4060403"/>
                <a:ext cx="2077991" cy="3906"/>
              </a:xfrm>
              <a:prstGeom prst="line">
                <a:avLst/>
              </a:prstGeom>
              <a:solidFill>
                <a:srgbClr val="FF7C80"/>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08080"/>
                      </a:outerShdw>
                    </a:effectLst>
                  </a14:hiddenEffects>
                </a:ext>
              </a:extLst>
            </p:spPr>
          </p:cxnSp>
          <p:sp>
            <p:nvSpPr>
              <p:cNvPr id="24" name="TextBox 23"/>
              <p:cNvSpPr txBox="1"/>
              <p:nvPr/>
            </p:nvSpPr>
            <p:spPr>
              <a:xfrm>
                <a:off x="329957" y="3605012"/>
                <a:ext cx="2108855" cy="461665"/>
              </a:xfrm>
              <a:prstGeom prst="rect">
                <a:avLst/>
              </a:prstGeom>
              <a:noFill/>
            </p:spPr>
            <p:txBody>
              <a:bodyPr wrap="square" rtlCol="0">
                <a:spAutoFit/>
              </a:bodyPr>
              <a:lstStyle/>
              <a:p>
                <a:pPr algn="ctr"/>
                <a:r>
                  <a:rPr lang="en-US" dirty="0" smtClean="0">
                    <a:latin typeface="Arial Black" panose="020B0A04020102020204" pitchFamily="34" charset="0"/>
                  </a:rPr>
                  <a:t>Specificity</a:t>
                </a:r>
                <a:endParaRPr lang="en-US" dirty="0">
                  <a:latin typeface="Arial Black" panose="020B0A04020102020204" pitchFamily="34" charset="0"/>
                </a:endParaRPr>
              </a:p>
            </p:txBody>
          </p:sp>
          <p:sp>
            <p:nvSpPr>
              <p:cNvPr id="25" name="TextBox 24"/>
              <p:cNvSpPr txBox="1"/>
              <p:nvPr/>
            </p:nvSpPr>
            <p:spPr>
              <a:xfrm>
                <a:off x="309045" y="3283248"/>
                <a:ext cx="2108855" cy="461665"/>
              </a:xfrm>
              <a:prstGeom prst="rect">
                <a:avLst/>
              </a:prstGeom>
              <a:noFill/>
            </p:spPr>
            <p:txBody>
              <a:bodyPr wrap="square" rtlCol="0">
                <a:spAutoFit/>
              </a:bodyPr>
              <a:lstStyle/>
              <a:p>
                <a:pPr algn="ctr"/>
                <a:r>
                  <a:rPr lang="en-US" dirty="0" smtClean="0">
                    <a:latin typeface="Arial Black" panose="020B0A04020102020204" pitchFamily="34" charset="0"/>
                  </a:rPr>
                  <a:t>PPV</a:t>
                </a:r>
                <a:endParaRPr lang="en-US" dirty="0">
                  <a:latin typeface="Arial Black" panose="020B0A04020102020204" pitchFamily="34" charset="0"/>
                </a:endParaRPr>
              </a:p>
            </p:txBody>
          </p:sp>
        </p:grpSp>
      </p:grpSp>
      <p:graphicFrame>
        <p:nvGraphicFramePr>
          <p:cNvPr id="23" name="Chart 22"/>
          <p:cNvGraphicFramePr>
            <a:graphicFrameLocks noGrp="1"/>
          </p:cNvGraphicFramePr>
          <p:nvPr>
            <p:extLst>
              <p:ext uri="{D42A27DB-BD31-4B8C-83A1-F6EECF244321}">
                <p14:modId xmlns:p14="http://schemas.microsoft.com/office/powerpoint/2010/main" val="2220533069"/>
              </p:ext>
            </p:extLst>
          </p:nvPr>
        </p:nvGraphicFramePr>
        <p:xfrm>
          <a:off x="2298692" y="1088176"/>
          <a:ext cx="4568007" cy="2014932"/>
        </p:xfrm>
        <a:graphic>
          <a:graphicData uri="http://schemas.openxmlformats.org/drawingml/2006/chart">
            <c:chart xmlns:c="http://schemas.openxmlformats.org/drawingml/2006/chart" xmlns:r="http://schemas.openxmlformats.org/officeDocument/2006/relationships" r:id="rId6"/>
          </a:graphicData>
        </a:graphic>
      </p:graphicFrame>
      <p:cxnSp>
        <p:nvCxnSpPr>
          <p:cNvPr id="6" name="Straight Connector 5"/>
          <p:cNvCxnSpPr/>
          <p:nvPr/>
        </p:nvCxnSpPr>
        <p:spPr bwMode="auto">
          <a:xfrm flipV="1">
            <a:off x="4341569" y="1278319"/>
            <a:ext cx="0" cy="1749435"/>
          </a:xfrm>
          <a:prstGeom prst="line">
            <a:avLst/>
          </a:prstGeom>
          <a:solidFill>
            <a:srgbClr val="FF7C80"/>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08080"/>
                  </a:outerShdw>
                </a:effectLst>
              </a14:hiddenEffects>
            </a:ext>
          </a:extLst>
        </p:spPr>
      </p:cxnSp>
      <p:pic>
        <p:nvPicPr>
          <p:cNvPr id="5" name="Audio 4">
            <a:hlinkClick r:id="" action="ppaction://media"/>
          </p:cNvPr>
          <p:cNvPicPr>
            <a:picLocks noChangeAspect="1"/>
          </p:cNvPicPr>
          <p:nvPr>
            <a:audioFile r:link="rId2"/>
            <p:extLst>
              <p:ext uri="{DAA4B4D4-6D71-4841-9C94-3DE7FCFB9230}">
                <p14:media xmlns:p14="http://schemas.microsoft.com/office/powerpoint/2010/main" r:embed="rId3">
                  <p14:trim st="898.6864" end="1321.5982"/>
                </p14:media>
              </p:ext>
            </p:extLst>
          </p:nvPr>
        </p:nvPicPr>
        <p:blipFill>
          <a:blip r:embed="rId7"/>
          <a:stretch>
            <a:fillRect/>
          </a:stretch>
        </p:blipFill>
        <p:spPr>
          <a:xfrm>
            <a:off x="8382000" y="6096000"/>
            <a:ext cx="609600" cy="609600"/>
          </a:xfrm>
          <a:prstGeom prst="rect">
            <a:avLst/>
          </a:prstGeom>
        </p:spPr>
      </p:pic>
    </p:spTree>
    <p:custDataLst>
      <p:tags r:id="rId1"/>
    </p:custDataLst>
    <p:extLst>
      <p:ext uri="{BB962C8B-B14F-4D97-AF65-F5344CB8AC3E}">
        <p14:creationId xmlns:p14="http://schemas.microsoft.com/office/powerpoint/2010/main" val="2523520898"/>
      </p:ext>
    </p:extLst>
  </p:cSld>
  <p:clrMapOvr>
    <a:masterClrMapping/>
  </p:clrMapOvr>
  <mc:AlternateContent xmlns:mc="http://schemas.openxmlformats.org/markup-compatibility/2006" xmlns:p14="http://schemas.microsoft.com/office/powerpoint/2010/main">
    <mc:Choice Requires="p14">
      <p:transition spd="slow" p14:dur="2000" advTm="22121"/>
    </mc:Choice>
    <mc:Fallback xmlns="">
      <p:transition spd="slow" advTm="2212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par>
                    <p:cTn id="7" fill="hold">
                      <p:stCondLst>
                        <p:cond delay="indefinite"/>
                      </p:stCondLst>
                      <p:childTnLst>
                        <p:par>
                          <p:cTn id="8" fill="hold">
                            <p:stCondLst>
                              <p:cond delay="0"/>
                            </p:stCondLst>
                            <p:childTnLst>
                              <p:par>
                                <p:cTn id="9" presetID="64" presetClass="path" presetSubtype="0" fill="hold" nodeType="clickEffect">
                                  <p:stCondLst>
                                    <p:cond delay="0"/>
                                  </p:stCondLst>
                                  <p:childTnLst>
                                    <p:animMotion origin="layout" path="M 1.66667E-6 -2.89017E-7 L 0.00382 -0.25225 " pathEditMode="relative" rAng="0" ptsTypes="AA">
                                      <p:cBhvr>
                                        <p:cTn id="10" dur="2000" fill="hold"/>
                                        <p:tgtEl>
                                          <p:spTgt spid="21"/>
                                        </p:tgtEl>
                                        <p:attrNameLst>
                                          <p:attrName>ppt_x</p:attrName>
                                          <p:attrName>ppt_y</p:attrName>
                                        </p:attrNameLst>
                                      </p:cBhvr>
                                      <p:rCtr x="191" y="-12624"/>
                                    </p:animMotion>
                                  </p:childTnLst>
                                </p:cTn>
                              </p:par>
                              <p:par>
                                <p:cTn id="11" presetID="42" presetClass="path" presetSubtype="0" fill="hold" nodeType="withEffect">
                                  <p:stCondLst>
                                    <p:cond delay="0"/>
                                  </p:stCondLst>
                                  <p:childTnLst>
                                    <p:animMotion origin="layout" path="M 3.88889E-6 -4.85549E-6 L -0.00052 0.24879 " pathEditMode="relative" rAng="0" ptsTypes="AA">
                                      <p:cBhvr>
                                        <p:cTn id="12" dur="2000" fill="hold"/>
                                        <p:tgtEl>
                                          <p:spTgt spid="26"/>
                                        </p:tgtEl>
                                        <p:attrNameLst>
                                          <p:attrName>ppt_x</p:attrName>
                                          <p:attrName>ppt_y</p:attrName>
                                        </p:attrNameLst>
                                      </p:cBhvr>
                                      <p:rCtr x="-35" y="12439"/>
                                    </p:animMotion>
                                  </p:childTnLst>
                                </p:cTn>
                              </p:par>
                              <p:par>
                                <p:cTn id="13" presetID="8" presetClass="emph" presetSubtype="0" fill="hold" nodeType="withEffect">
                                  <p:stCondLst>
                                    <p:cond delay="0"/>
                                  </p:stCondLst>
                                  <p:childTnLst>
                                    <p:animRot by="-1800000">
                                      <p:cBhvr>
                                        <p:cTn id="14" dur="2000" fill="hold"/>
                                        <p:tgtEl>
                                          <p:spTgt spid="4"/>
                                        </p:tgtEl>
                                        <p:attrNameLst>
                                          <p:attrName>r</p:attrName>
                                        </p:attrNameLst>
                                      </p:cBhvr>
                                    </p:animRot>
                                  </p:childTnLst>
                                </p:cTn>
                              </p:par>
                              <p:par>
                                <p:cTn id="15" presetID="63" presetClass="path" presetSubtype="0" fill="hold" nodeType="withEffect">
                                  <p:stCondLst>
                                    <p:cond delay="0"/>
                                  </p:stCondLst>
                                  <p:childTnLst>
                                    <p:animMotion origin="layout" path="M 3.61111E-6 3.98844E-6 L 0.14705 0.00138 " pathEditMode="relative" rAng="0" ptsTypes="AA">
                                      <p:cBhvr>
                                        <p:cTn id="16" dur="2000" fill="hold"/>
                                        <p:tgtEl>
                                          <p:spTgt spid="6"/>
                                        </p:tgtEl>
                                        <p:attrNameLst>
                                          <p:attrName>ppt_x</p:attrName>
                                          <p:attrName>ppt_y</p:attrName>
                                        </p:attrNameLst>
                                      </p:cBhvr>
                                      <p:rCtr x="7344" y="69"/>
                                    </p:animMotion>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7" fill="hold" display="0">
                  <p:stCondLst>
                    <p:cond delay="indefinite"/>
                  </p:stCondLst>
                  <p:endCondLst>
                    <p:cond evt="onStopAudio" delay="0">
                      <p:tgtEl>
                        <p:sldTgt/>
                      </p:tgtEl>
                    </p:cond>
                  </p:endCondLst>
                </p:cTn>
                <p:tgtEl>
                  <p:spTgt spid="5"/>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 y="228600"/>
            <a:ext cx="8229600" cy="806450"/>
          </a:xfrm>
        </p:spPr>
        <p:txBody>
          <a:bodyPr/>
          <a:lstStyle/>
          <a:p>
            <a:r>
              <a:rPr lang="en-US" b="1" dirty="0" smtClean="0">
                <a:latin typeface="+mj-lt"/>
                <a:cs typeface="Arial" panose="020B0604020202020204" pitchFamily="34" charset="0"/>
              </a:rPr>
              <a:t>Consider the scores</a:t>
            </a:r>
            <a:endParaRPr lang="en-US" b="1" dirty="0">
              <a:latin typeface="+mj-lt"/>
              <a:cs typeface="Arial" panose="020B0604020202020204" pitchFamily="34" charset="0"/>
            </a:endParaRPr>
          </a:p>
        </p:txBody>
      </p:sp>
      <p:sp>
        <p:nvSpPr>
          <p:cNvPr id="3" name="Content Placeholder 2"/>
          <p:cNvSpPr>
            <a:spLocks noGrp="1"/>
          </p:cNvSpPr>
          <p:nvPr>
            <p:ph idx="1"/>
          </p:nvPr>
        </p:nvSpPr>
        <p:spPr>
          <a:xfrm>
            <a:off x="0" y="838200"/>
            <a:ext cx="8664526" cy="4800600"/>
          </a:xfrm>
        </p:spPr>
        <p:txBody>
          <a:bodyPr/>
          <a:lstStyle/>
          <a:p>
            <a:endParaRPr lang="en-US" sz="2800" dirty="0" smtClean="0"/>
          </a:p>
          <a:p>
            <a:r>
              <a:rPr lang="en-US" sz="2800" b="1" dirty="0"/>
              <a:t> </a:t>
            </a:r>
            <a:r>
              <a:rPr lang="en-US" b="1" dirty="0" smtClean="0">
                <a:latin typeface="+mn-lt"/>
                <a:cs typeface="Arial" panose="020B0604020202020204" pitchFamily="34" charset="0"/>
              </a:rPr>
              <a:t>The SWYC is the first step in a process- a positive score does not mean that a child necessarily has a problem</a:t>
            </a:r>
          </a:p>
          <a:p>
            <a:endParaRPr lang="en-US" b="1" dirty="0" smtClean="0">
              <a:latin typeface="+mn-lt"/>
              <a:cs typeface="Arial" panose="020B0604020202020204" pitchFamily="34" charset="0"/>
            </a:endParaRPr>
          </a:p>
          <a:p>
            <a:r>
              <a:rPr lang="en-US" b="1" dirty="0" smtClean="0">
                <a:latin typeface="+mn-lt"/>
                <a:cs typeface="Arial" panose="020B0604020202020204" pitchFamily="34" charset="0"/>
              </a:rPr>
              <a:t>Consider:</a:t>
            </a:r>
          </a:p>
          <a:p>
            <a:pPr lvl="1"/>
            <a:r>
              <a:rPr lang="en-US" sz="2400" dirty="0" smtClean="0">
                <a:latin typeface="+mn-lt"/>
                <a:cs typeface="Arial" panose="020B0604020202020204" pitchFamily="34" charset="0"/>
              </a:rPr>
              <a:t>How many components was s/he positive on?</a:t>
            </a:r>
          </a:p>
          <a:p>
            <a:pPr lvl="1"/>
            <a:r>
              <a:rPr lang="en-US" sz="2400" dirty="0" smtClean="0">
                <a:latin typeface="+mn-lt"/>
                <a:cs typeface="Arial" panose="020B0604020202020204" pitchFamily="34" charset="0"/>
              </a:rPr>
              <a:t>How extreme were the scores?</a:t>
            </a:r>
          </a:p>
          <a:p>
            <a:pPr lvl="1"/>
            <a:r>
              <a:rPr lang="en-US" sz="2400" dirty="0" smtClean="0">
                <a:latin typeface="+mn-lt"/>
                <a:cs typeface="Arial" panose="020B0604020202020204" pitchFamily="34" charset="0"/>
              </a:rPr>
              <a:t>How do the scores fit in to your larger knowledge of this child’s trajectory so far?</a:t>
            </a:r>
          </a:p>
          <a:p>
            <a:pPr lvl="1"/>
            <a:r>
              <a:rPr lang="en-US" sz="2400" dirty="0" smtClean="0">
                <a:latin typeface="+mn-lt"/>
                <a:cs typeface="Arial" panose="020B0604020202020204" pitchFamily="34" charset="0"/>
              </a:rPr>
              <a:t>Does the form seem to have been answered thoughtfully- or does the parent indicate no concerning responses at all?</a:t>
            </a:r>
          </a:p>
          <a:p>
            <a:pPr lvl="1"/>
            <a:endParaRPr lang="en-US" b="1" dirty="0" smtClean="0">
              <a:latin typeface="Arial" panose="020B0604020202020204" pitchFamily="34" charset="0"/>
              <a:cs typeface="Arial" panose="020B0604020202020204" pitchFamily="34" charset="0"/>
            </a:endParaRPr>
          </a:p>
          <a:p>
            <a:pPr lvl="1"/>
            <a:endParaRPr lang="en-US" b="1" dirty="0" smtClean="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1"/>
          </p:nvPr>
        </p:nvSpPr>
        <p:spPr/>
        <p:txBody>
          <a:bodyPr/>
          <a:lstStyle/>
          <a:p>
            <a:pPr>
              <a:defRPr/>
            </a:pPr>
            <a:fld id="{05DF2FA6-71AA-46DE-906F-1ED3DD04D1C6}" type="slidenum">
              <a:rPr lang="en-US" altLang="en-US" smtClean="0"/>
              <a:pPr>
                <a:defRPr/>
              </a:pPr>
              <a:t>17</a:t>
            </a:fld>
            <a:endParaRPr lang="en-US" altLang="en-US"/>
          </a:p>
        </p:txBody>
      </p:sp>
      <p:sp>
        <p:nvSpPr>
          <p:cNvPr id="5" name="Rectangle 4"/>
          <p:cNvSpPr/>
          <p:nvPr/>
        </p:nvSpPr>
        <p:spPr>
          <a:xfrm>
            <a:off x="5372100" y="600075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Audio 6">
            <a:hlinkClick r:id="" action="ppaction://media"/>
          </p:cNvPr>
          <p:cNvPicPr>
            <a:picLocks noChangeAspect="1"/>
          </p:cNvPicPr>
          <p:nvPr>
            <a:audioFile r:link="rId1"/>
            <p:extLst>
              <p:ext uri="{DAA4B4D4-6D71-4841-9C94-3DE7FCFB9230}">
                <p14:media xmlns:p14="http://schemas.microsoft.com/office/powerpoint/2010/main" r:embed="rId2">
                  <p14:trim end="976.8511999999999"/>
                </p14:media>
              </p:ext>
            </p:extLst>
          </p:nvPr>
        </p:nvPicPr>
        <p:blipFill>
          <a:blip r:embed="rId5"/>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2255203482"/>
      </p:ext>
    </p:extLst>
  </p:cSld>
  <p:clrMapOvr>
    <a:masterClrMapping/>
  </p:clrMapOvr>
  <mc:AlternateContent xmlns:mc="http://schemas.openxmlformats.org/markup-compatibility/2006" xmlns:p14="http://schemas.microsoft.com/office/powerpoint/2010/main">
    <mc:Choice Requires="p14">
      <p:transition spd="slow" p14:dur="2000" advTm="81810"/>
    </mc:Choice>
    <mc:Fallback xmlns="">
      <p:transition spd="slow" advTm="8181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04800" y="1447800"/>
            <a:ext cx="8229600" cy="4152900"/>
          </a:xfrm>
        </p:spPr>
        <p:txBody>
          <a:bodyPr/>
          <a:lstStyle/>
          <a:p>
            <a:pPr marL="0" indent="0">
              <a:buNone/>
            </a:pPr>
            <a:endParaRPr lang="en-US" b="1" dirty="0" smtClean="0"/>
          </a:p>
          <a:p>
            <a:pPr lvl="1"/>
            <a:r>
              <a:rPr lang="en-US" sz="2400" dirty="0" smtClean="0">
                <a:latin typeface="+mn-lt"/>
                <a:cs typeface="Arial" panose="020B0604020202020204" pitchFamily="34" charset="0"/>
              </a:rPr>
              <a:t>A positive score on the SWYC can indicate risk for any number of disorders </a:t>
            </a:r>
          </a:p>
          <a:p>
            <a:pPr lvl="2"/>
            <a:r>
              <a:rPr lang="en-US" sz="2400" dirty="0" smtClean="0">
                <a:solidFill>
                  <a:schemeClr val="bg2"/>
                </a:solidFill>
                <a:latin typeface="+mn-lt"/>
                <a:cs typeface="Arial" panose="020B0604020202020204" pitchFamily="34" charset="0"/>
              </a:rPr>
              <a:t> Example: a positive on the behavioral PPSC may really be explained by a developmental delay</a:t>
            </a:r>
          </a:p>
          <a:p>
            <a:pPr lvl="1"/>
            <a:endParaRPr lang="en-US" sz="2400" dirty="0" smtClean="0">
              <a:latin typeface="+mn-lt"/>
              <a:cs typeface="Arial" panose="020B0604020202020204" pitchFamily="34" charset="0"/>
            </a:endParaRPr>
          </a:p>
          <a:p>
            <a:pPr lvl="1"/>
            <a:r>
              <a:rPr lang="en-US" sz="2400" dirty="0" smtClean="0">
                <a:latin typeface="+mn-lt"/>
                <a:cs typeface="Arial" panose="020B0604020202020204" pitchFamily="34" charset="0"/>
              </a:rPr>
              <a:t>Parents differ in literacy levels, culturally-based understandings, and  response styles</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1"/>
          </p:nvPr>
        </p:nvSpPr>
        <p:spPr/>
        <p:txBody>
          <a:bodyPr/>
          <a:lstStyle/>
          <a:p>
            <a:pPr>
              <a:defRPr/>
            </a:pPr>
            <a:fld id="{05DF2FA6-71AA-46DE-906F-1ED3DD04D1C6}" type="slidenum">
              <a:rPr lang="en-US" altLang="en-US" smtClean="0"/>
              <a:pPr>
                <a:defRPr/>
              </a:pPr>
              <a:t>18</a:t>
            </a:fld>
            <a:endParaRPr lang="en-US" altLang="en-US"/>
          </a:p>
        </p:txBody>
      </p:sp>
      <p:sp>
        <p:nvSpPr>
          <p:cNvPr id="5" name="Title 1"/>
          <p:cNvSpPr txBox="1">
            <a:spLocks/>
          </p:cNvSpPr>
          <p:nvPr/>
        </p:nvSpPr>
        <p:spPr bwMode="auto">
          <a:xfrm>
            <a:off x="133350" y="228600"/>
            <a:ext cx="82296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400" kern="1200">
                <a:solidFill>
                  <a:schemeClr val="bg1"/>
                </a:solidFill>
                <a:latin typeface="Cambria" panose="02040503050406030204" pitchFamily="18" charset="0"/>
                <a:ea typeface="ＭＳ Ｐゴシック" charset="0"/>
                <a:cs typeface="ＭＳ Ｐゴシック" charset="0"/>
              </a:defRPr>
            </a:lvl1pPr>
            <a:lvl2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2pPr>
            <a:lvl3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3pPr>
            <a:lvl4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4pPr>
            <a:lvl5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5pPr>
            <a:lvl6pPr marL="457200" algn="l" rtl="0" fontAlgn="base">
              <a:spcBef>
                <a:spcPct val="0"/>
              </a:spcBef>
              <a:spcAft>
                <a:spcPct val="0"/>
              </a:spcAft>
              <a:defRPr sz="3400">
                <a:solidFill>
                  <a:schemeClr val="bg1"/>
                </a:solidFill>
                <a:latin typeface="Calibri" pitchFamily="34" charset="0"/>
              </a:defRPr>
            </a:lvl6pPr>
            <a:lvl7pPr marL="914400" algn="l" rtl="0" fontAlgn="base">
              <a:spcBef>
                <a:spcPct val="0"/>
              </a:spcBef>
              <a:spcAft>
                <a:spcPct val="0"/>
              </a:spcAft>
              <a:defRPr sz="3400">
                <a:solidFill>
                  <a:schemeClr val="bg1"/>
                </a:solidFill>
                <a:latin typeface="Calibri" pitchFamily="34" charset="0"/>
              </a:defRPr>
            </a:lvl7pPr>
            <a:lvl8pPr marL="1371600" algn="l" rtl="0" fontAlgn="base">
              <a:spcBef>
                <a:spcPct val="0"/>
              </a:spcBef>
              <a:spcAft>
                <a:spcPct val="0"/>
              </a:spcAft>
              <a:defRPr sz="3400">
                <a:solidFill>
                  <a:schemeClr val="bg1"/>
                </a:solidFill>
                <a:latin typeface="Calibri" pitchFamily="34" charset="0"/>
              </a:defRPr>
            </a:lvl8pPr>
            <a:lvl9pPr marL="1828800" algn="l" rtl="0" fontAlgn="base">
              <a:spcBef>
                <a:spcPct val="0"/>
              </a:spcBef>
              <a:spcAft>
                <a:spcPct val="0"/>
              </a:spcAft>
              <a:defRPr sz="3400">
                <a:solidFill>
                  <a:schemeClr val="bg1"/>
                </a:solidFill>
                <a:latin typeface="Calibri" pitchFamily="34" charset="0"/>
              </a:defRPr>
            </a:lvl9pPr>
          </a:lstStyle>
          <a:p>
            <a:r>
              <a:rPr lang="en-US" b="1" dirty="0" smtClean="0">
                <a:latin typeface="+mj-lt"/>
                <a:cs typeface="Arial" panose="020B0604020202020204" pitchFamily="34" charset="0"/>
              </a:rPr>
              <a:t>Remember</a:t>
            </a:r>
            <a:endParaRPr lang="en-US" b="1" dirty="0">
              <a:latin typeface="+mj-lt"/>
              <a:cs typeface="Arial" panose="020B0604020202020204" pitchFamily="34" charset="0"/>
            </a:endParaRPr>
          </a:p>
        </p:txBody>
      </p:sp>
      <p:sp>
        <p:nvSpPr>
          <p:cNvPr id="6" name="Rectangle 5"/>
          <p:cNvSpPr/>
          <p:nvPr/>
        </p:nvSpPr>
        <p:spPr>
          <a:xfrm>
            <a:off x="5372100" y="60198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Audio 6">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305914492"/>
      </p:ext>
    </p:extLst>
  </p:cSld>
  <p:clrMapOvr>
    <a:masterClrMapping/>
  </p:clrMapOvr>
  <mc:AlternateContent xmlns:mc="http://schemas.openxmlformats.org/markup-compatibility/2006" xmlns:p14="http://schemas.microsoft.com/office/powerpoint/2010/main">
    <mc:Choice Requires="p14">
      <p:transition spd="slow" p14:dur="2000" advTm="49883"/>
    </mc:Choice>
    <mc:Fallback xmlns="">
      <p:transition spd="slow" advTm="4988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371600"/>
            <a:ext cx="8229600" cy="4152900"/>
          </a:xfrm>
        </p:spPr>
        <p:txBody>
          <a:bodyPr/>
          <a:lstStyle/>
          <a:p>
            <a:r>
              <a:rPr lang="en-US" dirty="0" smtClean="0">
                <a:solidFill>
                  <a:schemeClr val="bg2"/>
                </a:solidFill>
                <a:latin typeface="+mn-lt"/>
                <a:cs typeface="Arial" panose="020B0604020202020204" pitchFamily="34" charset="0"/>
              </a:rPr>
              <a:t>Ask more about individual items</a:t>
            </a:r>
          </a:p>
          <a:p>
            <a:endParaRPr lang="en-US" dirty="0" smtClean="0">
              <a:solidFill>
                <a:schemeClr val="bg2"/>
              </a:solidFill>
              <a:latin typeface="+mn-lt"/>
              <a:cs typeface="Arial" panose="020B0604020202020204" pitchFamily="34" charset="0"/>
            </a:endParaRPr>
          </a:p>
          <a:p>
            <a:r>
              <a:rPr lang="en-US" dirty="0">
                <a:solidFill>
                  <a:schemeClr val="bg2"/>
                </a:solidFill>
                <a:latin typeface="+mn-lt"/>
                <a:ea typeface="ＭＳ Ｐゴシック" pitchFamily="34" charset="-128"/>
              </a:rPr>
              <a:t>If the child’s score is outside of the typical range for any </a:t>
            </a:r>
            <a:r>
              <a:rPr lang="en-US" dirty="0" smtClean="0">
                <a:solidFill>
                  <a:schemeClr val="bg2"/>
                </a:solidFill>
                <a:latin typeface="+mn-lt"/>
                <a:ea typeface="ＭＳ Ｐゴシック" pitchFamily="34" charset="-128"/>
              </a:rPr>
              <a:t>component, c</a:t>
            </a:r>
            <a:r>
              <a:rPr lang="en-US" dirty="0" smtClean="0">
                <a:solidFill>
                  <a:schemeClr val="bg2"/>
                </a:solidFill>
                <a:latin typeface="+mn-lt"/>
                <a:cs typeface="Arial" panose="020B0604020202020204" pitchFamily="34" charset="0"/>
              </a:rPr>
              <a:t>onsider questions like:</a:t>
            </a:r>
          </a:p>
          <a:p>
            <a:pPr lvl="2"/>
            <a:r>
              <a:rPr lang="en-US" dirty="0" smtClean="0">
                <a:solidFill>
                  <a:schemeClr val="bg2"/>
                </a:solidFill>
                <a:latin typeface="+mn-lt"/>
                <a:cs typeface="Arial" panose="020B0604020202020204" pitchFamily="34" charset="0"/>
              </a:rPr>
              <a:t>What </a:t>
            </a:r>
            <a:r>
              <a:rPr lang="en-US" dirty="0">
                <a:solidFill>
                  <a:schemeClr val="bg2"/>
                </a:solidFill>
                <a:latin typeface="+mn-lt"/>
                <a:cs typeface="Arial" panose="020B0604020202020204" pitchFamily="34" charset="0"/>
              </a:rPr>
              <a:t>is the parent’s greatest </a:t>
            </a:r>
            <a:r>
              <a:rPr lang="en-US" dirty="0" smtClean="0">
                <a:solidFill>
                  <a:schemeClr val="bg2"/>
                </a:solidFill>
                <a:latin typeface="+mn-lt"/>
                <a:cs typeface="Arial" panose="020B0604020202020204" pitchFamily="34" charset="0"/>
              </a:rPr>
              <a:t>concern?</a:t>
            </a:r>
          </a:p>
          <a:p>
            <a:pPr lvl="2"/>
            <a:r>
              <a:rPr lang="en-US" dirty="0" smtClean="0">
                <a:solidFill>
                  <a:schemeClr val="bg2"/>
                </a:solidFill>
                <a:latin typeface="+mn-lt"/>
                <a:cs typeface="Arial" panose="020B0604020202020204" pitchFamily="34" charset="0"/>
              </a:rPr>
              <a:t>Is </a:t>
            </a:r>
            <a:r>
              <a:rPr lang="en-US" dirty="0">
                <a:solidFill>
                  <a:schemeClr val="bg2"/>
                </a:solidFill>
                <a:latin typeface="+mn-lt"/>
                <a:cs typeface="Arial" panose="020B0604020202020204" pitchFamily="34" charset="0"/>
              </a:rPr>
              <a:t>there anything that the parent avoids because of how the child might </a:t>
            </a:r>
            <a:r>
              <a:rPr lang="en-US" dirty="0" smtClean="0">
                <a:solidFill>
                  <a:schemeClr val="bg2"/>
                </a:solidFill>
                <a:latin typeface="+mn-lt"/>
                <a:cs typeface="Arial" panose="020B0604020202020204" pitchFamily="34" charset="0"/>
              </a:rPr>
              <a:t>react?</a:t>
            </a:r>
          </a:p>
          <a:p>
            <a:pPr lvl="2"/>
            <a:r>
              <a:rPr lang="en-US" dirty="0" smtClean="0">
                <a:solidFill>
                  <a:schemeClr val="bg2"/>
                </a:solidFill>
                <a:latin typeface="+mn-lt"/>
                <a:cs typeface="Arial" panose="020B0604020202020204" pitchFamily="34" charset="0"/>
              </a:rPr>
              <a:t>Ask </a:t>
            </a:r>
            <a:r>
              <a:rPr lang="en-US" dirty="0">
                <a:solidFill>
                  <a:schemeClr val="bg2"/>
                </a:solidFill>
                <a:latin typeface="+mn-lt"/>
                <a:cs typeface="Arial" panose="020B0604020202020204" pitchFamily="34" charset="0"/>
              </a:rPr>
              <a:t>the parent to describe a recent time with the child that was most </a:t>
            </a:r>
            <a:r>
              <a:rPr lang="en-US" dirty="0" smtClean="0">
                <a:solidFill>
                  <a:schemeClr val="bg2"/>
                </a:solidFill>
                <a:latin typeface="+mn-lt"/>
                <a:cs typeface="Arial" panose="020B0604020202020204" pitchFamily="34" charset="0"/>
              </a:rPr>
              <a:t> worrisome. If the behaviors </a:t>
            </a:r>
            <a:r>
              <a:rPr lang="en-US" dirty="0">
                <a:solidFill>
                  <a:schemeClr val="bg2"/>
                </a:solidFill>
                <a:latin typeface="+mn-lt"/>
                <a:cs typeface="Arial" panose="020B0604020202020204" pitchFamily="34" charset="0"/>
              </a:rPr>
              <a:t>described are mild, the clinician can gain confidence in the negative score.</a:t>
            </a:r>
          </a:p>
          <a:p>
            <a:pPr lvl="1"/>
            <a:endParaRPr lang="en-US" dirty="0" smtClean="0">
              <a:solidFill>
                <a:schemeClr val="bg2"/>
              </a:solidFill>
              <a:latin typeface="+mn-lt"/>
              <a:cs typeface="Arial" panose="020B0604020202020204" pitchFamily="34" charset="0"/>
            </a:endParaRPr>
          </a:p>
          <a:p>
            <a:r>
              <a:rPr lang="en-US" dirty="0">
                <a:solidFill>
                  <a:schemeClr val="bg2"/>
                </a:solidFill>
                <a:latin typeface="+mn-lt"/>
                <a:cs typeface="Arial" panose="020B0604020202020204" pitchFamily="34" charset="0"/>
              </a:rPr>
              <a:t>Is the child experiencing problems in an area not assessed by the </a:t>
            </a:r>
            <a:r>
              <a:rPr lang="en-US" i="1" dirty="0">
                <a:solidFill>
                  <a:schemeClr val="bg2"/>
                </a:solidFill>
                <a:latin typeface="+mn-lt"/>
                <a:cs typeface="Arial" panose="020B0604020202020204" pitchFamily="34" charset="0"/>
              </a:rPr>
              <a:t>SWYC</a:t>
            </a:r>
            <a:r>
              <a:rPr lang="en-US" dirty="0">
                <a:solidFill>
                  <a:schemeClr val="bg2"/>
                </a:solidFill>
                <a:latin typeface="+mn-lt"/>
                <a:cs typeface="Arial" panose="020B0604020202020204" pitchFamily="34" charset="0"/>
              </a:rPr>
              <a:t>?</a:t>
            </a:r>
          </a:p>
          <a:p>
            <a:endParaRPr lang="en-US" dirty="0"/>
          </a:p>
        </p:txBody>
      </p:sp>
      <p:sp>
        <p:nvSpPr>
          <p:cNvPr id="4" name="Slide Number Placeholder 3"/>
          <p:cNvSpPr>
            <a:spLocks noGrp="1"/>
          </p:cNvSpPr>
          <p:nvPr>
            <p:ph type="sldNum" sz="quarter" idx="11"/>
          </p:nvPr>
        </p:nvSpPr>
        <p:spPr/>
        <p:txBody>
          <a:bodyPr/>
          <a:lstStyle/>
          <a:p>
            <a:pPr>
              <a:defRPr/>
            </a:pPr>
            <a:fld id="{05DF2FA6-71AA-46DE-906F-1ED3DD04D1C6}" type="slidenum">
              <a:rPr lang="en-US" altLang="en-US" smtClean="0"/>
              <a:pPr>
                <a:defRPr/>
              </a:pPr>
              <a:t>19</a:t>
            </a:fld>
            <a:endParaRPr lang="en-US" altLang="en-US"/>
          </a:p>
        </p:txBody>
      </p:sp>
      <p:sp>
        <p:nvSpPr>
          <p:cNvPr id="5" name="Title 1"/>
          <p:cNvSpPr txBox="1">
            <a:spLocks/>
          </p:cNvSpPr>
          <p:nvPr/>
        </p:nvSpPr>
        <p:spPr bwMode="auto">
          <a:xfrm>
            <a:off x="152400" y="361950"/>
            <a:ext cx="82296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400" kern="1200">
                <a:solidFill>
                  <a:schemeClr val="bg1"/>
                </a:solidFill>
                <a:latin typeface="Cambria" panose="02040503050406030204" pitchFamily="18" charset="0"/>
                <a:ea typeface="ＭＳ Ｐゴシック" charset="0"/>
                <a:cs typeface="ＭＳ Ｐゴシック" charset="0"/>
              </a:defRPr>
            </a:lvl1pPr>
            <a:lvl2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2pPr>
            <a:lvl3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3pPr>
            <a:lvl4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4pPr>
            <a:lvl5pPr algn="l" rtl="0" eaLnBrk="0" fontAlgn="base" hangingPunct="0">
              <a:spcBef>
                <a:spcPct val="0"/>
              </a:spcBef>
              <a:spcAft>
                <a:spcPct val="0"/>
              </a:spcAft>
              <a:defRPr sz="3400">
                <a:solidFill>
                  <a:schemeClr val="bg1"/>
                </a:solidFill>
                <a:latin typeface="Cambria" pitchFamily="18" charset="0"/>
                <a:ea typeface="ＭＳ Ｐゴシック" charset="0"/>
                <a:cs typeface="ＭＳ Ｐゴシック" charset="0"/>
              </a:defRPr>
            </a:lvl5pPr>
            <a:lvl6pPr marL="457200" algn="l" rtl="0" fontAlgn="base">
              <a:spcBef>
                <a:spcPct val="0"/>
              </a:spcBef>
              <a:spcAft>
                <a:spcPct val="0"/>
              </a:spcAft>
              <a:defRPr sz="3400">
                <a:solidFill>
                  <a:schemeClr val="bg1"/>
                </a:solidFill>
                <a:latin typeface="Calibri" pitchFamily="34" charset="0"/>
              </a:defRPr>
            </a:lvl6pPr>
            <a:lvl7pPr marL="914400" algn="l" rtl="0" fontAlgn="base">
              <a:spcBef>
                <a:spcPct val="0"/>
              </a:spcBef>
              <a:spcAft>
                <a:spcPct val="0"/>
              </a:spcAft>
              <a:defRPr sz="3400">
                <a:solidFill>
                  <a:schemeClr val="bg1"/>
                </a:solidFill>
                <a:latin typeface="Calibri" pitchFamily="34" charset="0"/>
              </a:defRPr>
            </a:lvl7pPr>
            <a:lvl8pPr marL="1371600" algn="l" rtl="0" fontAlgn="base">
              <a:spcBef>
                <a:spcPct val="0"/>
              </a:spcBef>
              <a:spcAft>
                <a:spcPct val="0"/>
              </a:spcAft>
              <a:defRPr sz="3400">
                <a:solidFill>
                  <a:schemeClr val="bg1"/>
                </a:solidFill>
                <a:latin typeface="Calibri" pitchFamily="34" charset="0"/>
              </a:defRPr>
            </a:lvl8pPr>
            <a:lvl9pPr marL="1828800" algn="l" rtl="0" fontAlgn="base">
              <a:spcBef>
                <a:spcPct val="0"/>
              </a:spcBef>
              <a:spcAft>
                <a:spcPct val="0"/>
              </a:spcAft>
              <a:defRPr sz="3400">
                <a:solidFill>
                  <a:schemeClr val="bg1"/>
                </a:solidFill>
                <a:latin typeface="Calibri" pitchFamily="34" charset="0"/>
              </a:defRPr>
            </a:lvl9pPr>
          </a:lstStyle>
          <a:p>
            <a:r>
              <a:rPr lang="en-US" b="1" dirty="0" smtClean="0">
                <a:latin typeface="+mj-lt"/>
                <a:cs typeface="Arial" panose="020B0604020202020204" pitchFamily="34" charset="0"/>
              </a:rPr>
              <a:t>Find out more</a:t>
            </a:r>
            <a:endParaRPr lang="en-US" b="1" dirty="0">
              <a:latin typeface="+mj-lt"/>
              <a:cs typeface="Arial" panose="020B0604020202020204" pitchFamily="34" charset="0"/>
            </a:endParaRPr>
          </a:p>
        </p:txBody>
      </p:sp>
      <p:sp>
        <p:nvSpPr>
          <p:cNvPr id="6" name="Rectangle 5"/>
          <p:cNvSpPr/>
          <p:nvPr/>
        </p:nvSpPr>
        <p:spPr>
          <a:xfrm>
            <a:off x="5372100" y="60198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Audio 6">
            <a:hlinkClick r:id="" action="ppaction://media"/>
          </p:cNvPr>
          <p:cNvPicPr>
            <a:picLocks noChangeAspect="1"/>
          </p:cNvPicPr>
          <p:nvPr>
            <a:audioFile r:link="rId1"/>
            <p:extLst>
              <p:ext uri="{DAA4B4D4-6D71-4841-9C94-3DE7FCFB9230}">
                <p14:media xmlns:p14="http://schemas.microsoft.com/office/powerpoint/2010/main" r:embed="rId2">
                  <p14:trim st="713.5078999999999" end="802.6974"/>
                </p14:media>
              </p:ext>
            </p:extLst>
          </p:nvPr>
        </p:nvPicPr>
        <p:blipFill>
          <a:blip r:embed="rId5"/>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3661159514"/>
      </p:ext>
    </p:extLst>
  </p:cSld>
  <p:clrMapOvr>
    <a:masterClrMapping/>
  </p:clrMapOvr>
  <mc:AlternateContent xmlns:mc="http://schemas.openxmlformats.org/markup-compatibility/2006" xmlns:p14="http://schemas.microsoft.com/office/powerpoint/2010/main">
    <mc:Choice Requires="p14">
      <p:transition spd="slow" p14:dur="2000" advTm="37333"/>
    </mc:Choice>
    <mc:Fallback xmlns="">
      <p:transition spd="slow" advTm="3733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Title 1"/>
          <p:cNvSpPr>
            <a:spLocks noGrp="1"/>
          </p:cNvSpPr>
          <p:nvPr>
            <p:ph type="title"/>
          </p:nvPr>
        </p:nvSpPr>
        <p:spPr>
          <a:xfrm>
            <a:off x="0" y="228600"/>
            <a:ext cx="8229600" cy="806450"/>
          </a:xfrm>
        </p:spPr>
        <p:txBody>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Threshold Simulation</a:t>
            </a:r>
          </a:p>
        </p:txBody>
      </p:sp>
      <p:sp>
        <p:nvSpPr>
          <p:cNvPr id="74755"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74A10B2E-D22A-48E5-9DF3-2C09433CD3B4}" type="slidenum">
              <a:rPr lang="en-US" altLang="en-US" sz="1000" smtClean="0">
                <a:solidFill>
                  <a:srgbClr val="4A90CE"/>
                </a:solidFill>
              </a:rPr>
              <a:pPr>
                <a:spcAft>
                  <a:spcPct val="0"/>
                </a:spcAft>
                <a:buClrTx/>
                <a:buSzTx/>
                <a:buFontTx/>
                <a:buNone/>
              </a:pPr>
              <a:t>2</a:t>
            </a:fld>
            <a:endParaRPr lang="en-US" altLang="en-US" sz="1000" smtClean="0">
              <a:solidFill>
                <a:srgbClr val="4A90CE"/>
              </a:solidFill>
            </a:endParaRPr>
          </a:p>
        </p:txBody>
      </p:sp>
      <p:graphicFrame>
        <p:nvGraphicFramePr>
          <p:cNvPr id="5" name="Chart 4"/>
          <p:cNvGraphicFramePr>
            <a:graphicFrameLocks noGrp="1"/>
          </p:cNvGraphicFramePr>
          <p:nvPr>
            <p:extLst>
              <p:ext uri="{D42A27DB-BD31-4B8C-83A1-F6EECF244321}">
                <p14:modId xmlns:p14="http://schemas.microsoft.com/office/powerpoint/2010/main" val="580383017"/>
              </p:ext>
            </p:extLst>
          </p:nvPr>
        </p:nvGraphicFramePr>
        <p:xfrm>
          <a:off x="228370" y="914400"/>
          <a:ext cx="8687259" cy="5029200"/>
        </p:xfrm>
        <a:graphic>
          <a:graphicData uri="http://schemas.openxmlformats.org/drawingml/2006/chart">
            <c:chart xmlns:c="http://schemas.openxmlformats.org/drawingml/2006/chart" xmlns:r="http://schemas.openxmlformats.org/officeDocument/2006/relationships" r:id="rId5"/>
          </a:graphicData>
        </a:graphic>
      </p:graphicFrame>
      <p:sp>
        <p:nvSpPr>
          <p:cNvPr id="6" name="Rectangle 5"/>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Audio 2">
            <a:hlinkClick r:id="" action="ppaction://media"/>
          </p:cNvPr>
          <p:cNvPicPr>
            <a:picLocks noChangeAspect="1"/>
          </p:cNvPicPr>
          <p:nvPr>
            <a:audioFile r:link="rId1"/>
            <p:extLst>
              <p:ext uri="{DAA4B4D4-6D71-4841-9C94-3DE7FCFB9230}">
                <p14:media xmlns:p14="http://schemas.microsoft.com/office/powerpoint/2010/main" r:embed="rId2">
                  <p14:trim st="1075.7518" end="1214.5584"/>
                </p14:media>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3693232355"/>
      </p:ext>
    </p:extLst>
  </p:cSld>
  <p:clrMapOvr>
    <a:masterClrMapping/>
  </p:clrMapOvr>
  <mc:AlternateContent xmlns:mc="http://schemas.openxmlformats.org/markup-compatibility/2006" xmlns:p14="http://schemas.microsoft.com/office/powerpoint/2010/main">
    <mc:Choice Requires="p14">
      <p:transition spd="slow" p14:dur="2000" advTm="14518"/>
    </mc:Choice>
    <mc:Fallback xmlns="">
      <p:transition spd="slow" advTm="1451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38200"/>
            <a:ext cx="8229600" cy="806450"/>
          </a:xfrm>
        </p:spPr>
        <p:txBody>
          <a:bodyPr/>
          <a:lstStyle/>
          <a:p>
            <a:r>
              <a:rPr lang="en-US" sz="3600" b="1" dirty="0">
                <a:latin typeface="+mj-lt"/>
                <a:cs typeface="Arial" panose="020B0604020202020204" pitchFamily="34" charset="0"/>
              </a:rPr>
              <a:t>Determine next steps</a:t>
            </a:r>
            <a:br>
              <a:rPr lang="en-US" sz="3600" b="1" dirty="0">
                <a:latin typeface="+mj-lt"/>
                <a:cs typeface="Arial" panose="020B0604020202020204" pitchFamily="34" charset="0"/>
              </a:rPr>
            </a:br>
            <a:endParaRPr lang="en-US" b="1" dirty="0">
              <a:latin typeface="+mj-lt"/>
              <a:cs typeface="Arial" panose="020B0604020202020204" pitchFamily="34" charset="0"/>
            </a:endParaRPr>
          </a:p>
        </p:txBody>
      </p:sp>
      <p:sp>
        <p:nvSpPr>
          <p:cNvPr id="3" name="Content Placeholder 2"/>
          <p:cNvSpPr>
            <a:spLocks noGrp="1"/>
          </p:cNvSpPr>
          <p:nvPr>
            <p:ph idx="1"/>
          </p:nvPr>
        </p:nvSpPr>
        <p:spPr>
          <a:xfrm>
            <a:off x="0" y="1295400"/>
            <a:ext cx="9144000" cy="4648200"/>
          </a:xfrm>
        </p:spPr>
        <p:txBody>
          <a:bodyPr>
            <a:normAutofit fontScale="92500"/>
          </a:bodyPr>
          <a:lstStyle/>
          <a:p>
            <a:r>
              <a:rPr lang="en-US" dirty="0">
                <a:latin typeface="+mn-lt"/>
                <a:cs typeface="Arial" panose="020B0604020202020204" pitchFamily="34" charset="0"/>
              </a:rPr>
              <a:t>Not every positive requires a referral</a:t>
            </a:r>
            <a:r>
              <a:rPr lang="en-US" dirty="0" smtClean="0">
                <a:latin typeface="+mn-lt"/>
                <a:cs typeface="Arial" panose="020B0604020202020204" pitchFamily="34" charset="0"/>
              </a:rPr>
              <a:t>!</a:t>
            </a:r>
          </a:p>
          <a:p>
            <a:endParaRPr lang="en-US" dirty="0">
              <a:latin typeface="+mn-lt"/>
              <a:cs typeface="Arial" panose="020B0604020202020204" pitchFamily="34" charset="0"/>
            </a:endParaRPr>
          </a:p>
          <a:p>
            <a:r>
              <a:rPr lang="en-US" dirty="0" smtClean="0">
                <a:latin typeface="+mn-lt"/>
                <a:cs typeface="Arial" panose="020B0604020202020204" pitchFamily="34" charset="0"/>
              </a:rPr>
              <a:t>Oftentimes, a conversation is the only intervention needed</a:t>
            </a:r>
          </a:p>
          <a:p>
            <a:endParaRPr lang="en-US" dirty="0" smtClean="0">
              <a:latin typeface="+mn-lt"/>
              <a:cs typeface="Arial" panose="020B0604020202020204" pitchFamily="34" charset="0"/>
            </a:endParaRPr>
          </a:p>
          <a:p>
            <a:r>
              <a:rPr lang="en-US" dirty="0" smtClean="0">
                <a:latin typeface="+mn-lt"/>
                <a:cs typeface="Arial" panose="020B0604020202020204" pitchFamily="34" charset="0"/>
              </a:rPr>
              <a:t>Some advice may be helpful to address particular developmental challenges</a:t>
            </a:r>
          </a:p>
          <a:p>
            <a:pPr lvl="1"/>
            <a:r>
              <a:rPr lang="en-US" sz="1800" dirty="0" smtClean="0">
                <a:latin typeface="+mn-lt"/>
                <a:cs typeface="Arial" panose="020B0604020202020204" pitchFamily="34" charset="0"/>
              </a:rPr>
              <a:t>For example, reading aloud to a child with delays in language development</a:t>
            </a:r>
          </a:p>
          <a:p>
            <a:pPr lvl="1"/>
            <a:r>
              <a:rPr lang="en-US" sz="1800" dirty="0" smtClean="0">
                <a:latin typeface="+mn-lt"/>
                <a:cs typeface="Arial" panose="020B0604020202020204" pitchFamily="34" charset="0"/>
              </a:rPr>
              <a:t>Joining a group of parents with infants for a parent who is mildly depressed</a:t>
            </a:r>
          </a:p>
          <a:p>
            <a:endParaRPr lang="en-US" dirty="0" smtClean="0">
              <a:latin typeface="+mn-lt"/>
              <a:cs typeface="Arial" panose="020B0604020202020204" pitchFamily="34" charset="0"/>
            </a:endParaRPr>
          </a:p>
          <a:p>
            <a:r>
              <a:rPr lang="en-US" dirty="0" smtClean="0">
                <a:latin typeface="+mn-lt"/>
                <a:cs typeface="Arial" panose="020B0604020202020204" pitchFamily="34" charset="0"/>
              </a:rPr>
              <a:t>Also consider:</a:t>
            </a:r>
          </a:p>
          <a:p>
            <a:pPr lvl="1"/>
            <a:r>
              <a:rPr lang="en-US" sz="1800" dirty="0" smtClean="0">
                <a:latin typeface="+mn-lt"/>
                <a:cs typeface="Arial" panose="020B0604020202020204" pitchFamily="34" charset="0"/>
              </a:rPr>
              <a:t>Following up at a future visit</a:t>
            </a:r>
          </a:p>
          <a:p>
            <a:pPr lvl="1"/>
            <a:r>
              <a:rPr lang="en-US" sz="1800" dirty="0" smtClean="0">
                <a:latin typeface="+mn-lt"/>
                <a:cs typeface="Arial" panose="020B0604020202020204" pitchFamily="34" charset="0"/>
              </a:rPr>
              <a:t>Providing educational resources</a:t>
            </a:r>
          </a:p>
          <a:p>
            <a:pPr lvl="1"/>
            <a:r>
              <a:rPr lang="en-US" sz="1800" dirty="0" smtClean="0">
                <a:latin typeface="+mn-lt"/>
                <a:cs typeface="Arial" panose="020B0604020202020204" pitchFamily="34" charset="0"/>
              </a:rPr>
              <a:t>Referring to other providers or community resources</a:t>
            </a:r>
          </a:p>
          <a:p>
            <a:pPr lvl="1"/>
            <a:endParaRPr lang="en-US" sz="1800" dirty="0">
              <a:latin typeface="+mn-lt"/>
              <a:cs typeface="Arial" panose="020B0604020202020204" pitchFamily="34" charset="0"/>
            </a:endParaRPr>
          </a:p>
        </p:txBody>
      </p:sp>
      <p:sp>
        <p:nvSpPr>
          <p:cNvPr id="4" name="Slide Number Placeholder 3"/>
          <p:cNvSpPr>
            <a:spLocks noGrp="1"/>
          </p:cNvSpPr>
          <p:nvPr>
            <p:ph type="sldNum" sz="quarter" idx="11"/>
          </p:nvPr>
        </p:nvSpPr>
        <p:spPr/>
        <p:txBody>
          <a:bodyPr/>
          <a:lstStyle/>
          <a:p>
            <a:pPr>
              <a:defRPr/>
            </a:pPr>
            <a:fld id="{05DF2FA6-71AA-46DE-906F-1ED3DD04D1C6}" type="slidenum">
              <a:rPr lang="en-US" altLang="en-US" smtClean="0"/>
              <a:pPr>
                <a:defRPr/>
              </a:pPr>
              <a:t>20</a:t>
            </a:fld>
            <a:endParaRPr lang="en-US" altLang="en-US"/>
          </a:p>
        </p:txBody>
      </p:sp>
      <p:sp>
        <p:nvSpPr>
          <p:cNvPr id="5" name="Rectangle 4"/>
          <p:cNvSpPr/>
          <p:nvPr/>
        </p:nvSpPr>
        <p:spPr>
          <a:xfrm>
            <a:off x="5372100" y="60198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Audio 6">
            <a:hlinkClick r:id="" action="ppaction://media"/>
          </p:cNvPr>
          <p:cNvPicPr>
            <a:picLocks noChangeAspect="1"/>
          </p:cNvPicPr>
          <p:nvPr>
            <a:audioFile r:link="rId1"/>
            <p:extLst>
              <p:ext uri="{DAA4B4D4-6D71-4841-9C94-3DE7FCFB9230}">
                <p14:media xmlns:p14="http://schemas.microsoft.com/office/powerpoint/2010/main" r:embed="rId2">
                  <p14:trim st="691.4325" end="614.6051"/>
                </p14:media>
              </p:ext>
            </p:extLst>
          </p:nvPr>
        </p:nvPicPr>
        <p:blipFill>
          <a:blip r:embed="rId5"/>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374943966"/>
      </p:ext>
    </p:extLst>
  </p:cSld>
  <p:clrMapOvr>
    <a:masterClrMapping/>
  </p:clrMapOvr>
  <mc:AlternateContent xmlns:mc="http://schemas.openxmlformats.org/markup-compatibility/2006" xmlns:p14="http://schemas.microsoft.com/office/powerpoint/2010/main">
    <mc:Choice Requires="p14">
      <p:transition spd="slow" p14:dur="2000" advTm="32155"/>
    </mc:Choice>
    <mc:Fallback xmlns="">
      <p:transition spd="slow" advTm="3215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304800"/>
            <a:ext cx="8229600" cy="806450"/>
          </a:xfrm>
        </p:spPr>
        <p:txBody>
          <a:bodyPr/>
          <a:lstStyle/>
          <a:p>
            <a:r>
              <a:rPr lang="en-US" b="1" dirty="0" smtClean="0">
                <a:latin typeface="+mj-lt"/>
                <a:cs typeface="Arial" panose="020B0604020202020204" pitchFamily="34" charset="0"/>
              </a:rPr>
              <a:t>Some </a:t>
            </a:r>
            <a:r>
              <a:rPr lang="en-US" b="1" dirty="0" smtClean="0">
                <a:latin typeface="+mj-lt"/>
                <a:cs typeface="Arial" panose="020B0604020202020204" pitchFamily="34" charset="0"/>
              </a:rPr>
              <a:t>resources- and a way to give us feedback</a:t>
            </a:r>
            <a:endParaRPr lang="en-US" b="1" dirty="0">
              <a:latin typeface="+mj-lt"/>
              <a:cs typeface="Arial" panose="020B0604020202020204" pitchFamily="34" charset="0"/>
            </a:endParaRPr>
          </a:p>
        </p:txBody>
      </p:sp>
      <p:sp>
        <p:nvSpPr>
          <p:cNvPr id="3" name="Content Placeholder 2"/>
          <p:cNvSpPr>
            <a:spLocks noGrp="1"/>
          </p:cNvSpPr>
          <p:nvPr>
            <p:ph idx="1"/>
          </p:nvPr>
        </p:nvSpPr>
        <p:spPr>
          <a:xfrm>
            <a:off x="228600" y="1219200"/>
            <a:ext cx="8305800" cy="4800600"/>
          </a:xfrm>
        </p:spPr>
        <p:txBody>
          <a:bodyPr tIns="0" bIns="0" anchor="ctr">
            <a:normAutofit/>
          </a:bodyPr>
          <a:lstStyle/>
          <a:p>
            <a:r>
              <a:rPr lang="en-US" sz="1100" dirty="0">
                <a:latin typeface="Calibri" panose="020F0502020204030204" pitchFamily="34" charset="0"/>
              </a:rPr>
              <a:t>Sheldrick, R. C., </a:t>
            </a:r>
            <a:r>
              <a:rPr lang="en-US" sz="1100" dirty="0" err="1">
                <a:latin typeface="Calibri" panose="020F0502020204030204" pitchFamily="34" charset="0"/>
              </a:rPr>
              <a:t>Benneyan</a:t>
            </a:r>
            <a:r>
              <a:rPr lang="en-US" sz="1100" dirty="0">
                <a:latin typeface="Calibri" panose="020F0502020204030204" pitchFamily="34" charset="0"/>
              </a:rPr>
              <a:t>, J. C., Kiss, I. G., Briggs‐</a:t>
            </a:r>
            <a:r>
              <a:rPr lang="en-US" sz="1100" dirty="0" err="1">
                <a:latin typeface="Calibri" panose="020F0502020204030204" pitchFamily="34" charset="0"/>
              </a:rPr>
              <a:t>Gowan</a:t>
            </a:r>
            <a:r>
              <a:rPr lang="en-US" sz="1100" dirty="0">
                <a:latin typeface="Calibri" panose="020F0502020204030204" pitchFamily="34" charset="0"/>
              </a:rPr>
              <a:t>, M. J., Copeland, W., &amp; Carter, A. S. (2015). </a:t>
            </a:r>
            <a:r>
              <a:rPr lang="en-US" sz="1100" dirty="0">
                <a:latin typeface="Calibri" panose="020F0502020204030204" pitchFamily="34" charset="0"/>
                <a:hlinkClick r:id="rId5"/>
              </a:rPr>
              <a:t>Thresholds and accuracy in screening tools for early detection of psychopathology.</a:t>
            </a:r>
            <a:r>
              <a:rPr lang="en-US" sz="1100" dirty="0">
                <a:latin typeface="Calibri" panose="020F0502020204030204" pitchFamily="34" charset="0"/>
              </a:rPr>
              <a:t> Journal of Child Psychology and Psychiatry,56(9), </a:t>
            </a:r>
            <a:r>
              <a:rPr lang="en-US" sz="1100" dirty="0" smtClean="0">
                <a:latin typeface="Calibri" panose="020F0502020204030204" pitchFamily="34" charset="0"/>
              </a:rPr>
              <a:t>936-948</a:t>
            </a:r>
          </a:p>
          <a:p>
            <a:endParaRPr lang="en-US" sz="1100" dirty="0"/>
          </a:p>
          <a:p>
            <a:r>
              <a:rPr lang="en-US" sz="1100" dirty="0" smtClean="0">
                <a:latin typeface="+mn-lt"/>
                <a:cs typeface="Arial" panose="020B0604020202020204" pitchFamily="34" charset="0"/>
              </a:rPr>
              <a:t>Develop a list of national and local resources</a:t>
            </a:r>
          </a:p>
          <a:p>
            <a:endParaRPr lang="en-US" sz="1100" dirty="0" smtClean="0">
              <a:latin typeface="+mn-lt"/>
              <a:cs typeface="Arial" panose="020B0604020202020204" pitchFamily="34" charset="0"/>
            </a:endParaRPr>
          </a:p>
          <a:p>
            <a:r>
              <a:rPr lang="en-US" sz="1100" dirty="0" smtClean="0">
                <a:latin typeface="+mn-lt"/>
                <a:cs typeface="Arial" panose="020B0604020202020204" pitchFamily="34" charset="0"/>
              </a:rPr>
              <a:t>Some online resources include:</a:t>
            </a:r>
          </a:p>
          <a:p>
            <a:pPr lvl="1"/>
            <a:r>
              <a:rPr lang="en-US" sz="1100" dirty="0" smtClean="0">
                <a:latin typeface="+mn-lt"/>
                <a:cs typeface="Arial" panose="020B0604020202020204" pitchFamily="34" charset="0"/>
              </a:rPr>
              <a:t>Handouts for parents </a:t>
            </a:r>
            <a:r>
              <a:rPr lang="en-US" sz="1100" dirty="0">
                <a:latin typeface="+mn-lt"/>
                <a:cs typeface="Arial" panose="020B0604020202020204" pitchFamily="34" charset="0"/>
              </a:rPr>
              <a:t>from the AAP: </a:t>
            </a:r>
            <a:r>
              <a:rPr lang="en-US" sz="1100" dirty="0">
                <a:latin typeface="+mn-lt"/>
                <a:cs typeface="Arial" panose="020B0604020202020204" pitchFamily="34" charset="0"/>
                <a:hlinkClick r:id="rId6"/>
              </a:rPr>
              <a:t>http://</a:t>
            </a:r>
            <a:r>
              <a:rPr lang="en-US" sz="1100" dirty="0" smtClean="0">
                <a:latin typeface="+mn-lt"/>
                <a:cs typeface="Arial" panose="020B0604020202020204" pitchFamily="34" charset="0"/>
                <a:hlinkClick r:id="rId6"/>
              </a:rPr>
              <a:t>patiented.solutions.aap.org/handouts.aspx</a:t>
            </a:r>
            <a:endParaRPr lang="en-US" sz="1100" dirty="0" smtClean="0">
              <a:latin typeface="+mn-lt"/>
              <a:cs typeface="Arial" panose="020B0604020202020204" pitchFamily="34" charset="0"/>
            </a:endParaRPr>
          </a:p>
          <a:p>
            <a:pPr lvl="1"/>
            <a:r>
              <a:rPr lang="en-US" sz="1100" dirty="0" smtClean="0">
                <a:latin typeface="+mn-lt"/>
                <a:cs typeface="Arial" panose="020B0604020202020204" pitchFamily="34" charset="0"/>
              </a:rPr>
              <a:t>Handouts from </a:t>
            </a:r>
            <a:r>
              <a:rPr lang="en-US" sz="1100" dirty="0">
                <a:latin typeface="+mn-lt"/>
                <a:cs typeface="Arial" panose="020B0604020202020204" pitchFamily="34" charset="0"/>
              </a:rPr>
              <a:t>Bright Futures: </a:t>
            </a:r>
            <a:r>
              <a:rPr lang="en-US" sz="1100" dirty="0">
                <a:latin typeface="+mn-lt"/>
                <a:cs typeface="Arial" panose="020B0604020202020204" pitchFamily="34" charset="0"/>
                <a:hlinkClick r:id="rId7"/>
              </a:rPr>
              <a:t>https://</a:t>
            </a:r>
            <a:r>
              <a:rPr lang="en-US" sz="1100" dirty="0" smtClean="0">
                <a:latin typeface="+mn-lt"/>
                <a:cs typeface="Arial" panose="020B0604020202020204" pitchFamily="34" charset="0"/>
                <a:hlinkClick r:id="rId7"/>
              </a:rPr>
              <a:t>brightfutures.aap.org/families/Pages/Resources-for-Families.aspx</a:t>
            </a:r>
            <a:endParaRPr lang="en-US" sz="1100" dirty="0" smtClean="0">
              <a:latin typeface="+mn-lt"/>
              <a:cs typeface="Arial" panose="020B0604020202020204" pitchFamily="34" charset="0"/>
            </a:endParaRPr>
          </a:p>
          <a:p>
            <a:pPr lvl="1"/>
            <a:r>
              <a:rPr lang="en-US" sz="1100" dirty="0" smtClean="0">
                <a:latin typeface="+mn-lt"/>
                <a:cs typeface="Arial" panose="020B0604020202020204" pitchFamily="34" charset="0"/>
              </a:rPr>
              <a:t>CDC Positive </a:t>
            </a:r>
            <a:r>
              <a:rPr lang="en-US" sz="1100" dirty="0">
                <a:latin typeface="+mn-lt"/>
                <a:cs typeface="Arial" panose="020B0604020202020204" pitchFamily="34" charset="0"/>
              </a:rPr>
              <a:t>Parenting tips: </a:t>
            </a:r>
            <a:r>
              <a:rPr lang="en-US" sz="1100" dirty="0">
                <a:latin typeface="+mn-lt"/>
                <a:cs typeface="Arial" panose="020B0604020202020204" pitchFamily="34" charset="0"/>
                <a:hlinkClick r:id="rId8"/>
              </a:rPr>
              <a:t>http://</a:t>
            </a:r>
            <a:r>
              <a:rPr lang="en-US" sz="1100" dirty="0" smtClean="0">
                <a:latin typeface="+mn-lt"/>
                <a:cs typeface="Arial" panose="020B0604020202020204" pitchFamily="34" charset="0"/>
                <a:hlinkClick r:id="rId8"/>
              </a:rPr>
              <a:t>www.cdc.gov/ncbddd/childdevelopment/freematerials.htm</a:t>
            </a:r>
          </a:p>
          <a:p>
            <a:pPr lvl="1"/>
            <a:r>
              <a:rPr lang="en-US" sz="1100" dirty="0" smtClean="0">
                <a:latin typeface="+mn-lt"/>
                <a:cs typeface="Arial" panose="020B0604020202020204" pitchFamily="34" charset="0"/>
              </a:rPr>
              <a:t>CDC Parenting Videos: </a:t>
            </a:r>
            <a:r>
              <a:rPr lang="en-US" sz="1100" u="sng" dirty="0" smtClean="0">
                <a:latin typeface="+mn-lt"/>
                <a:hlinkClick r:id="rId9"/>
              </a:rPr>
              <a:t>http</a:t>
            </a:r>
            <a:r>
              <a:rPr lang="en-US" sz="1100" u="sng" dirty="0">
                <a:latin typeface="+mn-lt"/>
                <a:hlinkClick r:id="rId9"/>
              </a:rPr>
              <a:t>://</a:t>
            </a:r>
            <a:r>
              <a:rPr lang="en-US" sz="1100" u="sng" dirty="0" smtClean="0">
                <a:latin typeface="+mn-lt"/>
                <a:hlinkClick r:id="rId9"/>
              </a:rPr>
              <a:t>www.cdc.gov/parents/essentials/videos/index.html</a:t>
            </a:r>
            <a:r>
              <a:rPr lang="en-US" sz="1100" dirty="0" smtClean="0">
                <a:latin typeface="+mn-lt"/>
                <a:cs typeface="Arial" panose="020B0604020202020204" pitchFamily="34" charset="0"/>
                <a:hlinkClick r:id="rId9"/>
              </a:rPr>
              <a:t>l</a:t>
            </a:r>
            <a:endParaRPr lang="en-US" sz="1100" dirty="0" smtClean="0">
              <a:latin typeface="+mn-lt"/>
              <a:cs typeface="Arial" panose="020B0604020202020204" pitchFamily="34" charset="0"/>
            </a:endParaRPr>
          </a:p>
          <a:p>
            <a:pPr lvl="1"/>
            <a:r>
              <a:rPr lang="en-US" sz="1100" dirty="0">
                <a:latin typeface="+mn-lt"/>
              </a:rPr>
              <a:t>American Academy of Child and Adolescent Psychiatry (AACAP) </a:t>
            </a:r>
            <a:r>
              <a:rPr lang="en-US" sz="1100" dirty="0" smtClean="0">
                <a:latin typeface="+mn-lt"/>
              </a:rPr>
              <a:t>Facts </a:t>
            </a:r>
            <a:r>
              <a:rPr lang="en-US" sz="1100" dirty="0">
                <a:latin typeface="+mn-lt"/>
              </a:rPr>
              <a:t>for Families Guides: </a:t>
            </a:r>
            <a:r>
              <a:rPr lang="en-US" sz="1100" dirty="0">
                <a:latin typeface="+mn-lt"/>
                <a:hlinkClick r:id="rId10"/>
              </a:rPr>
              <a:t>https://</a:t>
            </a:r>
            <a:r>
              <a:rPr lang="en-US" sz="1100" dirty="0" smtClean="0">
                <a:latin typeface="+mn-lt"/>
                <a:hlinkClick r:id="rId10"/>
              </a:rPr>
              <a:t>www.aacap.org/AACAP/Families_and_Youth/Facts_for_Families/FFF-Guide/FFF-Guide-Home.aspx</a:t>
            </a:r>
            <a:endParaRPr lang="en-US" sz="1100" dirty="0" smtClean="0">
              <a:latin typeface="+mn-lt"/>
            </a:endParaRPr>
          </a:p>
          <a:p>
            <a:pPr lvl="1"/>
            <a:r>
              <a:rPr lang="en-US" sz="1100" dirty="0" smtClean="0">
                <a:latin typeface="+mn-lt"/>
                <a:cs typeface="Arial" panose="020B0604020202020204" pitchFamily="34" charset="0"/>
              </a:rPr>
              <a:t>American Psychological Association Psychology </a:t>
            </a:r>
            <a:r>
              <a:rPr lang="en-US" sz="1100" dirty="0">
                <a:latin typeface="+mn-lt"/>
                <a:cs typeface="Arial" panose="020B0604020202020204" pitchFamily="34" charset="0"/>
              </a:rPr>
              <a:t>Help Center: </a:t>
            </a:r>
            <a:r>
              <a:rPr lang="en-US" sz="1100" dirty="0">
                <a:latin typeface="+mn-lt"/>
                <a:cs typeface="Arial" panose="020B0604020202020204" pitchFamily="34" charset="0"/>
                <a:hlinkClick r:id="rId11"/>
              </a:rPr>
              <a:t>http://</a:t>
            </a:r>
            <a:r>
              <a:rPr lang="en-US" sz="1100" dirty="0" smtClean="0">
                <a:latin typeface="+mn-lt"/>
                <a:cs typeface="Arial" panose="020B0604020202020204" pitchFamily="34" charset="0"/>
                <a:hlinkClick r:id="rId11"/>
              </a:rPr>
              <a:t>www.apa.org/helpcenter/index.aspx</a:t>
            </a:r>
            <a:endParaRPr lang="en-US" sz="1100" dirty="0" smtClean="0">
              <a:latin typeface="+mn-lt"/>
              <a:cs typeface="Arial" panose="020B0604020202020204" pitchFamily="34" charset="0"/>
            </a:endParaRPr>
          </a:p>
          <a:p>
            <a:pPr lvl="1"/>
            <a:r>
              <a:rPr lang="en-US" sz="1100" dirty="0" smtClean="0">
                <a:latin typeface="+mn-lt"/>
                <a:cs typeface="Arial" panose="020B0604020202020204" pitchFamily="34" charset="0"/>
              </a:rPr>
              <a:t>Positive Parenting Programs (Triple P</a:t>
            </a:r>
            <a:r>
              <a:rPr lang="en-US" sz="1100" dirty="0">
                <a:latin typeface="+mn-lt"/>
                <a:cs typeface="Arial" panose="020B0604020202020204" pitchFamily="34" charset="0"/>
              </a:rPr>
              <a:t>) website: </a:t>
            </a:r>
            <a:r>
              <a:rPr lang="en-US" sz="1100" dirty="0">
                <a:latin typeface="+mn-lt"/>
                <a:cs typeface="Arial" panose="020B0604020202020204" pitchFamily="34" charset="0"/>
                <a:hlinkClick r:id="rId12"/>
              </a:rPr>
              <a:t>http://</a:t>
            </a:r>
            <a:r>
              <a:rPr lang="en-US" sz="1100" dirty="0" smtClean="0">
                <a:latin typeface="+mn-lt"/>
                <a:cs typeface="Arial" panose="020B0604020202020204" pitchFamily="34" charset="0"/>
                <a:hlinkClick r:id="rId12"/>
              </a:rPr>
              <a:t>www.triplep-parenting.com</a:t>
            </a:r>
            <a:endParaRPr lang="en-US" sz="1100" dirty="0" smtClean="0">
              <a:latin typeface="+mn-lt"/>
              <a:cs typeface="Arial" panose="020B0604020202020204" pitchFamily="34" charset="0"/>
            </a:endParaRPr>
          </a:p>
          <a:p>
            <a:pPr lvl="1"/>
            <a:endParaRPr lang="en-US" sz="1600" dirty="0" smtClean="0">
              <a:latin typeface="+mj-lt"/>
              <a:cs typeface="Arial" panose="020B0604020202020204" pitchFamily="34" charset="0"/>
            </a:endParaRPr>
          </a:p>
          <a:p>
            <a:r>
              <a:rPr lang="en-US" dirty="0">
                <a:solidFill>
                  <a:schemeClr val="bg2"/>
                </a:solidFill>
                <a:latin typeface="+mj-lt"/>
              </a:rPr>
              <a:t>We’d appreciate your feedback on this </a:t>
            </a:r>
            <a:r>
              <a:rPr lang="en-US" dirty="0" err="1" smtClean="0">
                <a:solidFill>
                  <a:schemeClr val="bg2"/>
                </a:solidFill>
                <a:latin typeface="+mj-lt"/>
              </a:rPr>
              <a:t>Powerpoint</a:t>
            </a:r>
            <a:r>
              <a:rPr lang="en-US" dirty="0" smtClean="0">
                <a:solidFill>
                  <a:schemeClr val="bg2"/>
                </a:solidFill>
                <a:latin typeface="+mj-lt"/>
              </a:rPr>
              <a:t>! Answer </a:t>
            </a:r>
            <a:r>
              <a:rPr lang="en-US" dirty="0">
                <a:solidFill>
                  <a:schemeClr val="bg2"/>
                </a:solidFill>
                <a:latin typeface="+mj-lt"/>
              </a:rPr>
              <a:t>two quick satisfaction questions here</a:t>
            </a:r>
            <a:r>
              <a:rPr lang="en-US" dirty="0" smtClean="0">
                <a:solidFill>
                  <a:schemeClr val="bg2"/>
                </a:solidFill>
                <a:latin typeface="+mj-lt"/>
              </a:rPr>
              <a:t>:</a:t>
            </a:r>
            <a:r>
              <a:rPr lang="en-US" sz="1600" u="sng" dirty="0">
                <a:latin typeface="+mj-lt"/>
                <a:hlinkClick r:id="rId13"/>
              </a:rPr>
              <a:t> https://www.surveymonkey.com/r/N8B2WH5</a:t>
            </a:r>
            <a:endParaRPr lang="en-US" sz="1600" dirty="0">
              <a:latin typeface="+mj-lt"/>
              <a:cs typeface="Arial" panose="020B0604020202020204" pitchFamily="34" charset="0"/>
            </a:endParaRPr>
          </a:p>
        </p:txBody>
      </p:sp>
      <p:sp>
        <p:nvSpPr>
          <p:cNvPr id="4" name="Slide Number Placeholder 3"/>
          <p:cNvSpPr>
            <a:spLocks noGrp="1"/>
          </p:cNvSpPr>
          <p:nvPr>
            <p:ph type="sldNum" sz="quarter" idx="11"/>
          </p:nvPr>
        </p:nvSpPr>
        <p:spPr/>
        <p:txBody>
          <a:bodyPr/>
          <a:lstStyle/>
          <a:p>
            <a:pPr>
              <a:defRPr/>
            </a:pPr>
            <a:fld id="{05DF2FA6-71AA-46DE-906F-1ED3DD04D1C6}" type="slidenum">
              <a:rPr lang="en-US" altLang="en-US" smtClean="0"/>
              <a:pPr>
                <a:defRPr/>
              </a:pPr>
              <a:t>21</a:t>
            </a:fld>
            <a:endParaRPr lang="en-US" altLang="en-US" dirty="0"/>
          </a:p>
        </p:txBody>
      </p:sp>
      <p:sp>
        <p:nvSpPr>
          <p:cNvPr id="5" name="Rectangle 4"/>
          <p:cNvSpPr/>
          <p:nvPr/>
        </p:nvSpPr>
        <p:spPr>
          <a:xfrm>
            <a:off x="5372100" y="60198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Audio 6">
            <a:hlinkClick r:id="" action="ppaction://media"/>
          </p:cNvPr>
          <p:cNvPicPr>
            <a:picLocks noChangeAspect="1"/>
          </p:cNvPicPr>
          <p:nvPr>
            <a:audioFile r:link="rId1"/>
            <p:extLst>
              <p:ext uri="{DAA4B4D4-6D71-4841-9C94-3DE7FCFB9230}">
                <p14:media xmlns:p14="http://schemas.microsoft.com/office/powerpoint/2010/main" r:embed="rId2">
                  <p14:trim st="805.9188" end="1164.1056"/>
                </p14:media>
              </p:ext>
            </p:extLst>
          </p:nvPr>
        </p:nvPicPr>
        <p:blipFill>
          <a:blip r:embed="rId14"/>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4077553313"/>
      </p:ext>
    </p:extLst>
  </p:cSld>
  <p:clrMapOvr>
    <a:masterClrMapping/>
  </p:clrMapOvr>
  <mc:AlternateContent xmlns:mc="http://schemas.openxmlformats.org/markup-compatibility/2006" xmlns:p14="http://schemas.microsoft.com/office/powerpoint/2010/main">
    <mc:Choice Requires="p14">
      <p:transition spd="slow" p14:dur="2000" advTm="18746"/>
    </mc:Choice>
    <mc:Fallback xmlns="">
      <p:transition spd="slow" advTm="1874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80" name="Title 1"/>
          <p:cNvSpPr>
            <a:spLocks noGrp="1"/>
          </p:cNvSpPr>
          <p:nvPr>
            <p:ph type="title"/>
          </p:nvPr>
        </p:nvSpPr>
        <p:spPr>
          <a:xfrm>
            <a:off x="0" y="228600"/>
            <a:ext cx="8229600" cy="806450"/>
          </a:xfrm>
        </p:spPr>
        <p:txBody>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Normally distributed bell curve</a:t>
            </a:r>
          </a:p>
        </p:txBody>
      </p:sp>
      <p:sp>
        <p:nvSpPr>
          <p:cNvPr id="75778"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0F81263E-71A3-433C-9BCA-2CBCA8676FA3}" type="slidenum">
              <a:rPr lang="en-US" altLang="en-US" sz="1000" smtClean="0">
                <a:solidFill>
                  <a:srgbClr val="4A90CE"/>
                </a:solidFill>
              </a:rPr>
              <a:pPr>
                <a:spcAft>
                  <a:spcPct val="0"/>
                </a:spcAft>
                <a:buClrTx/>
                <a:buSzTx/>
                <a:buFontTx/>
                <a:buNone/>
              </a:pPr>
              <a:t>3</a:t>
            </a:fld>
            <a:endParaRPr lang="en-US" altLang="en-US" sz="1000" smtClean="0">
              <a:solidFill>
                <a:srgbClr val="4A90CE"/>
              </a:solidFill>
            </a:endParaRPr>
          </a:p>
        </p:txBody>
      </p:sp>
      <p:graphicFrame>
        <p:nvGraphicFramePr>
          <p:cNvPr id="6" name="Chart 5"/>
          <p:cNvGraphicFramePr>
            <a:graphicFrameLocks noGrp="1"/>
          </p:cNvGraphicFramePr>
          <p:nvPr>
            <p:extLst>
              <p:ext uri="{D42A27DB-BD31-4B8C-83A1-F6EECF244321}">
                <p14:modId xmlns:p14="http://schemas.microsoft.com/office/powerpoint/2010/main" val="4028880328"/>
              </p:ext>
            </p:extLst>
          </p:nvPr>
        </p:nvGraphicFramePr>
        <p:xfrm>
          <a:off x="228370" y="914400"/>
          <a:ext cx="8687259" cy="5029200"/>
        </p:xfrm>
        <a:graphic>
          <a:graphicData uri="http://schemas.openxmlformats.org/drawingml/2006/chart">
            <c:chart xmlns:c="http://schemas.openxmlformats.org/drawingml/2006/chart" xmlns:r="http://schemas.openxmlformats.org/officeDocument/2006/relationships" r:id="rId5"/>
          </a:graphicData>
        </a:graphic>
      </p:graphicFrame>
      <p:sp>
        <p:nvSpPr>
          <p:cNvPr id="5" name="Rectangle 4"/>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Audio 2">
            <a:hlinkClick r:id="" action="ppaction://media"/>
          </p:cNvPr>
          <p:cNvPicPr>
            <a:picLocks noChangeAspect="1"/>
          </p:cNvPicPr>
          <p:nvPr>
            <a:audioFile r:link="rId1"/>
            <p:extLst>
              <p:ext uri="{DAA4B4D4-6D71-4841-9C94-3DE7FCFB9230}">
                <p14:media xmlns:p14="http://schemas.microsoft.com/office/powerpoint/2010/main" r:embed="rId2">
                  <p14:trim st="1003.389" end="1337.852"/>
                </p14:media>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3254696809"/>
      </p:ext>
    </p:extLst>
  </p:cSld>
  <p:clrMapOvr>
    <a:masterClrMapping/>
  </p:clrMapOvr>
  <mc:AlternateContent xmlns:mc="http://schemas.openxmlformats.org/markup-compatibility/2006" xmlns:p14="http://schemas.microsoft.com/office/powerpoint/2010/main">
    <mc:Choice Requires="p14">
      <p:transition spd="slow" p14:dur="2000" advTm="12723"/>
    </mc:Choice>
    <mc:Fallback xmlns="">
      <p:transition spd="slow" advTm="1272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a:graphicFrameLocks noGrp="1"/>
          </p:cNvGraphicFramePr>
          <p:nvPr>
            <p:extLst>
              <p:ext uri="{D42A27DB-BD31-4B8C-83A1-F6EECF244321}">
                <p14:modId xmlns:p14="http://schemas.microsoft.com/office/powerpoint/2010/main" val="3167090282"/>
              </p:ext>
            </p:extLst>
          </p:nvPr>
        </p:nvGraphicFramePr>
        <p:xfrm>
          <a:off x="234108" y="914400"/>
          <a:ext cx="8675783" cy="5029200"/>
        </p:xfrm>
        <a:graphic>
          <a:graphicData uri="http://schemas.openxmlformats.org/drawingml/2006/chart">
            <c:chart xmlns:c="http://schemas.openxmlformats.org/drawingml/2006/chart" xmlns:r="http://schemas.openxmlformats.org/officeDocument/2006/relationships" r:id="rId5"/>
          </a:graphicData>
        </a:graphic>
      </p:graphicFrame>
      <p:sp>
        <p:nvSpPr>
          <p:cNvPr id="76803" name="Title 1"/>
          <p:cNvSpPr>
            <a:spLocks noGrp="1"/>
          </p:cNvSpPr>
          <p:nvPr>
            <p:ph type="title"/>
          </p:nvPr>
        </p:nvSpPr>
        <p:spPr>
          <a:xfrm>
            <a:off x="0" y="228600"/>
            <a:ext cx="8229600" cy="806450"/>
          </a:xfrm>
        </p:spPr>
        <p:txBody>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20% in the affected population</a:t>
            </a:r>
          </a:p>
        </p:txBody>
      </p:sp>
      <p:sp>
        <p:nvSpPr>
          <p:cNvPr id="76802"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A935C831-22DB-425C-A47E-43EE18CFFC95}" type="slidenum">
              <a:rPr lang="en-US" altLang="en-US" sz="1000" smtClean="0">
                <a:solidFill>
                  <a:srgbClr val="4A90CE"/>
                </a:solidFill>
              </a:rPr>
              <a:pPr>
                <a:spcAft>
                  <a:spcPct val="0"/>
                </a:spcAft>
                <a:buClrTx/>
                <a:buSzTx/>
                <a:buFontTx/>
                <a:buNone/>
              </a:pPr>
              <a:t>4</a:t>
            </a:fld>
            <a:endParaRPr lang="en-US" altLang="en-US" sz="1000" smtClean="0">
              <a:solidFill>
                <a:srgbClr val="4A90CE"/>
              </a:solidFill>
            </a:endParaRPr>
          </a:p>
        </p:txBody>
      </p:sp>
      <p:sp>
        <p:nvSpPr>
          <p:cNvPr id="9" name="Rectangle 8"/>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Audio 3">
            <a:hlinkClick r:id="" action="ppaction://media"/>
          </p:cNvPr>
          <p:cNvPicPr>
            <a:picLocks noChangeAspect="1"/>
          </p:cNvPicPr>
          <p:nvPr>
            <a:audioFile r:link="rId1"/>
            <p:extLst>
              <p:ext uri="{DAA4B4D4-6D71-4841-9C94-3DE7FCFB9230}">
                <p14:media xmlns:p14="http://schemas.microsoft.com/office/powerpoint/2010/main" r:embed="rId2">
                  <p14:trim st="2539.7612" end="3068.8784"/>
                </p14:media>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3947109077"/>
      </p:ext>
    </p:extLst>
  </p:cSld>
  <p:clrMapOvr>
    <a:masterClrMapping/>
  </p:clrMapOvr>
  <mc:AlternateContent xmlns:mc="http://schemas.openxmlformats.org/markup-compatibility/2006" xmlns:p14="http://schemas.microsoft.com/office/powerpoint/2010/main">
    <mc:Choice Requires="p14">
      <p:transition spd="slow" p14:dur="2000" advTm="14772"/>
    </mc:Choice>
    <mc:Fallback xmlns="">
      <p:transition spd="slow" advTm="1477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Title 1"/>
          <p:cNvSpPr>
            <a:spLocks noGrp="1"/>
          </p:cNvSpPr>
          <p:nvPr>
            <p:ph type="title"/>
          </p:nvPr>
        </p:nvSpPr>
        <p:spPr>
          <a:xfrm>
            <a:off x="0" y="152400"/>
            <a:ext cx="9131300" cy="806450"/>
          </a:xfrm>
        </p:spPr>
        <p:txBody>
          <a:bodyPr>
            <a:normAutofit fontScale="90000"/>
          </a:bodyPr>
          <a:lstStyle/>
          <a:p>
            <a:r>
              <a:rPr lang="en-US" altLang="en-US" b="1" dirty="0" smtClean="0">
                <a:latin typeface="Arial" panose="020B0604020202020204" pitchFamily="34" charset="0"/>
                <a:ea typeface="ＭＳ Ｐゴシック" pitchFamily="34" charset="-128"/>
                <a:cs typeface="Arial" panose="020B0604020202020204" pitchFamily="34" charset="0"/>
              </a:rPr>
              <a:t>Here’s that same image, with the affected population flipped</a:t>
            </a:r>
          </a:p>
        </p:txBody>
      </p:sp>
      <p:sp>
        <p:nvSpPr>
          <p:cNvPr id="77826"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5402A63F-819B-4282-ADA1-866EE566B9D6}" type="slidenum">
              <a:rPr lang="en-US" altLang="en-US" sz="1000" smtClean="0">
                <a:solidFill>
                  <a:srgbClr val="4A90CE"/>
                </a:solidFill>
              </a:rPr>
              <a:pPr>
                <a:spcAft>
                  <a:spcPct val="0"/>
                </a:spcAft>
                <a:buClrTx/>
                <a:buSzTx/>
                <a:buFontTx/>
                <a:buNone/>
              </a:pPr>
              <a:t>5</a:t>
            </a:fld>
            <a:endParaRPr lang="en-US" altLang="en-US" sz="1000" smtClean="0">
              <a:solidFill>
                <a:srgbClr val="4A90CE"/>
              </a:solidFill>
            </a:endParaRPr>
          </a:p>
        </p:txBody>
      </p:sp>
      <p:graphicFrame>
        <p:nvGraphicFramePr>
          <p:cNvPr id="5" name="Chart 4"/>
          <p:cNvGraphicFramePr>
            <a:graphicFrameLocks noGrp="1"/>
          </p:cNvGraphicFramePr>
          <p:nvPr>
            <p:extLst>
              <p:ext uri="{D42A27DB-BD31-4B8C-83A1-F6EECF244321}">
                <p14:modId xmlns:p14="http://schemas.microsoft.com/office/powerpoint/2010/main" val="827157412"/>
              </p:ext>
            </p:extLst>
          </p:nvPr>
        </p:nvGraphicFramePr>
        <p:xfrm>
          <a:off x="228370" y="914400"/>
          <a:ext cx="8687259" cy="5029200"/>
        </p:xfrm>
        <a:graphic>
          <a:graphicData uri="http://schemas.openxmlformats.org/drawingml/2006/chart">
            <c:chart xmlns:c="http://schemas.openxmlformats.org/drawingml/2006/chart" xmlns:r="http://schemas.openxmlformats.org/officeDocument/2006/relationships" r:id="rId5"/>
          </a:graphicData>
        </a:graphic>
      </p:graphicFrame>
      <p:sp>
        <p:nvSpPr>
          <p:cNvPr id="6" name="Rectangle 5"/>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Audio 2">
            <a:hlinkClick r:id="" action="ppaction://media"/>
          </p:cNvPr>
          <p:cNvPicPr>
            <a:picLocks noChangeAspect="1"/>
          </p:cNvPicPr>
          <p:nvPr>
            <a:audioFile r:link="rId1"/>
            <p:extLst>
              <p:ext uri="{DAA4B4D4-6D71-4841-9C94-3DE7FCFB9230}">
                <p14:media xmlns:p14="http://schemas.microsoft.com/office/powerpoint/2010/main" r:embed="rId2">
                  <p14:trim st="1473.6038" end="3467.304"/>
                </p14:media>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1481382046"/>
      </p:ext>
    </p:extLst>
  </p:cSld>
  <p:clrMapOvr>
    <a:masterClrMapping/>
  </p:clrMapOvr>
  <mc:AlternateContent xmlns:mc="http://schemas.openxmlformats.org/markup-compatibility/2006" xmlns:p14="http://schemas.microsoft.com/office/powerpoint/2010/main">
    <mc:Choice Requires="p14">
      <p:transition spd="slow" p14:dur="2000" advTm="18145"/>
    </mc:Choice>
    <mc:Fallback xmlns="">
      <p:transition spd="slow" advTm="1814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p:cNvGraphicFramePr>
            <a:graphicFrameLocks noGrp="1"/>
          </p:cNvGraphicFramePr>
          <p:nvPr>
            <p:extLst>
              <p:ext uri="{D42A27DB-BD31-4B8C-83A1-F6EECF244321}">
                <p14:modId xmlns:p14="http://schemas.microsoft.com/office/powerpoint/2010/main" val="2156683882"/>
              </p:ext>
            </p:extLst>
          </p:nvPr>
        </p:nvGraphicFramePr>
        <p:xfrm>
          <a:off x="228600" y="914400"/>
          <a:ext cx="8687259" cy="5029200"/>
        </p:xfrm>
        <a:graphic>
          <a:graphicData uri="http://schemas.openxmlformats.org/drawingml/2006/chart">
            <c:chart xmlns:c="http://schemas.openxmlformats.org/drawingml/2006/chart" xmlns:r="http://schemas.openxmlformats.org/officeDocument/2006/relationships" r:id="rId5"/>
          </a:graphicData>
        </a:graphic>
      </p:graphicFrame>
      <p:sp>
        <p:nvSpPr>
          <p:cNvPr id="79875" name="Title 1"/>
          <p:cNvSpPr>
            <a:spLocks noGrp="1"/>
          </p:cNvSpPr>
          <p:nvPr>
            <p:ph type="title"/>
          </p:nvPr>
        </p:nvSpPr>
        <p:spPr>
          <a:xfrm>
            <a:off x="0" y="0"/>
            <a:ext cx="8229600" cy="806450"/>
          </a:xfrm>
        </p:spPr>
        <p:txBody>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Four Possible Results</a:t>
            </a:r>
          </a:p>
        </p:txBody>
      </p:sp>
      <p:sp>
        <p:nvSpPr>
          <p:cNvPr id="79874"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3D06984C-7126-4210-B82C-EBCC9FE3879F}" type="slidenum">
              <a:rPr lang="en-US" altLang="en-US" sz="1000" smtClean="0">
                <a:solidFill>
                  <a:srgbClr val="4A90CE"/>
                </a:solidFill>
              </a:rPr>
              <a:pPr>
                <a:spcAft>
                  <a:spcPct val="0"/>
                </a:spcAft>
                <a:buClrTx/>
                <a:buSzTx/>
                <a:buFontTx/>
                <a:buNone/>
              </a:pPr>
              <a:t>6</a:t>
            </a:fld>
            <a:endParaRPr lang="en-US" altLang="en-US" sz="1000" smtClean="0">
              <a:solidFill>
                <a:srgbClr val="4A90CE"/>
              </a:solidFill>
            </a:endParaRPr>
          </a:p>
        </p:txBody>
      </p:sp>
      <p:sp>
        <p:nvSpPr>
          <p:cNvPr id="6" name="Rectangle 5"/>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Audio 3">
            <a:hlinkClick r:id="" action="ppaction://media"/>
          </p:cNvPr>
          <p:cNvPicPr>
            <a:picLocks noChangeAspect="1"/>
          </p:cNvPicPr>
          <p:nvPr>
            <a:audioFile r:link="rId1"/>
            <p:extLst>
              <p:ext uri="{DAA4B4D4-6D71-4841-9C94-3DE7FCFB9230}">
                <p14:media xmlns:p14="http://schemas.microsoft.com/office/powerpoint/2010/main" r:embed="rId2">
                  <p14:trim st="2020.525" end="4754.1792"/>
                </p14:media>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1041955148"/>
      </p:ext>
    </p:extLst>
  </p:cSld>
  <p:clrMapOvr>
    <a:masterClrMapping/>
  </p:clrMapOvr>
  <mc:AlternateContent xmlns:mc="http://schemas.openxmlformats.org/markup-compatibility/2006" xmlns:p14="http://schemas.microsoft.com/office/powerpoint/2010/main">
    <mc:Choice Requires="p14">
      <p:transition spd="slow" p14:dur="2000" advTm="49781"/>
    </mc:Choice>
    <mc:Fallback xmlns="">
      <p:transition spd="slow" advTm="4978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Title 1"/>
          <p:cNvSpPr>
            <a:spLocks noGrp="1"/>
          </p:cNvSpPr>
          <p:nvPr>
            <p:ph type="title"/>
          </p:nvPr>
        </p:nvSpPr>
        <p:spPr>
          <a:xfrm>
            <a:off x="0" y="12700"/>
            <a:ext cx="8229600" cy="806450"/>
          </a:xfrm>
        </p:spPr>
        <p:txBody>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Sensitivity</a:t>
            </a:r>
          </a:p>
        </p:txBody>
      </p:sp>
      <p:sp>
        <p:nvSpPr>
          <p:cNvPr id="80898"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86383F44-E40B-4706-83A2-D75E3C80B7F5}" type="slidenum">
              <a:rPr lang="en-US" altLang="en-US" sz="1000" smtClean="0">
                <a:solidFill>
                  <a:srgbClr val="4A90CE"/>
                </a:solidFill>
              </a:rPr>
              <a:pPr>
                <a:spcAft>
                  <a:spcPct val="0"/>
                </a:spcAft>
                <a:buClrTx/>
                <a:buSzTx/>
                <a:buFontTx/>
                <a:buNone/>
              </a:pPr>
              <a:t>7</a:t>
            </a:fld>
            <a:endParaRPr lang="en-US" altLang="en-US" sz="1000" smtClean="0">
              <a:solidFill>
                <a:srgbClr val="4A90CE"/>
              </a:solidFill>
            </a:endParaRPr>
          </a:p>
        </p:txBody>
      </p:sp>
      <p:graphicFrame>
        <p:nvGraphicFramePr>
          <p:cNvPr id="5" name="Chart 4"/>
          <p:cNvGraphicFramePr>
            <a:graphicFrameLocks noGrp="1"/>
          </p:cNvGraphicFramePr>
          <p:nvPr>
            <p:extLst>
              <p:ext uri="{D42A27DB-BD31-4B8C-83A1-F6EECF244321}">
                <p14:modId xmlns:p14="http://schemas.microsoft.com/office/powerpoint/2010/main" val="1432852152"/>
              </p:ext>
            </p:extLst>
          </p:nvPr>
        </p:nvGraphicFramePr>
        <p:xfrm>
          <a:off x="228370" y="914400"/>
          <a:ext cx="8687259" cy="5029200"/>
        </p:xfrm>
        <a:graphic>
          <a:graphicData uri="http://schemas.openxmlformats.org/drawingml/2006/chart">
            <c:chart xmlns:c="http://schemas.openxmlformats.org/drawingml/2006/chart" xmlns:r="http://schemas.openxmlformats.org/officeDocument/2006/relationships" r:id="rId5"/>
          </a:graphicData>
        </a:graphic>
      </p:graphicFrame>
      <p:sp>
        <p:nvSpPr>
          <p:cNvPr id="6" name="Rectangle 5"/>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Audio 2">
            <a:hlinkClick r:id="" action="ppaction://media"/>
          </p:cNvPr>
          <p:cNvPicPr>
            <a:picLocks noChangeAspect="1"/>
          </p:cNvPicPr>
          <p:nvPr>
            <a:audioFile r:link="rId1"/>
            <p:extLst>
              <p:ext uri="{DAA4B4D4-6D71-4841-9C94-3DE7FCFB9230}">
                <p14:media xmlns:p14="http://schemas.microsoft.com/office/powerpoint/2010/main" r:embed="rId2">
                  <p14:trim st="1346.8743" end="2886.1571"/>
                </p14:media>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2187418195"/>
      </p:ext>
    </p:extLst>
  </p:cSld>
  <p:clrMapOvr>
    <a:masterClrMapping/>
  </p:clrMapOvr>
  <mc:AlternateContent xmlns:mc="http://schemas.openxmlformats.org/markup-compatibility/2006" xmlns:p14="http://schemas.microsoft.com/office/powerpoint/2010/main">
    <mc:Choice Requires="p14">
      <p:transition spd="slow" p14:dur="2000" advTm="40273"/>
    </mc:Choice>
    <mc:Fallback xmlns="">
      <p:transition spd="slow" advTm="4027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Title 1"/>
          <p:cNvSpPr>
            <a:spLocks noGrp="1"/>
          </p:cNvSpPr>
          <p:nvPr>
            <p:ph type="title"/>
          </p:nvPr>
        </p:nvSpPr>
        <p:spPr>
          <a:xfrm>
            <a:off x="0" y="0"/>
            <a:ext cx="8229600" cy="806450"/>
          </a:xfrm>
        </p:spPr>
        <p:txBody>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Specificity</a:t>
            </a:r>
          </a:p>
        </p:txBody>
      </p:sp>
      <p:sp>
        <p:nvSpPr>
          <p:cNvPr id="81922"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222C6778-2AE5-4AAD-8181-F41570545FE8}" type="slidenum">
              <a:rPr lang="en-US" altLang="en-US" sz="1000" smtClean="0">
                <a:solidFill>
                  <a:srgbClr val="4A90CE"/>
                </a:solidFill>
              </a:rPr>
              <a:pPr>
                <a:spcAft>
                  <a:spcPct val="0"/>
                </a:spcAft>
                <a:buClrTx/>
                <a:buSzTx/>
                <a:buFontTx/>
                <a:buNone/>
              </a:pPr>
              <a:t>8</a:t>
            </a:fld>
            <a:endParaRPr lang="en-US" altLang="en-US" sz="1000" smtClean="0">
              <a:solidFill>
                <a:srgbClr val="4A90CE"/>
              </a:solidFill>
            </a:endParaRPr>
          </a:p>
        </p:txBody>
      </p:sp>
      <p:graphicFrame>
        <p:nvGraphicFramePr>
          <p:cNvPr id="5" name="Chart 4"/>
          <p:cNvGraphicFramePr>
            <a:graphicFrameLocks noGrp="1"/>
          </p:cNvGraphicFramePr>
          <p:nvPr>
            <p:extLst>
              <p:ext uri="{D42A27DB-BD31-4B8C-83A1-F6EECF244321}">
                <p14:modId xmlns:p14="http://schemas.microsoft.com/office/powerpoint/2010/main" val="3910652828"/>
              </p:ext>
            </p:extLst>
          </p:nvPr>
        </p:nvGraphicFramePr>
        <p:xfrm>
          <a:off x="228370" y="914400"/>
          <a:ext cx="8687259" cy="5029200"/>
        </p:xfrm>
        <a:graphic>
          <a:graphicData uri="http://schemas.openxmlformats.org/drawingml/2006/chart">
            <c:chart xmlns:c="http://schemas.openxmlformats.org/drawingml/2006/chart" xmlns:r="http://schemas.openxmlformats.org/officeDocument/2006/relationships" r:id="rId5"/>
          </a:graphicData>
        </a:graphic>
      </p:graphicFrame>
      <p:sp>
        <p:nvSpPr>
          <p:cNvPr id="6" name="Rectangle 5"/>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Audio 2">
            <a:hlinkClick r:id="" action="ppaction://media"/>
          </p:cNvPr>
          <p:cNvPicPr>
            <a:picLocks noChangeAspect="1"/>
          </p:cNvPicPr>
          <p:nvPr>
            <a:audioFile r:link="rId1"/>
            <p:extLst>
              <p:ext uri="{DAA4B4D4-6D71-4841-9C94-3DE7FCFB9230}">
                <p14:media xmlns:p14="http://schemas.microsoft.com/office/powerpoint/2010/main" r:embed="rId2">
                  <p14:trim st="3549.906" end="3917.1395"/>
                </p14:media>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544962815"/>
      </p:ext>
    </p:extLst>
  </p:cSld>
  <p:clrMapOvr>
    <a:masterClrMapping/>
  </p:clrMapOvr>
  <mc:AlternateContent xmlns:mc="http://schemas.openxmlformats.org/markup-compatibility/2006" xmlns:p14="http://schemas.microsoft.com/office/powerpoint/2010/main">
    <mc:Choice Requires="p14">
      <p:transition spd="slow" p14:dur="2000" advTm="51261"/>
    </mc:Choice>
    <mc:Fallback xmlns="">
      <p:transition spd="slow" advTm="5126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Title 1"/>
          <p:cNvSpPr>
            <a:spLocks noGrp="1"/>
          </p:cNvSpPr>
          <p:nvPr>
            <p:ph type="title"/>
          </p:nvPr>
        </p:nvSpPr>
        <p:spPr>
          <a:xfrm>
            <a:off x="0" y="-25400"/>
            <a:ext cx="8229600" cy="806450"/>
          </a:xfrm>
        </p:spPr>
        <p:txBody>
          <a:bodyPr/>
          <a:lstStyle/>
          <a:p>
            <a:r>
              <a:rPr lang="en-US" altLang="en-US" sz="3600" b="1" dirty="0" smtClean="0">
                <a:latin typeface="Arial" panose="020B0604020202020204" pitchFamily="34" charset="0"/>
                <a:ea typeface="ＭＳ Ｐゴシック" pitchFamily="34" charset="-128"/>
                <a:cs typeface="Arial" panose="020B0604020202020204" pitchFamily="34" charset="0"/>
              </a:rPr>
              <a:t>PPV</a:t>
            </a:r>
          </a:p>
        </p:txBody>
      </p:sp>
      <p:sp>
        <p:nvSpPr>
          <p:cNvPr id="82946"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600"/>
              </a:spcAft>
              <a:buClr>
                <a:srgbClr val="183A68"/>
              </a:buClr>
              <a:buSzPct val="80000"/>
              <a:buFont typeface="Wingdings 3" pitchFamily="18" charset="2"/>
              <a:buChar char=""/>
              <a:defRPr sz="2400">
                <a:solidFill>
                  <a:srgbClr val="183A68"/>
                </a:solidFill>
                <a:latin typeface="Cambria" pitchFamily="18" charset="0"/>
                <a:ea typeface="ＭＳ Ｐゴシック" pitchFamily="34" charset="-128"/>
              </a:defRPr>
            </a:lvl1pPr>
            <a:lvl2pPr marL="742950" indent="-285750" eaLnBrk="0" hangingPunct="0">
              <a:spcAft>
                <a:spcPts val="600"/>
              </a:spcAft>
              <a:buClr>
                <a:srgbClr val="183A68"/>
              </a:buClr>
              <a:buFont typeface="Wingdings" pitchFamily="2" charset="2"/>
              <a:buChar char="§"/>
              <a:defRPr sz="2000">
                <a:solidFill>
                  <a:srgbClr val="183A68"/>
                </a:solidFill>
                <a:latin typeface="Cambria" pitchFamily="18" charset="0"/>
                <a:ea typeface="ＭＳ Ｐゴシック" pitchFamily="34" charset="-128"/>
              </a:defRPr>
            </a:lvl2pPr>
            <a:lvl3pPr marL="1143000" indent="-228600" eaLnBrk="0" hangingPunct="0">
              <a:spcAft>
                <a:spcPts val="600"/>
              </a:spcAft>
              <a:buClr>
                <a:srgbClr val="4A90CE"/>
              </a:buClr>
              <a:buSzPct val="75000"/>
              <a:buFont typeface="Courier New" pitchFamily="49" charset="0"/>
              <a:buChar char="o"/>
              <a:defRPr>
                <a:solidFill>
                  <a:schemeClr val="tx2"/>
                </a:solidFill>
                <a:latin typeface="Cambria" pitchFamily="18" charset="0"/>
                <a:ea typeface="ＭＳ Ｐゴシック" pitchFamily="34" charset="-128"/>
              </a:defRPr>
            </a:lvl3pPr>
            <a:lvl4pPr marL="1600200" indent="-228600" eaLnBrk="0" hangingPunct="0">
              <a:spcAft>
                <a:spcPts val="600"/>
              </a:spcAft>
              <a:buClr>
                <a:srgbClr val="183A68"/>
              </a:buClr>
              <a:buFont typeface="Arial" pitchFamily="34" charset="0"/>
              <a:buChar char="•"/>
              <a:defRPr sz="1600">
                <a:solidFill>
                  <a:schemeClr val="bg2"/>
                </a:solidFill>
                <a:latin typeface="Cambria" pitchFamily="18" charset="0"/>
                <a:ea typeface="ＭＳ Ｐゴシック" pitchFamily="34" charset="-128"/>
              </a:defRPr>
            </a:lvl4pPr>
            <a:lvl5pPr marL="2057400" indent="-228600" eaLnBrk="0" hangingPunct="0">
              <a:spcAft>
                <a:spcPts val="600"/>
              </a:spcAft>
              <a:buFont typeface="Arial" pitchFamily="34" charset="0"/>
              <a:buChar char="»"/>
              <a:defRPr sz="2000">
                <a:solidFill>
                  <a:schemeClr val="tx1"/>
                </a:solidFill>
                <a:latin typeface="Cambria" pitchFamily="18" charset="0"/>
                <a:ea typeface="ＭＳ Ｐゴシック" pitchFamily="34" charset="-128"/>
              </a:defRPr>
            </a:lvl5pPr>
            <a:lvl6pPr marL="25146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6pPr>
            <a:lvl7pPr marL="29718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7pPr>
            <a:lvl8pPr marL="34290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8pPr>
            <a:lvl9pPr marL="3886200" indent="-228600" eaLnBrk="0" fontAlgn="base" hangingPunct="0">
              <a:spcBef>
                <a:spcPct val="0"/>
              </a:spcBef>
              <a:spcAft>
                <a:spcPts val="600"/>
              </a:spcAft>
              <a:buFont typeface="Arial" pitchFamily="34" charset="0"/>
              <a:buChar char="»"/>
              <a:defRPr sz="2000">
                <a:solidFill>
                  <a:schemeClr val="tx1"/>
                </a:solidFill>
                <a:latin typeface="Cambria" pitchFamily="18" charset="0"/>
                <a:ea typeface="ＭＳ Ｐゴシック" pitchFamily="34" charset="-128"/>
              </a:defRPr>
            </a:lvl9pPr>
          </a:lstStyle>
          <a:p>
            <a:pPr>
              <a:spcAft>
                <a:spcPct val="0"/>
              </a:spcAft>
              <a:buClrTx/>
              <a:buSzTx/>
              <a:buFontTx/>
              <a:buNone/>
            </a:pPr>
            <a:fld id="{EF49EFDD-C251-4A92-ABD2-1E5266DE6250}" type="slidenum">
              <a:rPr lang="en-US" altLang="en-US" sz="1000" smtClean="0">
                <a:solidFill>
                  <a:srgbClr val="4A90CE"/>
                </a:solidFill>
              </a:rPr>
              <a:pPr>
                <a:spcAft>
                  <a:spcPct val="0"/>
                </a:spcAft>
                <a:buClrTx/>
                <a:buSzTx/>
                <a:buFontTx/>
                <a:buNone/>
              </a:pPr>
              <a:t>9</a:t>
            </a:fld>
            <a:endParaRPr lang="en-US" altLang="en-US" sz="1000" smtClean="0">
              <a:solidFill>
                <a:srgbClr val="4A90CE"/>
              </a:solidFill>
            </a:endParaRPr>
          </a:p>
        </p:txBody>
      </p:sp>
      <p:graphicFrame>
        <p:nvGraphicFramePr>
          <p:cNvPr id="5" name="Chart 4"/>
          <p:cNvGraphicFramePr>
            <a:graphicFrameLocks noGrp="1"/>
          </p:cNvGraphicFramePr>
          <p:nvPr>
            <p:extLst>
              <p:ext uri="{D42A27DB-BD31-4B8C-83A1-F6EECF244321}">
                <p14:modId xmlns:p14="http://schemas.microsoft.com/office/powerpoint/2010/main" val="595661820"/>
              </p:ext>
            </p:extLst>
          </p:nvPr>
        </p:nvGraphicFramePr>
        <p:xfrm>
          <a:off x="228370" y="914400"/>
          <a:ext cx="8687259" cy="5029200"/>
        </p:xfrm>
        <a:graphic>
          <a:graphicData uri="http://schemas.openxmlformats.org/drawingml/2006/chart">
            <c:chart xmlns:c="http://schemas.openxmlformats.org/drawingml/2006/chart" xmlns:r="http://schemas.openxmlformats.org/officeDocument/2006/relationships" r:id="rId5"/>
          </a:graphicData>
        </a:graphic>
      </p:graphicFrame>
      <p:sp>
        <p:nvSpPr>
          <p:cNvPr id="6" name="Rectangle 5"/>
          <p:cNvSpPr/>
          <p:nvPr/>
        </p:nvSpPr>
        <p:spPr>
          <a:xfrm>
            <a:off x="5448300" y="6007100"/>
            <a:ext cx="2209800"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Audio 2">
            <a:hlinkClick r:id="" action="ppaction://media"/>
          </p:cNvPr>
          <p:cNvPicPr>
            <a:picLocks noChangeAspect="1"/>
          </p:cNvPicPr>
          <p:nvPr>
            <a:audioFile r:link="rId1"/>
            <p:extLst>
              <p:ext uri="{DAA4B4D4-6D71-4841-9C94-3DE7FCFB9230}">
                <p14:media xmlns:p14="http://schemas.microsoft.com/office/powerpoint/2010/main" r:embed="rId2">
                  <p14:trim end="1827.4496"/>
                </p14:media>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3807593957"/>
      </p:ext>
    </p:extLst>
  </p:cSld>
  <p:clrMapOvr>
    <a:masterClrMapping/>
  </p:clrMapOvr>
  <mc:AlternateContent xmlns:mc="http://schemas.openxmlformats.org/markup-compatibility/2006" xmlns:p14="http://schemas.microsoft.com/office/powerpoint/2010/main">
    <mc:Choice Requires="p14">
      <p:transition spd="slow" p14:dur="2000" advTm="58866"/>
    </mc:Choice>
    <mc:Fallback xmlns="">
      <p:transition spd="slow" advTm="5886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10.3"/>
</p:tagLst>
</file>

<file path=ppt/tags/tag2.xml><?xml version="1.0" encoding="utf-8"?>
<p:tagLst xmlns:a="http://schemas.openxmlformats.org/drawingml/2006/main" xmlns:r="http://schemas.openxmlformats.org/officeDocument/2006/relationships" xmlns:p="http://schemas.openxmlformats.org/presentationml/2006/main">
  <p:tag name="TIMING" val="|13.7|12.3|8.6"/>
</p:tagLst>
</file>

<file path=ppt/tags/tag3.xml><?xml version="1.0" encoding="utf-8"?>
<p:tagLst xmlns:a="http://schemas.openxmlformats.org/drawingml/2006/main" xmlns:r="http://schemas.openxmlformats.org/officeDocument/2006/relationships" xmlns:p="http://schemas.openxmlformats.org/presentationml/2006/main">
  <p:tag name="TIMING" val="|3.7"/>
</p:tagLst>
</file>

<file path=ppt/tags/tag4.xml><?xml version="1.0" encoding="utf-8"?>
<p:tagLst xmlns:a="http://schemas.openxmlformats.org/drawingml/2006/main" xmlns:r="http://schemas.openxmlformats.org/officeDocument/2006/relationships" xmlns:p="http://schemas.openxmlformats.org/presentationml/2006/main">
  <p:tag name="TIMING" val="|13.1"/>
</p:tagLst>
</file>

<file path=ppt/theme/theme1.xml><?xml version="1.0" encoding="utf-8"?>
<a:theme xmlns:a="http://schemas.openxmlformats.org/drawingml/2006/main" name="1_Office Theme">
  <a:themeElements>
    <a:clrScheme name="TMC Theme">
      <a:dk1>
        <a:sysClr val="windowText" lastClr="000000"/>
      </a:dk1>
      <a:lt1>
        <a:sysClr val="window" lastClr="FFFFFF"/>
      </a:lt1>
      <a:dk2>
        <a:srgbClr val="4A90CE"/>
      </a:dk2>
      <a:lt2>
        <a:srgbClr val="183A68"/>
      </a:lt2>
      <a:accent1>
        <a:srgbClr val="FFFFFF"/>
      </a:accent1>
      <a:accent2>
        <a:srgbClr val="808080"/>
      </a:accent2>
      <a:accent3>
        <a:srgbClr val="2B4464"/>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TMC Theme">
      <a:dk1>
        <a:sysClr val="windowText" lastClr="000000"/>
      </a:dk1>
      <a:lt1>
        <a:sysClr val="window" lastClr="FFFFFF"/>
      </a:lt1>
      <a:dk2>
        <a:srgbClr val="4A90CE"/>
      </a:dk2>
      <a:lt2>
        <a:srgbClr val="183A68"/>
      </a:lt2>
      <a:accent1>
        <a:srgbClr val="FFFFFF"/>
      </a:accent1>
      <a:accent2>
        <a:srgbClr val="808080"/>
      </a:accent2>
      <a:accent3>
        <a:srgbClr val="2B4464"/>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71324</TotalTime>
  <Words>2449</Words>
  <Application>Microsoft Office PowerPoint</Application>
  <PresentationFormat>On-screen Show (4:3)</PresentationFormat>
  <Paragraphs>295</Paragraphs>
  <Slides>21</Slides>
  <Notes>21</Notes>
  <HiddenSlides>0</HiddenSlides>
  <MMClips>21</MMClips>
  <ScaleCrop>false</ScaleCrop>
  <HeadingPairs>
    <vt:vector size="4" baseType="variant">
      <vt:variant>
        <vt:lpstr>Theme</vt:lpstr>
      </vt:variant>
      <vt:variant>
        <vt:i4>2</vt:i4>
      </vt:variant>
      <vt:variant>
        <vt:lpstr>Slide Titles</vt:lpstr>
      </vt:variant>
      <vt:variant>
        <vt:i4>21</vt:i4>
      </vt:variant>
    </vt:vector>
  </HeadingPairs>
  <TitlesOfParts>
    <vt:vector size="23" baseType="lpstr">
      <vt:lpstr>1_Office Theme</vt:lpstr>
      <vt:lpstr>2_Office Theme</vt:lpstr>
      <vt:lpstr>Creating a SWYC Screening Plan, Part 5/5 Plan out your post-screening actions</vt:lpstr>
      <vt:lpstr>Threshold Simulation</vt:lpstr>
      <vt:lpstr>Normally distributed bell curve</vt:lpstr>
      <vt:lpstr>20% in the affected population</vt:lpstr>
      <vt:lpstr>Here’s that same image, with the affected population flipped</vt:lpstr>
      <vt:lpstr>Four Possible Results</vt:lpstr>
      <vt:lpstr>Sensitivity</vt:lpstr>
      <vt:lpstr>Specificity</vt:lpstr>
      <vt:lpstr>PPV</vt:lpstr>
      <vt:lpstr>Same risk?</vt:lpstr>
      <vt:lpstr>Threshold Probability</vt:lpstr>
      <vt:lpstr>QUIZ: What is the threshold probability?</vt:lpstr>
      <vt:lpstr>Set a higher threshold?</vt:lpstr>
      <vt:lpstr>Higher threshold means higher PPV</vt:lpstr>
      <vt:lpstr>Higher threshold means lower sensitivity</vt:lpstr>
      <vt:lpstr>CONCLUSION: There are tradeoffs in choosing a threshold for any screening instrument: </vt:lpstr>
      <vt:lpstr>Consider the scores</vt:lpstr>
      <vt:lpstr>PowerPoint Presentation</vt:lpstr>
      <vt:lpstr>PowerPoint Presentation</vt:lpstr>
      <vt:lpstr>Determine next steps </vt:lpstr>
      <vt:lpstr>Some resources- and a way to give us feedback</vt:lpstr>
    </vt:vector>
  </TitlesOfParts>
  <Company>뿿죐뿿젰뿿��</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Floating Hospital for Children:  Title goes here</dc:title>
  <dc:creator>Lori Salmeri</dc:creator>
  <cp:lastModifiedBy>Mattern</cp:lastModifiedBy>
  <cp:revision>385</cp:revision>
  <cp:lastPrinted>2016-10-03T15:51:33Z</cp:lastPrinted>
  <dcterms:created xsi:type="dcterms:W3CDTF">2008-02-20T04:28:07Z</dcterms:created>
  <dcterms:modified xsi:type="dcterms:W3CDTF">2017-01-23T17:36:58Z</dcterms:modified>
</cp:coreProperties>
</file>